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1" r:id="rId2"/>
  </p:sldMasterIdLst>
  <p:notesMasterIdLst>
    <p:notesMasterId r:id="rId106"/>
  </p:notesMasterIdLst>
  <p:sldIdLst>
    <p:sldId id="2893" r:id="rId3"/>
    <p:sldId id="3181" r:id="rId4"/>
    <p:sldId id="3206" r:id="rId5"/>
    <p:sldId id="3194" r:id="rId6"/>
    <p:sldId id="3226" r:id="rId7"/>
    <p:sldId id="3185" r:id="rId8"/>
    <p:sldId id="3229" r:id="rId9"/>
    <p:sldId id="3228" r:id="rId10"/>
    <p:sldId id="3318" r:id="rId11"/>
    <p:sldId id="3215" r:id="rId12"/>
    <p:sldId id="3216" r:id="rId13"/>
    <p:sldId id="3217" r:id="rId14"/>
    <p:sldId id="3218" r:id="rId15"/>
    <p:sldId id="3220" r:id="rId16"/>
    <p:sldId id="3230" r:id="rId17"/>
    <p:sldId id="3231" r:id="rId18"/>
    <p:sldId id="3232" r:id="rId19"/>
    <p:sldId id="3235" r:id="rId20"/>
    <p:sldId id="3241" r:id="rId21"/>
    <p:sldId id="3242" r:id="rId22"/>
    <p:sldId id="3236" r:id="rId23"/>
    <p:sldId id="3237" r:id="rId24"/>
    <p:sldId id="3210" r:id="rId25"/>
    <p:sldId id="3221" r:id="rId26"/>
    <p:sldId id="3222" r:id="rId27"/>
    <p:sldId id="3238" r:id="rId28"/>
    <p:sldId id="3211" r:id="rId29"/>
    <p:sldId id="3239" r:id="rId30"/>
    <p:sldId id="3223" r:id="rId31"/>
    <p:sldId id="3240" r:id="rId32"/>
    <p:sldId id="3243" r:id="rId33"/>
    <p:sldId id="3209" r:id="rId34"/>
    <p:sldId id="3349" r:id="rId35"/>
    <p:sldId id="3234" r:id="rId36"/>
    <p:sldId id="3360" r:id="rId37"/>
    <p:sldId id="3361" r:id="rId38"/>
    <p:sldId id="3247" r:id="rId39"/>
    <p:sldId id="3248" r:id="rId40"/>
    <p:sldId id="3249" r:id="rId41"/>
    <p:sldId id="3250" r:id="rId42"/>
    <p:sldId id="3251" r:id="rId43"/>
    <p:sldId id="3252" r:id="rId44"/>
    <p:sldId id="3253" r:id="rId45"/>
    <p:sldId id="3254" r:id="rId46"/>
    <p:sldId id="3255" r:id="rId47"/>
    <p:sldId id="3256" r:id="rId48"/>
    <p:sldId id="3257" r:id="rId49"/>
    <p:sldId id="3258" r:id="rId50"/>
    <p:sldId id="3259" r:id="rId51"/>
    <p:sldId id="3260" r:id="rId52"/>
    <p:sldId id="3261" r:id="rId53"/>
    <p:sldId id="3244" r:id="rId54"/>
    <p:sldId id="3262" r:id="rId55"/>
    <p:sldId id="3263" r:id="rId56"/>
    <p:sldId id="3268" r:id="rId57"/>
    <p:sldId id="3199" r:id="rId58"/>
    <p:sldId id="3219" r:id="rId59"/>
    <p:sldId id="3350" r:id="rId60"/>
    <p:sldId id="3293" r:id="rId61"/>
    <p:sldId id="3294" r:id="rId62"/>
    <p:sldId id="3307" r:id="rId63"/>
    <p:sldId id="3308" r:id="rId64"/>
    <p:sldId id="3309" r:id="rId65"/>
    <p:sldId id="3297" r:id="rId66"/>
    <p:sldId id="3351" r:id="rId67"/>
    <p:sldId id="3298" r:id="rId68"/>
    <p:sldId id="3310" r:id="rId69"/>
    <p:sldId id="3314" r:id="rId70"/>
    <p:sldId id="3300" r:id="rId71"/>
    <p:sldId id="3353" r:id="rId72"/>
    <p:sldId id="3354" r:id="rId73"/>
    <p:sldId id="3302" r:id="rId74"/>
    <p:sldId id="3355" r:id="rId75"/>
    <p:sldId id="3356" r:id="rId76"/>
    <p:sldId id="3357" r:id="rId77"/>
    <p:sldId id="3359" r:id="rId78"/>
    <p:sldId id="3304" r:id="rId79"/>
    <p:sldId id="3358" r:id="rId80"/>
    <p:sldId id="3292" r:id="rId81"/>
    <p:sldId id="2783" r:id="rId82"/>
    <p:sldId id="2746" r:id="rId83"/>
    <p:sldId id="2749" r:id="rId84"/>
    <p:sldId id="332" r:id="rId85"/>
    <p:sldId id="2756" r:id="rId86"/>
    <p:sldId id="3319" r:id="rId87"/>
    <p:sldId id="3320" r:id="rId88"/>
    <p:sldId id="1832" r:id="rId89"/>
    <p:sldId id="2782" r:id="rId90"/>
    <p:sldId id="2750" r:id="rId91"/>
    <p:sldId id="2752" r:id="rId92"/>
    <p:sldId id="2760" r:id="rId93"/>
    <p:sldId id="2758" r:id="rId94"/>
    <p:sldId id="2788" r:id="rId95"/>
    <p:sldId id="2759" r:id="rId96"/>
    <p:sldId id="2762" r:id="rId97"/>
    <p:sldId id="1837" r:id="rId98"/>
    <p:sldId id="2795" r:id="rId99"/>
    <p:sldId id="2789" r:id="rId100"/>
    <p:sldId id="2768" r:id="rId101"/>
    <p:sldId id="1836" r:id="rId102"/>
    <p:sldId id="2780" r:id="rId103"/>
    <p:sldId id="1716" r:id="rId104"/>
    <p:sldId id="2798" r:id="rId105"/>
  </p:sldIdLst>
  <p:sldSz cx="12192000" cy="6858000"/>
  <p:notesSz cx="7102475" cy="9388475"/>
  <p:custDataLst>
    <p:tags r:id="rId10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CD1EDA-1849-4D57-A048-DBFDA1706CFE}" v="299" dt="2025-07-24T00:51:56.5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9" autoAdjust="0"/>
    <p:restoredTop sz="94694"/>
  </p:normalViewPr>
  <p:slideViewPr>
    <p:cSldViewPr snapToGrid="0">
      <p:cViewPr varScale="1">
        <p:scale>
          <a:sx n="60" d="100"/>
          <a:sy n="60" d="100"/>
        </p:scale>
        <p:origin x="56"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microsoft.com/office/2016/11/relationships/changesInfo" Target="changesInfos/changesInfo1.xml"/><Relationship Id="rId16" Type="http://schemas.openxmlformats.org/officeDocument/2006/relationships/slide" Target="slides/slide14.xml"/><Relationship Id="rId107" Type="http://schemas.openxmlformats.org/officeDocument/2006/relationships/tags" Target="tags/tag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microsoft.com/office/2015/10/relationships/revisionInfo" Target="revisionInfo.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Schneider" userId="332a98bceecc6031" providerId="LiveId" clId="{7ACD1EDA-1849-4D57-A048-DBFDA1706CFE}"/>
    <pc:docChg chg="undo redo custSel addSld delSld modSld sldOrd">
      <pc:chgData name="Scott Schneider" userId="332a98bceecc6031" providerId="LiveId" clId="{7ACD1EDA-1849-4D57-A048-DBFDA1706CFE}" dt="2025-07-24T00:52:03.196" v="4074" actId="20577"/>
      <pc:docMkLst>
        <pc:docMk/>
      </pc:docMkLst>
      <pc:sldChg chg="add del">
        <pc:chgData name="Scott Schneider" userId="332a98bceecc6031" providerId="LiveId" clId="{7ACD1EDA-1849-4D57-A048-DBFDA1706CFE}" dt="2025-07-17T02:30:02.977" v="1793" actId="47"/>
        <pc:sldMkLst>
          <pc:docMk/>
          <pc:sldMk cId="1209586054" sldId="256"/>
        </pc:sldMkLst>
      </pc:sldChg>
      <pc:sldChg chg="addSp delSp modSp add del mod modClrScheme chgLayout">
        <pc:chgData name="Scott Schneider" userId="332a98bceecc6031" providerId="LiveId" clId="{7ACD1EDA-1849-4D57-A048-DBFDA1706CFE}" dt="2025-07-19T21:38:19.681" v="1993" actId="26606"/>
        <pc:sldMkLst>
          <pc:docMk/>
          <pc:sldMk cId="1560770039" sldId="332"/>
        </pc:sldMkLst>
        <pc:spChg chg="mod ord">
          <ac:chgData name="Scott Schneider" userId="332a98bceecc6031" providerId="LiveId" clId="{7ACD1EDA-1849-4D57-A048-DBFDA1706CFE}" dt="2025-07-19T21:38:19.681" v="1993" actId="26606"/>
          <ac:spMkLst>
            <pc:docMk/>
            <pc:sldMk cId="1560770039" sldId="332"/>
            <ac:spMk id="2" creationId="{00000000-0000-0000-0000-000000000000}"/>
          </ac:spMkLst>
        </pc:spChg>
        <pc:spChg chg="mod ord">
          <ac:chgData name="Scott Schneider" userId="332a98bceecc6031" providerId="LiveId" clId="{7ACD1EDA-1849-4D57-A048-DBFDA1706CFE}" dt="2025-07-19T21:38:19.681" v="1993" actId="26606"/>
          <ac:spMkLst>
            <pc:docMk/>
            <pc:sldMk cId="1560770039" sldId="332"/>
            <ac:spMk id="3" creationId="{00000000-0000-0000-0000-000000000000}"/>
          </ac:spMkLst>
        </pc:spChg>
      </pc:sldChg>
      <pc:sldChg chg="add del">
        <pc:chgData name="Scott Schneider" userId="332a98bceecc6031" providerId="LiveId" clId="{7ACD1EDA-1849-4D57-A048-DBFDA1706CFE}" dt="2025-07-19T20:48:51.251" v="1909" actId="47"/>
        <pc:sldMkLst>
          <pc:docMk/>
          <pc:sldMk cId="53587988" sldId="1634"/>
        </pc:sldMkLst>
      </pc:sldChg>
      <pc:sldChg chg="delSp modSp add del mod modClrScheme chgLayout">
        <pc:chgData name="Scott Schneider" userId="332a98bceecc6031" providerId="LiveId" clId="{7ACD1EDA-1849-4D57-A048-DBFDA1706CFE}" dt="2025-07-19T21:40:49.179" v="2017" actId="26606"/>
        <pc:sldMkLst>
          <pc:docMk/>
          <pc:sldMk cId="2853456452" sldId="1716"/>
        </pc:sldMkLst>
        <pc:spChg chg="mod">
          <ac:chgData name="Scott Schneider" userId="332a98bceecc6031" providerId="LiveId" clId="{7ACD1EDA-1849-4D57-A048-DBFDA1706CFE}" dt="2025-07-19T21:40:49.179" v="2017" actId="26606"/>
          <ac:spMkLst>
            <pc:docMk/>
            <pc:sldMk cId="2853456452" sldId="1716"/>
            <ac:spMk id="2" creationId="{714E313E-D3A5-4562-96BB-CCEFCE322F9E}"/>
          </ac:spMkLst>
        </pc:spChg>
        <pc:spChg chg="mod">
          <ac:chgData name="Scott Schneider" userId="332a98bceecc6031" providerId="LiveId" clId="{7ACD1EDA-1849-4D57-A048-DBFDA1706CFE}" dt="2025-07-19T21:40:49.179" v="2017" actId="26606"/>
          <ac:spMkLst>
            <pc:docMk/>
            <pc:sldMk cId="2853456452" sldId="1716"/>
            <ac:spMk id="3" creationId="{BE598833-EA46-43DA-94F3-6D4D89B4AEEE}"/>
          </ac:spMkLst>
        </pc:spChg>
      </pc:sldChg>
      <pc:sldChg chg="add del">
        <pc:chgData name="Scott Schneider" userId="332a98bceecc6031" providerId="LiveId" clId="{7ACD1EDA-1849-4D57-A048-DBFDA1706CFE}" dt="2025-07-19T21:39:47.993" v="2009" actId="47"/>
        <pc:sldMkLst>
          <pc:docMk/>
          <pc:sldMk cId="3377355253" sldId="1718"/>
        </pc:sldMkLst>
      </pc:sldChg>
      <pc:sldChg chg="delSp modSp add del mod modClrScheme chgLayout">
        <pc:chgData name="Scott Schneider" userId="332a98bceecc6031" providerId="LiveId" clId="{7ACD1EDA-1849-4D57-A048-DBFDA1706CFE}" dt="2025-07-20T15:45:49.642" v="2495" actId="5793"/>
        <pc:sldMkLst>
          <pc:docMk/>
          <pc:sldMk cId="4253431076" sldId="1832"/>
        </pc:sldMkLst>
        <pc:spChg chg="mod">
          <ac:chgData name="Scott Schneider" userId="332a98bceecc6031" providerId="LiveId" clId="{7ACD1EDA-1849-4D57-A048-DBFDA1706CFE}" dt="2025-07-19T21:38:30.362" v="1995" actId="26606"/>
          <ac:spMkLst>
            <pc:docMk/>
            <pc:sldMk cId="4253431076" sldId="1832"/>
            <ac:spMk id="2" creationId="{00000000-0000-0000-0000-000000000000}"/>
          </ac:spMkLst>
        </pc:spChg>
        <pc:spChg chg="mod">
          <ac:chgData name="Scott Schneider" userId="332a98bceecc6031" providerId="LiveId" clId="{7ACD1EDA-1849-4D57-A048-DBFDA1706CFE}" dt="2025-07-20T15:45:49.642" v="2495" actId="5793"/>
          <ac:spMkLst>
            <pc:docMk/>
            <pc:sldMk cId="4253431076" sldId="1832"/>
            <ac:spMk id="4" creationId="{3C577E68-D9E7-1B00-D342-B1C802E1EF97}"/>
          </ac:spMkLst>
        </pc:spChg>
      </pc:sldChg>
      <pc:sldChg chg="delSp modSp add del mod modClrScheme chgLayout">
        <pc:chgData name="Scott Schneider" userId="332a98bceecc6031" providerId="LiveId" clId="{7ACD1EDA-1849-4D57-A048-DBFDA1706CFE}" dt="2025-07-20T16:02:34.546" v="2563" actId="14100"/>
        <pc:sldMkLst>
          <pc:docMk/>
          <pc:sldMk cId="2243905864" sldId="1836"/>
        </pc:sldMkLst>
        <pc:spChg chg="mod">
          <ac:chgData name="Scott Schneider" userId="332a98bceecc6031" providerId="LiveId" clId="{7ACD1EDA-1849-4D57-A048-DBFDA1706CFE}" dt="2025-07-19T21:40:41.360" v="2015" actId="26606"/>
          <ac:spMkLst>
            <pc:docMk/>
            <pc:sldMk cId="2243905864" sldId="1836"/>
            <ac:spMk id="2" creationId="{1C1C703E-2B91-4E6C-87F6-10A16126D2E2}"/>
          </ac:spMkLst>
        </pc:spChg>
        <pc:spChg chg="mod">
          <ac:chgData name="Scott Schneider" userId="332a98bceecc6031" providerId="LiveId" clId="{7ACD1EDA-1849-4D57-A048-DBFDA1706CFE}" dt="2025-07-20T16:02:34.546" v="2563" actId="14100"/>
          <ac:spMkLst>
            <pc:docMk/>
            <pc:sldMk cId="2243905864" sldId="1836"/>
            <ac:spMk id="3" creationId="{3A191B71-0854-4F7C-996B-0800C9088841}"/>
          </ac:spMkLst>
        </pc:spChg>
      </pc:sldChg>
      <pc:sldChg chg="delSp modSp add del mod modClrScheme chgLayout">
        <pc:chgData name="Scott Schneider" userId="332a98bceecc6031" providerId="LiveId" clId="{7ACD1EDA-1849-4D57-A048-DBFDA1706CFE}" dt="2025-07-19T21:39:37.450" v="2007" actId="26606"/>
        <pc:sldMkLst>
          <pc:docMk/>
          <pc:sldMk cId="3940612021" sldId="1837"/>
        </pc:sldMkLst>
        <pc:spChg chg="mod">
          <ac:chgData name="Scott Schneider" userId="332a98bceecc6031" providerId="LiveId" clId="{7ACD1EDA-1849-4D57-A048-DBFDA1706CFE}" dt="2025-07-19T21:39:37.450" v="2007" actId="26606"/>
          <ac:spMkLst>
            <pc:docMk/>
            <pc:sldMk cId="3940612021" sldId="1837"/>
            <ac:spMk id="2" creationId="{D027C9DC-5542-4A97-B82B-DC7EE7109C99}"/>
          </ac:spMkLst>
        </pc:spChg>
        <pc:spChg chg="mod">
          <ac:chgData name="Scott Schneider" userId="332a98bceecc6031" providerId="LiveId" clId="{7ACD1EDA-1849-4D57-A048-DBFDA1706CFE}" dt="2025-07-19T21:39:37.450" v="2007" actId="26606"/>
          <ac:spMkLst>
            <pc:docMk/>
            <pc:sldMk cId="3940612021" sldId="1837"/>
            <ac:spMk id="3" creationId="{5244069E-3C90-477F-A480-46F57790CF5A}"/>
          </ac:spMkLst>
        </pc:spChg>
      </pc:sldChg>
      <pc:sldChg chg="delSp modSp add del mod modClrScheme chgLayout">
        <pc:chgData name="Scott Schneider" userId="332a98bceecc6031" providerId="LiveId" clId="{7ACD1EDA-1849-4D57-A048-DBFDA1706CFE}" dt="2025-07-20T16:02:21.148" v="2561" actId="47"/>
        <pc:sldMkLst>
          <pc:docMk/>
          <pc:sldMk cId="3632256084" sldId="2194"/>
        </pc:sldMkLst>
      </pc:sldChg>
      <pc:sldChg chg="modSp add del mod">
        <pc:chgData name="Scott Schneider" userId="332a98bceecc6031" providerId="LiveId" clId="{7ACD1EDA-1849-4D57-A048-DBFDA1706CFE}" dt="2025-07-19T20:48:56.312" v="1910" actId="47"/>
        <pc:sldMkLst>
          <pc:docMk/>
          <pc:sldMk cId="2544542485" sldId="2707"/>
        </pc:sldMkLst>
      </pc:sldChg>
      <pc:sldChg chg="add del">
        <pc:chgData name="Scott Schneider" userId="332a98bceecc6031" providerId="LiveId" clId="{7ACD1EDA-1849-4D57-A048-DBFDA1706CFE}" dt="2025-07-19T20:51:32.051" v="1922" actId="47"/>
        <pc:sldMkLst>
          <pc:docMk/>
          <pc:sldMk cId="548420773" sldId="2725"/>
        </pc:sldMkLst>
      </pc:sldChg>
      <pc:sldChg chg="delSp modSp add del mod modClrScheme chgLayout">
        <pc:chgData name="Scott Schneider" userId="332a98bceecc6031" providerId="LiveId" clId="{7ACD1EDA-1849-4D57-A048-DBFDA1706CFE}" dt="2025-07-19T21:37:40.330" v="1988" actId="27636"/>
        <pc:sldMkLst>
          <pc:docMk/>
          <pc:sldMk cId="363914492" sldId="2746"/>
        </pc:sldMkLst>
        <pc:spChg chg="mod ord">
          <ac:chgData name="Scott Schneider" userId="332a98bceecc6031" providerId="LiveId" clId="{7ACD1EDA-1849-4D57-A048-DBFDA1706CFE}" dt="2025-07-19T21:37:40.318" v="1985" actId="700"/>
          <ac:spMkLst>
            <pc:docMk/>
            <pc:sldMk cId="363914492" sldId="2746"/>
            <ac:spMk id="2" creationId="{92C7794E-F39E-8DDC-73C6-050C75FDBB79}"/>
          </ac:spMkLst>
        </pc:spChg>
        <pc:spChg chg="mod ord">
          <ac:chgData name="Scott Schneider" userId="332a98bceecc6031" providerId="LiveId" clId="{7ACD1EDA-1849-4D57-A048-DBFDA1706CFE}" dt="2025-07-19T21:37:40.330" v="1987" actId="27636"/>
          <ac:spMkLst>
            <pc:docMk/>
            <pc:sldMk cId="363914492" sldId="2746"/>
            <ac:spMk id="3" creationId="{C2869D8F-3A02-18D3-D4A5-41F107A3A336}"/>
          </ac:spMkLst>
        </pc:spChg>
        <pc:spChg chg="mod ord">
          <ac:chgData name="Scott Schneider" userId="332a98bceecc6031" providerId="LiveId" clId="{7ACD1EDA-1849-4D57-A048-DBFDA1706CFE}" dt="2025-07-19T21:37:40.330" v="1988" actId="27636"/>
          <ac:spMkLst>
            <pc:docMk/>
            <pc:sldMk cId="363914492" sldId="2746"/>
            <ac:spMk id="4" creationId="{D33B4F63-C004-13F6-B2CA-E98574AE9118}"/>
          </ac:spMkLst>
        </pc:spChg>
      </pc:sldChg>
      <pc:sldChg chg="modSp add del mod">
        <pc:chgData name="Scott Schneider" userId="332a98bceecc6031" providerId="LiveId" clId="{7ACD1EDA-1849-4D57-A048-DBFDA1706CFE}" dt="2025-07-19T20:48:42.845" v="1908" actId="47"/>
        <pc:sldMkLst>
          <pc:docMk/>
          <pc:sldMk cId="2983015948" sldId="2748"/>
        </pc:sldMkLst>
      </pc:sldChg>
      <pc:sldChg chg="addSp delSp modSp add del mod modTransition modClrScheme chgLayout">
        <pc:chgData name="Scott Schneider" userId="332a98bceecc6031" providerId="LiveId" clId="{7ACD1EDA-1849-4D57-A048-DBFDA1706CFE}" dt="2025-07-20T15:44:30.621" v="2490"/>
        <pc:sldMkLst>
          <pc:docMk/>
          <pc:sldMk cId="4050749180" sldId="2749"/>
        </pc:sldMkLst>
        <pc:spChg chg="mod">
          <ac:chgData name="Scott Schneider" userId="332a98bceecc6031" providerId="LiveId" clId="{7ACD1EDA-1849-4D57-A048-DBFDA1706CFE}" dt="2025-07-20T15:44:06.288" v="2488" actId="20577"/>
          <ac:spMkLst>
            <pc:docMk/>
            <pc:sldMk cId="4050749180" sldId="2749"/>
            <ac:spMk id="2" creationId="{695F5284-D903-7948-3772-C8875BE83311}"/>
          </ac:spMkLst>
        </pc:spChg>
        <pc:spChg chg="mod">
          <ac:chgData name="Scott Schneider" userId="332a98bceecc6031" providerId="LiveId" clId="{7ACD1EDA-1849-4D57-A048-DBFDA1706CFE}" dt="2025-07-19T21:37:51.899" v="1989" actId="26606"/>
          <ac:spMkLst>
            <pc:docMk/>
            <pc:sldMk cId="4050749180" sldId="2749"/>
            <ac:spMk id="3" creationId="{824AE013-E3DD-B3A2-F094-5499A4632E77}"/>
          </ac:spMkLst>
        </pc:spChg>
        <pc:picChg chg="add mod">
          <ac:chgData name="Scott Schneider" userId="332a98bceecc6031" providerId="LiveId" clId="{7ACD1EDA-1849-4D57-A048-DBFDA1706CFE}" dt="2025-07-20T15:44:30.621" v="2490"/>
          <ac:picMkLst>
            <pc:docMk/>
            <pc:sldMk cId="4050749180" sldId="2749"/>
            <ac:picMk id="3074" creationId="{B9CEDE2B-36FA-D728-4FB5-B07DA97CC9D0}"/>
          </ac:picMkLst>
        </pc:picChg>
      </pc:sldChg>
      <pc:sldChg chg="delSp modSp add del mod modClrScheme chgLayout">
        <pc:chgData name="Scott Schneider" userId="332a98bceecc6031" providerId="LiveId" clId="{7ACD1EDA-1849-4D57-A048-DBFDA1706CFE}" dt="2025-07-19T21:38:51.101" v="1998" actId="26606"/>
        <pc:sldMkLst>
          <pc:docMk/>
          <pc:sldMk cId="3984643512" sldId="2750"/>
        </pc:sldMkLst>
        <pc:spChg chg="mod">
          <ac:chgData name="Scott Schneider" userId="332a98bceecc6031" providerId="LiveId" clId="{7ACD1EDA-1849-4D57-A048-DBFDA1706CFE}" dt="2025-07-19T21:38:51.101" v="1998" actId="26606"/>
          <ac:spMkLst>
            <pc:docMk/>
            <pc:sldMk cId="3984643512" sldId="2750"/>
            <ac:spMk id="2" creationId="{329A5847-6978-4B94-C996-22BC95E40BAF}"/>
          </ac:spMkLst>
        </pc:spChg>
        <pc:spChg chg="mod">
          <ac:chgData name="Scott Schneider" userId="332a98bceecc6031" providerId="LiveId" clId="{7ACD1EDA-1849-4D57-A048-DBFDA1706CFE}" dt="2025-07-19T21:38:51.101" v="1998" actId="26606"/>
          <ac:spMkLst>
            <pc:docMk/>
            <pc:sldMk cId="3984643512" sldId="2750"/>
            <ac:spMk id="3" creationId="{13BC45F8-45F3-79E0-A5C4-88A4D5B777F4}"/>
          </ac:spMkLst>
        </pc:spChg>
        <pc:spChg chg="mod">
          <ac:chgData name="Scott Schneider" userId="332a98bceecc6031" providerId="LiveId" clId="{7ACD1EDA-1849-4D57-A048-DBFDA1706CFE}" dt="2025-07-19T21:38:51.101" v="1998" actId="26606"/>
          <ac:spMkLst>
            <pc:docMk/>
            <pc:sldMk cId="3984643512" sldId="2750"/>
            <ac:spMk id="4" creationId="{464C2B5C-804F-9561-443C-58854875DAE2}"/>
          </ac:spMkLst>
        </pc:spChg>
      </pc:sldChg>
      <pc:sldChg chg="modSp add del mod">
        <pc:chgData name="Scott Schneider" userId="332a98bceecc6031" providerId="LiveId" clId="{7ACD1EDA-1849-4D57-A048-DBFDA1706CFE}" dt="2025-07-19T20:49:30.421" v="1912" actId="47"/>
        <pc:sldMkLst>
          <pc:docMk/>
          <pc:sldMk cId="721994314" sldId="2751"/>
        </pc:sldMkLst>
      </pc:sldChg>
      <pc:sldChg chg="delSp modSp add del mod modClrScheme chgLayout">
        <pc:chgData name="Scott Schneider" userId="332a98bceecc6031" providerId="LiveId" clId="{7ACD1EDA-1849-4D57-A048-DBFDA1706CFE}" dt="2025-07-19T21:39:00.557" v="2000" actId="26606"/>
        <pc:sldMkLst>
          <pc:docMk/>
          <pc:sldMk cId="1832164798" sldId="2752"/>
        </pc:sldMkLst>
        <pc:spChg chg="mod">
          <ac:chgData name="Scott Schneider" userId="332a98bceecc6031" providerId="LiveId" clId="{7ACD1EDA-1849-4D57-A048-DBFDA1706CFE}" dt="2025-07-19T21:39:00.557" v="2000" actId="26606"/>
          <ac:spMkLst>
            <pc:docMk/>
            <pc:sldMk cId="1832164798" sldId="2752"/>
            <ac:spMk id="2" creationId="{90C5AA49-1FD6-9B49-F2FD-1339EDC6996B}"/>
          </ac:spMkLst>
        </pc:spChg>
        <pc:spChg chg="mod">
          <ac:chgData name="Scott Schneider" userId="332a98bceecc6031" providerId="LiveId" clId="{7ACD1EDA-1849-4D57-A048-DBFDA1706CFE}" dt="2025-07-19T21:39:00.557" v="2000" actId="26606"/>
          <ac:spMkLst>
            <pc:docMk/>
            <pc:sldMk cId="1832164798" sldId="2752"/>
            <ac:spMk id="3" creationId="{AA9B6316-F53F-8CDF-4ADA-5E576845AC0D}"/>
          </ac:spMkLst>
        </pc:spChg>
        <pc:spChg chg="mod">
          <ac:chgData name="Scott Schneider" userId="332a98bceecc6031" providerId="LiveId" clId="{7ACD1EDA-1849-4D57-A048-DBFDA1706CFE}" dt="2025-07-19T21:39:00.557" v="2000" actId="26606"/>
          <ac:spMkLst>
            <pc:docMk/>
            <pc:sldMk cId="1832164798" sldId="2752"/>
            <ac:spMk id="4" creationId="{D29FB45F-930B-68B1-F303-A4AC54959C8C}"/>
          </ac:spMkLst>
        </pc:spChg>
      </pc:sldChg>
      <pc:sldChg chg="delSp modSp add del mod modClrScheme chgLayout">
        <pc:chgData name="Scott Schneider" userId="332a98bceecc6031" providerId="LiveId" clId="{7ACD1EDA-1849-4D57-A048-DBFDA1706CFE}" dt="2025-07-20T15:57:34.017" v="2527" actId="20577"/>
        <pc:sldMkLst>
          <pc:docMk/>
          <pc:sldMk cId="2594590527" sldId="2756"/>
        </pc:sldMkLst>
        <pc:spChg chg="mod">
          <ac:chgData name="Scott Schneider" userId="332a98bceecc6031" providerId="LiveId" clId="{7ACD1EDA-1849-4D57-A048-DBFDA1706CFE}" dt="2025-07-20T15:53:53.498" v="2510" actId="27636"/>
          <ac:spMkLst>
            <pc:docMk/>
            <pc:sldMk cId="2594590527" sldId="2756"/>
            <ac:spMk id="2" creationId="{E912B308-6517-2625-F487-72C3B1CF1DBF}"/>
          </ac:spMkLst>
        </pc:spChg>
        <pc:spChg chg="mod">
          <ac:chgData name="Scott Schneider" userId="332a98bceecc6031" providerId="LiveId" clId="{7ACD1EDA-1849-4D57-A048-DBFDA1706CFE}" dt="2025-07-20T15:57:34.017" v="2527" actId="20577"/>
          <ac:spMkLst>
            <pc:docMk/>
            <pc:sldMk cId="2594590527" sldId="2756"/>
            <ac:spMk id="3" creationId="{52C6A0D1-AFFC-7FEF-2020-D4AC2BDAB707}"/>
          </ac:spMkLst>
        </pc:spChg>
      </pc:sldChg>
      <pc:sldChg chg="delSp modSp add del mod modClrScheme chgLayout">
        <pc:chgData name="Scott Schneider" userId="332a98bceecc6031" providerId="LiveId" clId="{7ACD1EDA-1849-4D57-A048-DBFDA1706CFE}" dt="2025-07-20T16:00:58.346" v="2550" actId="47"/>
        <pc:sldMkLst>
          <pc:docMk/>
          <pc:sldMk cId="2327121184" sldId="2757"/>
        </pc:sldMkLst>
      </pc:sldChg>
      <pc:sldChg chg="delSp modSp add del mod modClrScheme chgLayout">
        <pc:chgData name="Scott Schneider" userId="332a98bceecc6031" providerId="LiveId" clId="{7ACD1EDA-1849-4D57-A048-DBFDA1706CFE}" dt="2025-07-19T21:39:17.826" v="2003" actId="26606"/>
        <pc:sldMkLst>
          <pc:docMk/>
          <pc:sldMk cId="3032503522" sldId="2758"/>
        </pc:sldMkLst>
        <pc:spChg chg="mod">
          <ac:chgData name="Scott Schneider" userId="332a98bceecc6031" providerId="LiveId" clId="{7ACD1EDA-1849-4D57-A048-DBFDA1706CFE}" dt="2025-07-19T21:39:17.826" v="2003" actId="26606"/>
          <ac:spMkLst>
            <pc:docMk/>
            <pc:sldMk cId="3032503522" sldId="2758"/>
            <ac:spMk id="2" creationId="{927E4C41-3B20-A0F7-732D-3AD3BE212D8D}"/>
          </ac:spMkLst>
        </pc:spChg>
        <pc:spChg chg="mod">
          <ac:chgData name="Scott Schneider" userId="332a98bceecc6031" providerId="LiveId" clId="{7ACD1EDA-1849-4D57-A048-DBFDA1706CFE}" dt="2025-07-19T21:39:17.826" v="2003" actId="26606"/>
          <ac:spMkLst>
            <pc:docMk/>
            <pc:sldMk cId="3032503522" sldId="2758"/>
            <ac:spMk id="3" creationId="{16D064AD-7736-C7F0-5EFB-5D4D9C80623C}"/>
          </ac:spMkLst>
        </pc:spChg>
      </pc:sldChg>
      <pc:sldChg chg="delSp modSp add del mod modClrScheme chgLayout">
        <pc:chgData name="Scott Schneider" userId="332a98bceecc6031" providerId="LiveId" clId="{7ACD1EDA-1849-4D57-A048-DBFDA1706CFE}" dt="2025-07-20T16:01:55.499" v="2559" actId="14100"/>
        <pc:sldMkLst>
          <pc:docMk/>
          <pc:sldMk cId="53157631" sldId="2759"/>
        </pc:sldMkLst>
        <pc:spChg chg="mod">
          <ac:chgData name="Scott Schneider" userId="332a98bceecc6031" providerId="LiveId" clId="{7ACD1EDA-1849-4D57-A048-DBFDA1706CFE}" dt="2025-07-19T21:39:23.133" v="2004" actId="26606"/>
          <ac:spMkLst>
            <pc:docMk/>
            <pc:sldMk cId="53157631" sldId="2759"/>
            <ac:spMk id="2" creationId="{26E2D554-3F74-7A7E-558E-A3378667B8EF}"/>
          </ac:spMkLst>
        </pc:spChg>
        <pc:spChg chg="mod">
          <ac:chgData name="Scott Schneider" userId="332a98bceecc6031" providerId="LiveId" clId="{7ACD1EDA-1849-4D57-A048-DBFDA1706CFE}" dt="2025-07-20T16:01:55.499" v="2559" actId="14100"/>
          <ac:spMkLst>
            <pc:docMk/>
            <pc:sldMk cId="53157631" sldId="2759"/>
            <ac:spMk id="3" creationId="{C1B1404F-61E3-5DD7-3FE1-7EAF167F8BD7}"/>
          </ac:spMkLst>
        </pc:spChg>
        <pc:picChg chg="mod">
          <ac:chgData name="Scott Schneider" userId="332a98bceecc6031" providerId="LiveId" clId="{7ACD1EDA-1849-4D57-A048-DBFDA1706CFE}" dt="2025-07-20T16:01:51.426" v="2558" actId="1076"/>
          <ac:picMkLst>
            <pc:docMk/>
            <pc:sldMk cId="53157631" sldId="2759"/>
            <ac:picMk id="6" creationId="{C9659FE0-4438-9C31-89CB-0A8740353539}"/>
          </ac:picMkLst>
        </pc:picChg>
      </pc:sldChg>
      <pc:sldChg chg="delSp modSp add del mod modClrScheme chgLayout">
        <pc:chgData name="Scott Schneider" userId="332a98bceecc6031" providerId="LiveId" clId="{7ACD1EDA-1849-4D57-A048-DBFDA1706CFE}" dt="2025-07-19T21:39:05.222" v="2001" actId="26606"/>
        <pc:sldMkLst>
          <pc:docMk/>
          <pc:sldMk cId="3331764424" sldId="2760"/>
        </pc:sldMkLst>
        <pc:spChg chg="mod">
          <ac:chgData name="Scott Schneider" userId="332a98bceecc6031" providerId="LiveId" clId="{7ACD1EDA-1849-4D57-A048-DBFDA1706CFE}" dt="2025-07-19T21:39:05.222" v="2001" actId="26606"/>
          <ac:spMkLst>
            <pc:docMk/>
            <pc:sldMk cId="3331764424" sldId="2760"/>
            <ac:spMk id="2" creationId="{C9B5D7DB-53BD-5BA5-DF05-646992C7B27C}"/>
          </ac:spMkLst>
        </pc:spChg>
        <pc:spChg chg="mod">
          <ac:chgData name="Scott Schneider" userId="332a98bceecc6031" providerId="LiveId" clId="{7ACD1EDA-1849-4D57-A048-DBFDA1706CFE}" dt="2025-07-19T21:39:05.222" v="2001" actId="26606"/>
          <ac:spMkLst>
            <pc:docMk/>
            <pc:sldMk cId="3331764424" sldId="2760"/>
            <ac:spMk id="3" creationId="{A5EEC1F1-4680-0F0A-36F5-2663F1F780F8}"/>
          </ac:spMkLst>
        </pc:spChg>
        <pc:spChg chg="mod">
          <ac:chgData name="Scott Schneider" userId="332a98bceecc6031" providerId="LiveId" clId="{7ACD1EDA-1849-4D57-A048-DBFDA1706CFE}" dt="2025-07-19T21:39:05.222" v="2001" actId="26606"/>
          <ac:spMkLst>
            <pc:docMk/>
            <pc:sldMk cId="3331764424" sldId="2760"/>
            <ac:spMk id="4" creationId="{B5FD71E3-E150-318C-543F-2C1CC5125935}"/>
          </ac:spMkLst>
        </pc:spChg>
      </pc:sldChg>
      <pc:sldChg chg="delSp modSp add del mod modClrScheme chgLayout">
        <pc:chgData name="Scott Schneider" userId="332a98bceecc6031" providerId="LiveId" clId="{7ACD1EDA-1849-4D57-A048-DBFDA1706CFE}" dt="2025-07-19T21:39:32.459" v="2006" actId="26606"/>
        <pc:sldMkLst>
          <pc:docMk/>
          <pc:sldMk cId="523488490" sldId="2762"/>
        </pc:sldMkLst>
        <pc:spChg chg="mod">
          <ac:chgData name="Scott Schneider" userId="332a98bceecc6031" providerId="LiveId" clId="{7ACD1EDA-1849-4D57-A048-DBFDA1706CFE}" dt="2025-07-19T21:39:32.459" v="2006" actId="26606"/>
          <ac:spMkLst>
            <pc:docMk/>
            <pc:sldMk cId="523488490" sldId="2762"/>
            <ac:spMk id="2" creationId="{62B1F3CC-7542-1521-552A-CE361CCFC8FE}"/>
          </ac:spMkLst>
        </pc:spChg>
        <pc:spChg chg="mod">
          <ac:chgData name="Scott Schneider" userId="332a98bceecc6031" providerId="LiveId" clId="{7ACD1EDA-1849-4D57-A048-DBFDA1706CFE}" dt="2025-07-19T21:39:32.459" v="2006" actId="26606"/>
          <ac:spMkLst>
            <pc:docMk/>
            <pc:sldMk cId="523488490" sldId="2762"/>
            <ac:spMk id="3" creationId="{B6A6DD1B-5A35-8655-D4C4-23E1E6484473}"/>
          </ac:spMkLst>
        </pc:spChg>
      </pc:sldChg>
      <pc:sldChg chg="modSp add del mod">
        <pc:chgData name="Scott Schneider" userId="332a98bceecc6031" providerId="LiveId" clId="{7ACD1EDA-1849-4D57-A048-DBFDA1706CFE}" dt="2025-07-19T20:51:16.896" v="1919" actId="47"/>
        <pc:sldMkLst>
          <pc:docMk/>
          <pc:sldMk cId="3638350160" sldId="2764"/>
        </pc:sldMkLst>
      </pc:sldChg>
      <pc:sldChg chg="delSp modSp add del mod modClrScheme chgLayout">
        <pc:chgData name="Scott Schneider" userId="332a98bceecc6031" providerId="LiveId" clId="{7ACD1EDA-1849-4D57-A048-DBFDA1706CFE}" dt="2025-07-19T21:40:30.892" v="2013" actId="26606"/>
        <pc:sldMkLst>
          <pc:docMk/>
          <pc:sldMk cId="1248273072" sldId="2768"/>
        </pc:sldMkLst>
        <pc:spChg chg="mod">
          <ac:chgData name="Scott Schneider" userId="332a98bceecc6031" providerId="LiveId" clId="{7ACD1EDA-1849-4D57-A048-DBFDA1706CFE}" dt="2025-07-19T21:40:30.892" v="2013" actId="26606"/>
          <ac:spMkLst>
            <pc:docMk/>
            <pc:sldMk cId="1248273072" sldId="2768"/>
            <ac:spMk id="2" creationId="{197619EA-F1AC-90F4-7213-AFFCBB20A90D}"/>
          </ac:spMkLst>
        </pc:spChg>
        <pc:spChg chg="mod">
          <ac:chgData name="Scott Schneider" userId="332a98bceecc6031" providerId="LiveId" clId="{7ACD1EDA-1849-4D57-A048-DBFDA1706CFE}" dt="2025-07-19T21:40:30.892" v="2013" actId="26606"/>
          <ac:spMkLst>
            <pc:docMk/>
            <pc:sldMk cId="1248273072" sldId="2768"/>
            <ac:spMk id="3" creationId="{CE2C9173-6838-5136-EF1C-77A255BE2941}"/>
          </ac:spMkLst>
        </pc:spChg>
      </pc:sldChg>
      <pc:sldChg chg="delSp modSp add del mod modClrScheme chgLayout">
        <pc:chgData name="Scott Schneider" userId="332a98bceecc6031" providerId="LiveId" clId="{7ACD1EDA-1849-4D57-A048-DBFDA1706CFE}" dt="2025-07-20T16:01:34.948" v="2552" actId="47"/>
        <pc:sldMkLst>
          <pc:docMk/>
          <pc:sldMk cId="676894321" sldId="2772"/>
        </pc:sldMkLst>
      </pc:sldChg>
      <pc:sldChg chg="delSp modSp add del mod modClrScheme chgLayout">
        <pc:chgData name="Scott Schneider" userId="332a98bceecc6031" providerId="LiveId" clId="{7ACD1EDA-1849-4D57-A048-DBFDA1706CFE}" dt="2025-07-19T21:40:45.300" v="2016" actId="26606"/>
        <pc:sldMkLst>
          <pc:docMk/>
          <pc:sldMk cId="813061045" sldId="2780"/>
        </pc:sldMkLst>
        <pc:spChg chg="mod">
          <ac:chgData name="Scott Schneider" userId="332a98bceecc6031" providerId="LiveId" clId="{7ACD1EDA-1849-4D57-A048-DBFDA1706CFE}" dt="2025-07-19T21:40:45.300" v="2016" actId="26606"/>
          <ac:spMkLst>
            <pc:docMk/>
            <pc:sldMk cId="813061045" sldId="2780"/>
            <ac:spMk id="2" creationId="{5CBD76FF-B6BB-C257-C19D-888591546646}"/>
          </ac:spMkLst>
        </pc:spChg>
        <pc:spChg chg="mod">
          <ac:chgData name="Scott Schneider" userId="332a98bceecc6031" providerId="LiveId" clId="{7ACD1EDA-1849-4D57-A048-DBFDA1706CFE}" dt="2025-07-19T21:40:45.300" v="2016" actId="26606"/>
          <ac:spMkLst>
            <pc:docMk/>
            <pc:sldMk cId="813061045" sldId="2780"/>
            <ac:spMk id="3" creationId="{9031DFEB-ECEA-16C2-C8E0-8A9AB460FBAB}"/>
          </ac:spMkLst>
        </pc:spChg>
      </pc:sldChg>
      <pc:sldChg chg="delSp modSp add del mod modClrScheme chgLayout">
        <pc:chgData name="Scott Schneider" userId="332a98bceecc6031" providerId="LiveId" clId="{7ACD1EDA-1849-4D57-A048-DBFDA1706CFE}" dt="2025-07-20T16:01:16.404" v="2551" actId="47"/>
        <pc:sldMkLst>
          <pc:docMk/>
          <pc:sldMk cId="2924839451" sldId="2781"/>
        </pc:sldMkLst>
      </pc:sldChg>
      <pc:sldChg chg="delSp modSp add del mod modClrScheme chgLayout">
        <pc:chgData name="Scott Schneider" userId="332a98bceecc6031" providerId="LiveId" clId="{7ACD1EDA-1849-4D57-A048-DBFDA1706CFE}" dt="2025-07-20T15:46:13.373" v="2498" actId="20577"/>
        <pc:sldMkLst>
          <pc:docMk/>
          <pc:sldMk cId="1134239697" sldId="2782"/>
        </pc:sldMkLst>
        <pc:spChg chg="mod">
          <ac:chgData name="Scott Schneider" userId="332a98bceecc6031" providerId="LiveId" clId="{7ACD1EDA-1849-4D57-A048-DBFDA1706CFE}" dt="2025-07-19T21:38:44.086" v="1997" actId="26606"/>
          <ac:spMkLst>
            <pc:docMk/>
            <pc:sldMk cId="1134239697" sldId="2782"/>
            <ac:spMk id="2" creationId="{978E1DD6-0E20-901E-38DF-7F99505292B8}"/>
          </ac:spMkLst>
        </pc:spChg>
        <pc:spChg chg="mod">
          <ac:chgData name="Scott Schneider" userId="332a98bceecc6031" providerId="LiveId" clId="{7ACD1EDA-1849-4D57-A048-DBFDA1706CFE}" dt="2025-07-20T15:46:13.373" v="2498" actId="20577"/>
          <ac:spMkLst>
            <pc:docMk/>
            <pc:sldMk cId="1134239697" sldId="2782"/>
            <ac:spMk id="3" creationId="{887761A3-BEC7-BA63-095D-C955A38719EA}"/>
          </ac:spMkLst>
        </pc:spChg>
      </pc:sldChg>
      <pc:sldChg chg="addSp delSp add del setBg delDesignElem">
        <pc:chgData name="Scott Schneider" userId="332a98bceecc6031" providerId="LiveId" clId="{7ACD1EDA-1849-4D57-A048-DBFDA1706CFE}" dt="2025-07-17T02:29:58.753" v="1763"/>
        <pc:sldMkLst>
          <pc:docMk/>
          <pc:sldMk cId="2021842040" sldId="2783"/>
        </pc:sldMkLst>
      </pc:sldChg>
      <pc:sldChg chg="addSp delSp add del setBg delDesignElem">
        <pc:chgData name="Scott Schneider" userId="332a98bceecc6031" providerId="LiveId" clId="{7ACD1EDA-1849-4D57-A048-DBFDA1706CFE}" dt="2025-07-19T20:51:26.479" v="1921" actId="47"/>
        <pc:sldMkLst>
          <pc:docMk/>
          <pc:sldMk cId="2806480857" sldId="2784"/>
        </pc:sldMkLst>
      </pc:sldChg>
      <pc:sldChg chg="addSp delSp add del setBg delDesignElem">
        <pc:chgData name="Scott Schneider" userId="332a98bceecc6031" providerId="LiveId" clId="{7ACD1EDA-1849-4D57-A048-DBFDA1706CFE}" dt="2025-07-17T02:29:58.753" v="1763"/>
        <pc:sldMkLst>
          <pc:docMk/>
          <pc:sldMk cId="3304676583" sldId="2788"/>
        </pc:sldMkLst>
      </pc:sldChg>
      <pc:sldChg chg="delSp modSp add del mod modClrScheme chgLayout">
        <pc:chgData name="Scott Schneider" userId="332a98bceecc6031" providerId="LiveId" clId="{7ACD1EDA-1849-4D57-A048-DBFDA1706CFE}" dt="2025-07-19T21:39:52.712" v="2010" actId="26606"/>
        <pc:sldMkLst>
          <pc:docMk/>
          <pc:sldMk cId="136851780" sldId="2789"/>
        </pc:sldMkLst>
        <pc:spChg chg="mod">
          <ac:chgData name="Scott Schneider" userId="332a98bceecc6031" providerId="LiveId" clId="{7ACD1EDA-1849-4D57-A048-DBFDA1706CFE}" dt="2025-07-19T21:39:52.712" v="2010" actId="26606"/>
          <ac:spMkLst>
            <pc:docMk/>
            <pc:sldMk cId="136851780" sldId="2789"/>
            <ac:spMk id="2" creationId="{B895BBBF-CCBD-5891-E133-18E15610BD40}"/>
          </ac:spMkLst>
        </pc:spChg>
        <pc:spChg chg="mod">
          <ac:chgData name="Scott Schneider" userId="332a98bceecc6031" providerId="LiveId" clId="{7ACD1EDA-1849-4D57-A048-DBFDA1706CFE}" dt="2025-07-19T21:39:52.712" v="2010" actId="26606"/>
          <ac:spMkLst>
            <pc:docMk/>
            <pc:sldMk cId="136851780" sldId="2789"/>
            <ac:spMk id="3" creationId="{5E9EC9DA-1416-E412-5E50-091BA3306443}"/>
          </ac:spMkLst>
        </pc:spChg>
      </pc:sldChg>
      <pc:sldChg chg="modSp add del mod modClrScheme chgLayout">
        <pc:chgData name="Scott Schneider" userId="332a98bceecc6031" providerId="LiveId" clId="{7ACD1EDA-1849-4D57-A048-DBFDA1706CFE}" dt="2025-07-20T16:02:18.516" v="2560" actId="47"/>
        <pc:sldMkLst>
          <pc:docMk/>
          <pc:sldMk cId="64446037" sldId="2790"/>
        </pc:sldMkLst>
      </pc:sldChg>
      <pc:sldChg chg="delSp modSp add del mod modClrScheme chgLayout">
        <pc:chgData name="Scott Schneider" userId="332a98bceecc6031" providerId="LiveId" clId="{7ACD1EDA-1849-4D57-A048-DBFDA1706CFE}" dt="2025-07-20T16:02:29.092" v="2562" actId="47"/>
        <pc:sldMkLst>
          <pc:docMk/>
          <pc:sldMk cId="3655878369" sldId="2792"/>
        </pc:sldMkLst>
      </pc:sldChg>
      <pc:sldChg chg="modSp add del mod">
        <pc:chgData name="Scott Schneider" userId="332a98bceecc6031" providerId="LiveId" clId="{7ACD1EDA-1849-4D57-A048-DBFDA1706CFE}" dt="2025-07-19T20:51:18.245" v="1920" actId="47"/>
        <pc:sldMkLst>
          <pc:docMk/>
          <pc:sldMk cId="604514671" sldId="2794"/>
        </pc:sldMkLst>
      </pc:sldChg>
      <pc:sldChg chg="delSp modSp add del mod modClrScheme chgLayout">
        <pc:chgData name="Scott Schneider" userId="332a98bceecc6031" providerId="LiveId" clId="{7ACD1EDA-1849-4D57-A048-DBFDA1706CFE}" dt="2025-07-19T21:39:41.207" v="2008" actId="26606"/>
        <pc:sldMkLst>
          <pc:docMk/>
          <pc:sldMk cId="2646451965" sldId="2795"/>
        </pc:sldMkLst>
        <pc:spChg chg="mod">
          <ac:chgData name="Scott Schneider" userId="332a98bceecc6031" providerId="LiveId" clId="{7ACD1EDA-1849-4D57-A048-DBFDA1706CFE}" dt="2025-07-19T21:39:41.207" v="2008" actId="26606"/>
          <ac:spMkLst>
            <pc:docMk/>
            <pc:sldMk cId="2646451965" sldId="2795"/>
            <ac:spMk id="2" creationId="{39C91BA7-082E-D478-4020-0957667A59F5}"/>
          </ac:spMkLst>
        </pc:spChg>
        <pc:spChg chg="mod">
          <ac:chgData name="Scott Schneider" userId="332a98bceecc6031" providerId="LiveId" clId="{7ACD1EDA-1849-4D57-A048-DBFDA1706CFE}" dt="2025-07-19T21:39:41.207" v="2008" actId="26606"/>
          <ac:spMkLst>
            <pc:docMk/>
            <pc:sldMk cId="2646451965" sldId="2795"/>
            <ac:spMk id="3" creationId="{8306364A-78E8-8CE5-4E57-C717269BFCBB}"/>
          </ac:spMkLst>
        </pc:spChg>
      </pc:sldChg>
      <pc:sldChg chg="addSp delSp add del setBg delDesignElem">
        <pc:chgData name="Scott Schneider" userId="332a98bceecc6031" providerId="LiveId" clId="{7ACD1EDA-1849-4D57-A048-DBFDA1706CFE}" dt="2025-07-19T20:51:41.367" v="1923" actId="47"/>
        <pc:sldMkLst>
          <pc:docMk/>
          <pc:sldMk cId="232080870" sldId="2796"/>
        </pc:sldMkLst>
      </pc:sldChg>
      <pc:sldChg chg="add del">
        <pc:chgData name="Scott Schneider" userId="332a98bceecc6031" providerId="LiveId" clId="{7ACD1EDA-1849-4D57-A048-DBFDA1706CFE}" dt="2025-07-19T20:48:30.434" v="1907" actId="47"/>
        <pc:sldMkLst>
          <pc:docMk/>
          <pc:sldMk cId="2532565019" sldId="2797"/>
        </pc:sldMkLst>
      </pc:sldChg>
      <pc:sldChg chg="delSp modSp add del mod modClrScheme chgLayout">
        <pc:chgData name="Scott Schneider" userId="332a98bceecc6031" providerId="LiveId" clId="{7ACD1EDA-1849-4D57-A048-DBFDA1706CFE}" dt="2025-07-20T15:48:02.183" v="2499" actId="20577"/>
        <pc:sldMkLst>
          <pc:docMk/>
          <pc:sldMk cId="3909634679" sldId="2798"/>
        </pc:sldMkLst>
        <pc:spChg chg="mod">
          <ac:chgData name="Scott Schneider" userId="332a98bceecc6031" providerId="LiveId" clId="{7ACD1EDA-1849-4D57-A048-DBFDA1706CFE}" dt="2025-07-19T21:40:53.154" v="2018" actId="26606"/>
          <ac:spMkLst>
            <pc:docMk/>
            <pc:sldMk cId="3909634679" sldId="2798"/>
            <ac:spMk id="2" creationId="{B1F38C92-A017-AF2C-9182-D987BB3AAC3B}"/>
          </ac:spMkLst>
        </pc:spChg>
        <pc:spChg chg="mod">
          <ac:chgData name="Scott Schneider" userId="332a98bceecc6031" providerId="LiveId" clId="{7ACD1EDA-1849-4D57-A048-DBFDA1706CFE}" dt="2025-07-20T15:48:02.183" v="2499" actId="20577"/>
          <ac:spMkLst>
            <pc:docMk/>
            <pc:sldMk cId="3909634679" sldId="2798"/>
            <ac:spMk id="3" creationId="{46E19A6E-D449-C69B-E35E-05914A0F430F}"/>
          </ac:spMkLst>
        </pc:spChg>
      </pc:sldChg>
      <pc:sldChg chg="add del">
        <pc:chgData name="Scott Schneider" userId="332a98bceecc6031" providerId="LiveId" clId="{7ACD1EDA-1849-4D57-A048-DBFDA1706CFE}" dt="2025-07-19T20:51:44.656" v="1924" actId="47"/>
        <pc:sldMkLst>
          <pc:docMk/>
          <pc:sldMk cId="877187397" sldId="2894"/>
        </pc:sldMkLst>
      </pc:sldChg>
      <pc:sldChg chg="modSp mod modClrScheme chgLayout">
        <pc:chgData name="Scott Schneider" userId="332a98bceecc6031" providerId="LiveId" clId="{7ACD1EDA-1849-4D57-A048-DBFDA1706CFE}" dt="2025-07-16T13:58:39.715" v="73" actId="26606"/>
        <pc:sldMkLst>
          <pc:docMk/>
          <pc:sldMk cId="1733332887" sldId="3181"/>
        </pc:sldMkLst>
        <pc:spChg chg="mod">
          <ac:chgData name="Scott Schneider" userId="332a98bceecc6031" providerId="LiveId" clId="{7ACD1EDA-1849-4D57-A048-DBFDA1706CFE}" dt="2025-07-16T13:58:39.715" v="73" actId="26606"/>
          <ac:spMkLst>
            <pc:docMk/>
            <pc:sldMk cId="1733332887" sldId="3181"/>
            <ac:spMk id="2" creationId="{B0764C3D-E46B-5EC5-EB1D-D5D27484FEAD}"/>
          </ac:spMkLst>
        </pc:spChg>
        <pc:spChg chg="mod">
          <ac:chgData name="Scott Schneider" userId="332a98bceecc6031" providerId="LiveId" clId="{7ACD1EDA-1849-4D57-A048-DBFDA1706CFE}" dt="2025-07-16T13:58:39.715" v="73" actId="26606"/>
          <ac:spMkLst>
            <pc:docMk/>
            <pc:sldMk cId="1733332887" sldId="3181"/>
            <ac:spMk id="3" creationId="{89E4F851-2683-54CD-1D0B-7AF82F6B4516}"/>
          </ac:spMkLst>
        </pc:spChg>
      </pc:sldChg>
      <pc:sldChg chg="addSp delSp modSp mod modTransition modClrScheme chgLayout">
        <pc:chgData name="Scott Schneider" userId="332a98bceecc6031" providerId="LiveId" clId="{7ACD1EDA-1849-4D57-A048-DBFDA1706CFE}" dt="2025-07-20T12:34:03.970" v="2162" actId="113"/>
        <pc:sldMkLst>
          <pc:docMk/>
          <pc:sldMk cId="828220046" sldId="3185"/>
        </pc:sldMkLst>
        <pc:spChg chg="mod">
          <ac:chgData name="Scott Schneider" userId="332a98bceecc6031" providerId="LiveId" clId="{7ACD1EDA-1849-4D57-A048-DBFDA1706CFE}" dt="2025-07-16T14:26:24.933" v="199" actId="26606"/>
          <ac:spMkLst>
            <pc:docMk/>
            <pc:sldMk cId="828220046" sldId="3185"/>
            <ac:spMk id="4" creationId="{69BDA2A2-58AE-3086-0B0F-F7FE8642E49F}"/>
          </ac:spMkLst>
        </pc:spChg>
        <pc:spChg chg="mod">
          <ac:chgData name="Scott Schneider" userId="332a98bceecc6031" providerId="LiveId" clId="{7ACD1EDA-1849-4D57-A048-DBFDA1706CFE}" dt="2025-07-20T12:34:03.970" v="2162" actId="113"/>
          <ac:spMkLst>
            <pc:docMk/>
            <pc:sldMk cId="828220046" sldId="3185"/>
            <ac:spMk id="5" creationId="{BD6F6C6F-F5CC-C4CD-1A1E-AC1AD75CC073}"/>
          </ac:spMkLst>
        </pc:spChg>
        <pc:picChg chg="add mod">
          <ac:chgData name="Scott Schneider" userId="332a98bceecc6031" providerId="LiveId" clId="{7ACD1EDA-1849-4D57-A048-DBFDA1706CFE}" dt="2025-07-19T21:34:00.003" v="1968" actId="962"/>
          <ac:picMkLst>
            <pc:docMk/>
            <pc:sldMk cId="828220046" sldId="3185"/>
            <ac:picMk id="2" creationId="{5BD88FB9-1207-7414-4A39-1D1F04A9E785}"/>
          </ac:picMkLst>
        </pc:picChg>
      </pc:sldChg>
      <pc:sldChg chg="del">
        <pc:chgData name="Scott Schneider" userId="332a98bceecc6031" providerId="LiveId" clId="{7ACD1EDA-1849-4D57-A048-DBFDA1706CFE}" dt="2025-07-16T23:51:54.998" v="1142" actId="47"/>
        <pc:sldMkLst>
          <pc:docMk/>
          <pc:sldMk cId="2879614544" sldId="3191"/>
        </pc:sldMkLst>
      </pc:sldChg>
      <pc:sldChg chg="del">
        <pc:chgData name="Scott Schneider" userId="332a98bceecc6031" providerId="LiveId" clId="{7ACD1EDA-1849-4D57-A048-DBFDA1706CFE}" dt="2025-07-17T00:30:39.076" v="1584" actId="47"/>
        <pc:sldMkLst>
          <pc:docMk/>
          <pc:sldMk cId="4250700182" sldId="3192"/>
        </pc:sldMkLst>
      </pc:sldChg>
      <pc:sldChg chg="del">
        <pc:chgData name="Scott Schneider" userId="332a98bceecc6031" providerId="LiveId" clId="{7ACD1EDA-1849-4D57-A048-DBFDA1706CFE}" dt="2025-07-17T00:43:33.507" v="1717" actId="47"/>
        <pc:sldMkLst>
          <pc:docMk/>
          <pc:sldMk cId="3434761575" sldId="3193"/>
        </pc:sldMkLst>
      </pc:sldChg>
      <pc:sldChg chg="modSp mod">
        <pc:chgData name="Scott Schneider" userId="332a98bceecc6031" providerId="LiveId" clId="{7ACD1EDA-1849-4D57-A048-DBFDA1706CFE}" dt="2025-07-16T14:01:52.774" v="82" actId="20577"/>
        <pc:sldMkLst>
          <pc:docMk/>
          <pc:sldMk cId="199682202" sldId="3194"/>
        </pc:sldMkLst>
        <pc:spChg chg="mod">
          <ac:chgData name="Scott Schneider" userId="332a98bceecc6031" providerId="LiveId" clId="{7ACD1EDA-1849-4D57-A048-DBFDA1706CFE}" dt="2025-07-16T14:01:52.774" v="82" actId="20577"/>
          <ac:spMkLst>
            <pc:docMk/>
            <pc:sldMk cId="199682202" sldId="3194"/>
            <ac:spMk id="3" creationId="{217F12C7-0E37-10A7-B121-DE7A443D6403}"/>
          </ac:spMkLst>
        </pc:spChg>
        <pc:spChg chg="mod">
          <ac:chgData name="Scott Schneider" userId="332a98bceecc6031" providerId="LiveId" clId="{7ACD1EDA-1849-4D57-A048-DBFDA1706CFE}" dt="2025-07-16T14:01:17.147" v="76" actId="26606"/>
          <ac:spMkLst>
            <pc:docMk/>
            <pc:sldMk cId="199682202" sldId="3194"/>
            <ac:spMk id="13" creationId="{F27C3A07-5E4A-2A53-FB74-D056C9CBF662}"/>
          </ac:spMkLst>
        </pc:spChg>
      </pc:sldChg>
      <pc:sldChg chg="modSp del mod">
        <pc:chgData name="Scott Schneider" userId="332a98bceecc6031" providerId="LiveId" clId="{7ACD1EDA-1849-4D57-A048-DBFDA1706CFE}" dt="2025-07-17T00:23:49.487" v="1545" actId="47"/>
        <pc:sldMkLst>
          <pc:docMk/>
          <pc:sldMk cId="2018117824" sldId="3195"/>
        </pc:sldMkLst>
      </pc:sldChg>
      <pc:sldChg chg="del">
        <pc:chgData name="Scott Schneider" userId="332a98bceecc6031" providerId="LiveId" clId="{7ACD1EDA-1849-4D57-A048-DBFDA1706CFE}" dt="2025-07-17T00:25:37.898" v="1548" actId="47"/>
        <pc:sldMkLst>
          <pc:docMk/>
          <pc:sldMk cId="517668842" sldId="3197"/>
        </pc:sldMkLst>
      </pc:sldChg>
      <pc:sldChg chg="modSp del mod">
        <pc:chgData name="Scott Schneider" userId="332a98bceecc6031" providerId="LiveId" clId="{7ACD1EDA-1849-4D57-A048-DBFDA1706CFE}" dt="2025-07-17T00:37:52.645" v="1661" actId="47"/>
        <pc:sldMkLst>
          <pc:docMk/>
          <pc:sldMk cId="1329753590" sldId="3198"/>
        </pc:sldMkLst>
      </pc:sldChg>
      <pc:sldChg chg="modSp mod">
        <pc:chgData name="Scott Schneider" userId="332a98bceecc6031" providerId="LiveId" clId="{7ACD1EDA-1849-4D57-A048-DBFDA1706CFE}" dt="2025-07-23T13:10:51.751" v="3416" actId="27636"/>
        <pc:sldMkLst>
          <pc:docMk/>
          <pc:sldMk cId="383706765" sldId="3199"/>
        </pc:sldMkLst>
        <pc:spChg chg="mod">
          <ac:chgData name="Scott Schneider" userId="332a98bceecc6031" providerId="LiveId" clId="{7ACD1EDA-1849-4D57-A048-DBFDA1706CFE}" dt="2025-07-23T13:10:31" v="3414" actId="20577"/>
          <ac:spMkLst>
            <pc:docMk/>
            <pc:sldMk cId="383706765" sldId="3199"/>
            <ac:spMk id="2" creationId="{DDF0D5D7-7F79-215F-782C-4902142A5BD6}"/>
          </ac:spMkLst>
        </pc:spChg>
        <pc:spChg chg="mod">
          <ac:chgData name="Scott Schneider" userId="332a98bceecc6031" providerId="LiveId" clId="{7ACD1EDA-1849-4D57-A048-DBFDA1706CFE}" dt="2025-07-23T13:10:51.751" v="3416" actId="27636"/>
          <ac:spMkLst>
            <pc:docMk/>
            <pc:sldMk cId="383706765" sldId="3199"/>
            <ac:spMk id="3" creationId="{8997A99F-6ABD-BCAF-36BE-9554D3BA6444}"/>
          </ac:spMkLst>
        </pc:spChg>
      </pc:sldChg>
      <pc:sldChg chg="del">
        <pc:chgData name="Scott Schneider" userId="332a98bceecc6031" providerId="LiveId" clId="{7ACD1EDA-1849-4D57-A048-DBFDA1706CFE}" dt="2025-07-17T00:41:44.056" v="1716" actId="47"/>
        <pc:sldMkLst>
          <pc:docMk/>
          <pc:sldMk cId="3584091952" sldId="3200"/>
        </pc:sldMkLst>
      </pc:sldChg>
      <pc:sldChg chg="del">
        <pc:chgData name="Scott Schneider" userId="332a98bceecc6031" providerId="LiveId" clId="{7ACD1EDA-1849-4D57-A048-DBFDA1706CFE}" dt="2025-07-20T15:42:26.170" v="2429" actId="47"/>
        <pc:sldMkLst>
          <pc:docMk/>
          <pc:sldMk cId="997653077" sldId="3201"/>
        </pc:sldMkLst>
      </pc:sldChg>
      <pc:sldChg chg="modSp del mod ord">
        <pc:chgData name="Scott Schneider" userId="332a98bceecc6031" providerId="LiveId" clId="{7ACD1EDA-1849-4D57-A048-DBFDA1706CFE}" dt="2025-07-16T23:47:50.759" v="1073" actId="47"/>
        <pc:sldMkLst>
          <pc:docMk/>
          <pc:sldMk cId="3337119635" sldId="3202"/>
        </pc:sldMkLst>
      </pc:sldChg>
      <pc:sldChg chg="add del">
        <pc:chgData name="Scott Schneider" userId="332a98bceecc6031" providerId="LiveId" clId="{7ACD1EDA-1849-4D57-A048-DBFDA1706CFE}" dt="2025-07-16T23:46:21.968" v="1060" actId="47"/>
        <pc:sldMkLst>
          <pc:docMk/>
          <pc:sldMk cId="398907600" sldId="3203"/>
        </pc:sldMkLst>
      </pc:sldChg>
      <pc:sldChg chg="del">
        <pc:chgData name="Scott Schneider" userId="332a98bceecc6031" providerId="LiveId" clId="{7ACD1EDA-1849-4D57-A048-DBFDA1706CFE}" dt="2025-07-16T22:13:35.359" v="1021" actId="2696"/>
        <pc:sldMkLst>
          <pc:docMk/>
          <pc:sldMk cId="3757539447" sldId="3203"/>
        </pc:sldMkLst>
      </pc:sldChg>
      <pc:sldChg chg="del">
        <pc:chgData name="Scott Schneider" userId="332a98bceecc6031" providerId="LiveId" clId="{7ACD1EDA-1849-4D57-A048-DBFDA1706CFE}" dt="2025-07-17T00:04:01.299" v="1351" actId="47"/>
        <pc:sldMkLst>
          <pc:docMk/>
          <pc:sldMk cId="1850587781" sldId="3204"/>
        </pc:sldMkLst>
      </pc:sldChg>
      <pc:sldChg chg="modSp del mod">
        <pc:chgData name="Scott Schneider" userId="332a98bceecc6031" providerId="LiveId" clId="{7ACD1EDA-1849-4D57-A048-DBFDA1706CFE}" dt="2025-07-17T00:22:03.086" v="1510" actId="47"/>
        <pc:sldMkLst>
          <pc:docMk/>
          <pc:sldMk cId="2069024064" sldId="3205"/>
        </pc:sldMkLst>
      </pc:sldChg>
      <pc:sldChg chg="modSp mod modTransition modClrScheme chgLayout">
        <pc:chgData name="Scott Schneider" userId="332a98bceecc6031" providerId="LiveId" clId="{7ACD1EDA-1849-4D57-A048-DBFDA1706CFE}" dt="2025-07-16T14:00:57.006" v="75" actId="26606"/>
        <pc:sldMkLst>
          <pc:docMk/>
          <pc:sldMk cId="3233726555" sldId="3206"/>
        </pc:sldMkLst>
        <pc:picChg chg="mod">
          <ac:chgData name="Scott Schneider" userId="332a98bceecc6031" providerId="LiveId" clId="{7ACD1EDA-1849-4D57-A048-DBFDA1706CFE}" dt="2025-07-16T14:00:57.006" v="75" actId="26606"/>
          <ac:picMkLst>
            <pc:docMk/>
            <pc:sldMk cId="3233726555" sldId="3206"/>
            <ac:picMk id="6146" creationId="{D18B0016-ABA0-D32B-5BC8-6F779E58F23C}"/>
          </ac:picMkLst>
        </pc:picChg>
      </pc:sldChg>
      <pc:sldChg chg="del">
        <pc:chgData name="Scott Schneider" userId="332a98bceecc6031" providerId="LiveId" clId="{7ACD1EDA-1849-4D57-A048-DBFDA1706CFE}" dt="2025-07-16T13:23:09.608" v="6" actId="47"/>
        <pc:sldMkLst>
          <pc:docMk/>
          <pc:sldMk cId="3898204801" sldId="3207"/>
        </pc:sldMkLst>
      </pc:sldChg>
      <pc:sldChg chg="modSp del mod modTransition modClrScheme chgLayout">
        <pc:chgData name="Scott Schneider" userId="332a98bceecc6031" providerId="LiveId" clId="{7ACD1EDA-1849-4D57-A048-DBFDA1706CFE}" dt="2025-07-19T21:34:18.026" v="1970" actId="47"/>
        <pc:sldMkLst>
          <pc:docMk/>
          <pc:sldMk cId="2450281279" sldId="3208"/>
        </pc:sldMkLst>
      </pc:sldChg>
      <pc:sldChg chg="modSp mod ord">
        <pc:chgData name="Scott Schneider" userId="332a98bceecc6031" providerId="LiveId" clId="{7ACD1EDA-1849-4D57-A048-DBFDA1706CFE}" dt="2025-07-23T12:55:16.691" v="3311"/>
        <pc:sldMkLst>
          <pc:docMk/>
          <pc:sldMk cId="751630081" sldId="3209"/>
        </pc:sldMkLst>
        <pc:spChg chg="mod">
          <ac:chgData name="Scott Schneider" userId="332a98bceecc6031" providerId="LiveId" clId="{7ACD1EDA-1849-4D57-A048-DBFDA1706CFE}" dt="2025-07-16T22:11:20.217" v="1003" actId="27636"/>
          <ac:spMkLst>
            <pc:docMk/>
            <pc:sldMk cId="751630081" sldId="3209"/>
            <ac:spMk id="2" creationId="{B73569E3-EB4E-8B39-0A8A-0EA21A603A92}"/>
          </ac:spMkLst>
        </pc:spChg>
        <pc:spChg chg="mod">
          <ac:chgData name="Scott Schneider" userId="332a98bceecc6031" providerId="LiveId" clId="{7ACD1EDA-1849-4D57-A048-DBFDA1706CFE}" dt="2025-07-16T22:26:39.006" v="1057" actId="20577"/>
          <ac:spMkLst>
            <pc:docMk/>
            <pc:sldMk cId="751630081" sldId="3209"/>
            <ac:spMk id="3" creationId="{0ED618F7-29D2-AEBD-E2B2-645390C00305}"/>
          </ac:spMkLst>
        </pc:spChg>
      </pc:sldChg>
      <pc:sldChg chg="modSp add del mod">
        <pc:chgData name="Scott Schneider" userId="332a98bceecc6031" providerId="LiveId" clId="{7ACD1EDA-1849-4D57-A048-DBFDA1706CFE}" dt="2025-07-23T12:50:14.419" v="3248" actId="20577"/>
        <pc:sldMkLst>
          <pc:docMk/>
          <pc:sldMk cId="2762550183" sldId="3210"/>
        </pc:sldMkLst>
        <pc:spChg chg="mod">
          <ac:chgData name="Scott Schneider" userId="332a98bceecc6031" providerId="LiveId" clId="{7ACD1EDA-1849-4D57-A048-DBFDA1706CFE}" dt="2025-07-16T15:00:41.938" v="470" actId="27636"/>
          <ac:spMkLst>
            <pc:docMk/>
            <pc:sldMk cId="2762550183" sldId="3210"/>
            <ac:spMk id="2" creationId="{5FC7D97F-8851-BAA7-A34F-E646F637D9C7}"/>
          </ac:spMkLst>
        </pc:spChg>
        <pc:spChg chg="mod">
          <ac:chgData name="Scott Schneider" userId="332a98bceecc6031" providerId="LiveId" clId="{7ACD1EDA-1849-4D57-A048-DBFDA1706CFE}" dt="2025-07-23T12:50:14.419" v="3248" actId="20577"/>
          <ac:spMkLst>
            <pc:docMk/>
            <pc:sldMk cId="2762550183" sldId="3210"/>
            <ac:spMk id="3" creationId="{C0D4F917-77F5-D466-043C-00F6E017F665}"/>
          </ac:spMkLst>
        </pc:spChg>
      </pc:sldChg>
      <pc:sldChg chg="modSp mod">
        <pc:chgData name="Scott Schneider" userId="332a98bceecc6031" providerId="LiveId" clId="{7ACD1EDA-1849-4D57-A048-DBFDA1706CFE}" dt="2025-07-20T12:48:02.127" v="2218" actId="20577"/>
        <pc:sldMkLst>
          <pc:docMk/>
          <pc:sldMk cId="759136188" sldId="3211"/>
        </pc:sldMkLst>
        <pc:spChg chg="mod">
          <ac:chgData name="Scott Schneider" userId="332a98bceecc6031" providerId="LiveId" clId="{7ACD1EDA-1849-4D57-A048-DBFDA1706CFE}" dt="2025-07-16T18:47:09.599" v="611" actId="27636"/>
          <ac:spMkLst>
            <pc:docMk/>
            <pc:sldMk cId="759136188" sldId="3211"/>
            <ac:spMk id="2" creationId="{1F233317-3C00-C723-5C01-8644B0BACA61}"/>
          </ac:spMkLst>
        </pc:spChg>
        <pc:spChg chg="mod">
          <ac:chgData name="Scott Schneider" userId="332a98bceecc6031" providerId="LiveId" clId="{7ACD1EDA-1849-4D57-A048-DBFDA1706CFE}" dt="2025-07-20T12:48:02.127" v="2218" actId="20577"/>
          <ac:spMkLst>
            <pc:docMk/>
            <pc:sldMk cId="759136188" sldId="3211"/>
            <ac:spMk id="3" creationId="{BF36C04C-F746-75D3-B7ED-C0E507C586B3}"/>
          </ac:spMkLst>
        </pc:spChg>
      </pc:sldChg>
      <pc:sldChg chg="delSp modSp del mod modClrScheme chgLayout">
        <pc:chgData name="Scott Schneider" userId="332a98bceecc6031" providerId="LiveId" clId="{7ACD1EDA-1849-4D57-A048-DBFDA1706CFE}" dt="2025-07-16T14:53:39.315" v="433" actId="47"/>
        <pc:sldMkLst>
          <pc:docMk/>
          <pc:sldMk cId="358356860" sldId="3212"/>
        </pc:sldMkLst>
      </pc:sldChg>
      <pc:sldChg chg="add del">
        <pc:chgData name="Scott Schneider" userId="332a98bceecc6031" providerId="LiveId" clId="{7ACD1EDA-1849-4D57-A048-DBFDA1706CFE}" dt="2025-07-16T21:58:23.850" v="776" actId="47"/>
        <pc:sldMkLst>
          <pc:docMk/>
          <pc:sldMk cId="621672660" sldId="3213"/>
        </pc:sldMkLst>
      </pc:sldChg>
      <pc:sldChg chg="del">
        <pc:chgData name="Scott Schneider" userId="332a98bceecc6031" providerId="LiveId" clId="{7ACD1EDA-1849-4D57-A048-DBFDA1706CFE}" dt="2025-07-16T14:29:06.866" v="204" actId="2696"/>
        <pc:sldMkLst>
          <pc:docMk/>
          <pc:sldMk cId="2660110481" sldId="3213"/>
        </pc:sldMkLst>
      </pc:sldChg>
      <pc:sldChg chg="del">
        <pc:chgData name="Scott Schneider" userId="332a98bceecc6031" providerId="LiveId" clId="{7ACD1EDA-1849-4D57-A048-DBFDA1706CFE}" dt="2025-07-16T14:29:06.866" v="204" actId="2696"/>
        <pc:sldMkLst>
          <pc:docMk/>
          <pc:sldMk cId="467089832" sldId="3214"/>
        </pc:sldMkLst>
      </pc:sldChg>
      <pc:sldChg chg="add del">
        <pc:chgData name="Scott Schneider" userId="332a98bceecc6031" providerId="LiveId" clId="{7ACD1EDA-1849-4D57-A048-DBFDA1706CFE}" dt="2025-07-16T18:46:39.326" v="608" actId="47"/>
        <pc:sldMkLst>
          <pc:docMk/>
          <pc:sldMk cId="2883821391" sldId="3214"/>
        </pc:sldMkLst>
      </pc:sldChg>
      <pc:sldChg chg="addSp delSp modSp mod modTransition modClrScheme chgLayout">
        <pc:chgData name="Scott Schneider" userId="332a98bceecc6031" providerId="LiveId" clId="{7ACD1EDA-1849-4D57-A048-DBFDA1706CFE}" dt="2025-07-20T12:41:00.005" v="2189" actId="20577"/>
        <pc:sldMkLst>
          <pc:docMk/>
          <pc:sldMk cId="246748911" sldId="3215"/>
        </pc:sldMkLst>
        <pc:spChg chg="mod">
          <ac:chgData name="Scott Schneider" userId="332a98bceecc6031" providerId="LiveId" clId="{7ACD1EDA-1849-4D57-A048-DBFDA1706CFE}" dt="2025-07-16T14:20:36.864" v="154" actId="26606"/>
          <ac:spMkLst>
            <pc:docMk/>
            <pc:sldMk cId="246748911" sldId="3215"/>
            <ac:spMk id="5" creationId="{929F1A63-107C-EC17-19C8-4B5409B34929}"/>
          </ac:spMkLst>
        </pc:spChg>
        <pc:spChg chg="mod">
          <ac:chgData name="Scott Schneider" userId="332a98bceecc6031" providerId="LiveId" clId="{7ACD1EDA-1849-4D57-A048-DBFDA1706CFE}" dt="2025-07-20T12:41:00.005" v="2189" actId="20577"/>
          <ac:spMkLst>
            <pc:docMk/>
            <pc:sldMk cId="246748911" sldId="3215"/>
            <ac:spMk id="6" creationId="{2CCF7ADD-BEA9-CD6B-0980-9074C66BB6DC}"/>
          </ac:spMkLst>
        </pc:spChg>
        <pc:picChg chg="add mod">
          <ac:chgData name="Scott Schneider" userId="332a98bceecc6031" providerId="LiveId" clId="{7ACD1EDA-1849-4D57-A048-DBFDA1706CFE}" dt="2025-07-19T21:36:09.984" v="1975" actId="962"/>
          <ac:picMkLst>
            <pc:docMk/>
            <pc:sldMk cId="246748911" sldId="3215"/>
            <ac:picMk id="3" creationId="{341A4B01-F8BA-A3E5-AADD-41A1DC41F0D1}"/>
          </ac:picMkLst>
        </pc:picChg>
      </pc:sldChg>
      <pc:sldChg chg="addSp delSp modSp mod modTransition modClrScheme chgLayout">
        <pc:chgData name="Scott Schneider" userId="332a98bceecc6031" providerId="LiveId" clId="{7ACD1EDA-1849-4D57-A048-DBFDA1706CFE}" dt="2025-07-19T21:36:14.523" v="1976"/>
        <pc:sldMkLst>
          <pc:docMk/>
          <pc:sldMk cId="1250212273" sldId="3216"/>
        </pc:sldMkLst>
        <pc:spChg chg="add del mod">
          <ac:chgData name="Scott Schneider" userId="332a98bceecc6031" providerId="LiveId" clId="{7ACD1EDA-1849-4D57-A048-DBFDA1706CFE}" dt="2025-07-16T14:34:33.399" v="270" actId="26606"/>
          <ac:spMkLst>
            <pc:docMk/>
            <pc:sldMk cId="1250212273" sldId="3216"/>
            <ac:spMk id="2" creationId="{E2701A03-1CEA-B0C0-0EAF-EFADA383AB0A}"/>
          </ac:spMkLst>
        </pc:spChg>
        <pc:spChg chg="mod">
          <ac:chgData name="Scott Schneider" userId="332a98bceecc6031" providerId="LiveId" clId="{7ACD1EDA-1849-4D57-A048-DBFDA1706CFE}" dt="2025-07-16T14:46:09.333" v="338" actId="5793"/>
          <ac:spMkLst>
            <pc:docMk/>
            <pc:sldMk cId="1250212273" sldId="3216"/>
            <ac:spMk id="3" creationId="{BCBADA0A-944C-E142-F848-656367705264}"/>
          </ac:spMkLst>
        </pc:spChg>
        <pc:picChg chg="add mod">
          <ac:chgData name="Scott Schneider" userId="332a98bceecc6031" providerId="LiveId" clId="{7ACD1EDA-1849-4D57-A048-DBFDA1706CFE}" dt="2025-07-19T21:36:14.523" v="1976"/>
          <ac:picMkLst>
            <pc:docMk/>
            <pc:sldMk cId="1250212273" sldId="3216"/>
            <ac:picMk id="4" creationId="{418BE2FF-B14C-D093-9022-994C0DF119A3}"/>
          </ac:picMkLst>
        </pc:picChg>
      </pc:sldChg>
      <pc:sldChg chg="addSp delSp modSp mod modTransition modClrScheme chgLayout">
        <pc:chgData name="Scott Schneider" userId="332a98bceecc6031" providerId="LiveId" clId="{7ACD1EDA-1849-4D57-A048-DBFDA1706CFE}" dt="2025-07-19T21:36:19.530" v="1977"/>
        <pc:sldMkLst>
          <pc:docMk/>
          <pc:sldMk cId="4142614647" sldId="3217"/>
        </pc:sldMkLst>
        <pc:spChg chg="mod">
          <ac:chgData name="Scott Schneider" userId="332a98bceecc6031" providerId="LiveId" clId="{7ACD1EDA-1849-4D57-A048-DBFDA1706CFE}" dt="2025-07-16T14:43:51.503" v="310" actId="255"/>
          <ac:spMkLst>
            <pc:docMk/>
            <pc:sldMk cId="4142614647" sldId="3217"/>
            <ac:spMk id="2" creationId="{47C4314D-D9CE-0EB8-DA82-096CF5B5E7A9}"/>
          </ac:spMkLst>
        </pc:spChg>
        <pc:spChg chg="mod">
          <ac:chgData name="Scott Schneider" userId="332a98bceecc6031" providerId="LiveId" clId="{7ACD1EDA-1849-4D57-A048-DBFDA1706CFE}" dt="2025-07-16T14:44:20.218" v="312" actId="255"/>
          <ac:spMkLst>
            <pc:docMk/>
            <pc:sldMk cId="4142614647" sldId="3217"/>
            <ac:spMk id="3" creationId="{36087663-63AB-220F-5754-6D2CA19E1B8A}"/>
          </ac:spMkLst>
        </pc:spChg>
        <pc:picChg chg="add mod">
          <ac:chgData name="Scott Schneider" userId="332a98bceecc6031" providerId="LiveId" clId="{7ACD1EDA-1849-4D57-A048-DBFDA1706CFE}" dt="2025-07-19T21:36:19.530" v="1977"/>
          <ac:picMkLst>
            <pc:docMk/>
            <pc:sldMk cId="4142614647" sldId="3217"/>
            <ac:picMk id="4" creationId="{EDBB1D46-ECE1-ED10-0023-849B1D5C3344}"/>
          </ac:picMkLst>
        </pc:picChg>
      </pc:sldChg>
      <pc:sldChg chg="addSp delSp modSp mod modTransition modClrScheme chgLayout">
        <pc:chgData name="Scott Schneider" userId="332a98bceecc6031" providerId="LiveId" clId="{7ACD1EDA-1849-4D57-A048-DBFDA1706CFE}" dt="2025-07-20T12:41:30.867" v="2198" actId="20577"/>
        <pc:sldMkLst>
          <pc:docMk/>
          <pc:sldMk cId="3846779988" sldId="3218"/>
        </pc:sldMkLst>
        <pc:spChg chg="mod">
          <ac:chgData name="Scott Schneider" userId="332a98bceecc6031" providerId="LiveId" clId="{7ACD1EDA-1849-4D57-A048-DBFDA1706CFE}" dt="2025-07-16T14:44:33.308" v="316" actId="255"/>
          <ac:spMkLst>
            <pc:docMk/>
            <pc:sldMk cId="3846779988" sldId="3218"/>
            <ac:spMk id="2" creationId="{09995D4E-57A7-B198-17A4-AAD24137F52A}"/>
          </ac:spMkLst>
        </pc:spChg>
        <pc:spChg chg="mod">
          <ac:chgData name="Scott Schneider" userId="332a98bceecc6031" providerId="LiveId" clId="{7ACD1EDA-1849-4D57-A048-DBFDA1706CFE}" dt="2025-07-20T12:41:30.867" v="2198" actId="20577"/>
          <ac:spMkLst>
            <pc:docMk/>
            <pc:sldMk cId="3846779988" sldId="3218"/>
            <ac:spMk id="3" creationId="{F65A0779-698A-A9C6-A05D-935682633779}"/>
          </ac:spMkLst>
        </pc:spChg>
        <pc:picChg chg="add mod">
          <ac:chgData name="Scott Schneider" userId="332a98bceecc6031" providerId="LiveId" clId="{7ACD1EDA-1849-4D57-A048-DBFDA1706CFE}" dt="2025-07-19T21:36:23.135" v="1978"/>
          <ac:picMkLst>
            <pc:docMk/>
            <pc:sldMk cId="3846779988" sldId="3218"/>
            <ac:picMk id="4" creationId="{25CF34E3-4F08-D557-2124-16B90A0CB9C7}"/>
          </ac:picMkLst>
        </pc:picChg>
      </pc:sldChg>
      <pc:sldChg chg="modSp mod">
        <pc:chgData name="Scott Schneider" userId="332a98bceecc6031" providerId="LiveId" clId="{7ACD1EDA-1849-4D57-A048-DBFDA1706CFE}" dt="2025-07-23T13:14:10.396" v="3467" actId="20577"/>
        <pc:sldMkLst>
          <pc:docMk/>
          <pc:sldMk cId="2278823470" sldId="3219"/>
        </pc:sldMkLst>
        <pc:spChg chg="mod">
          <ac:chgData name="Scott Schneider" userId="332a98bceecc6031" providerId="LiveId" clId="{7ACD1EDA-1849-4D57-A048-DBFDA1706CFE}" dt="2025-07-23T13:12:19.353" v="3421" actId="27636"/>
          <ac:spMkLst>
            <pc:docMk/>
            <pc:sldMk cId="2278823470" sldId="3219"/>
            <ac:spMk id="2" creationId="{4D2BAC26-ED26-B897-9C02-6579151B04F3}"/>
          </ac:spMkLst>
        </pc:spChg>
        <pc:spChg chg="mod">
          <ac:chgData name="Scott Schneider" userId="332a98bceecc6031" providerId="LiveId" clId="{7ACD1EDA-1849-4D57-A048-DBFDA1706CFE}" dt="2025-07-23T13:14:10.396" v="3467" actId="20577"/>
          <ac:spMkLst>
            <pc:docMk/>
            <pc:sldMk cId="2278823470" sldId="3219"/>
            <ac:spMk id="3" creationId="{B19BC3A0-D4D1-4173-2A43-9219F1D559EA}"/>
          </ac:spMkLst>
        </pc:spChg>
      </pc:sldChg>
      <pc:sldChg chg="addSp delSp modSp mod modTransition modClrScheme chgLayout">
        <pc:chgData name="Scott Schneider" userId="332a98bceecc6031" providerId="LiveId" clId="{7ACD1EDA-1849-4D57-A048-DBFDA1706CFE}" dt="2025-07-19T21:36:26.230" v="1979"/>
        <pc:sldMkLst>
          <pc:docMk/>
          <pc:sldMk cId="305942347" sldId="3220"/>
        </pc:sldMkLst>
        <pc:spChg chg="mod">
          <ac:chgData name="Scott Schneider" userId="332a98bceecc6031" providerId="LiveId" clId="{7ACD1EDA-1849-4D57-A048-DBFDA1706CFE}" dt="2025-07-16T14:44:50.375" v="318" actId="255"/>
          <ac:spMkLst>
            <pc:docMk/>
            <pc:sldMk cId="305942347" sldId="3220"/>
            <ac:spMk id="2" creationId="{C58ED55B-05FA-E688-B49A-8422F42FE32C}"/>
          </ac:spMkLst>
        </pc:spChg>
        <pc:spChg chg="mod">
          <ac:chgData name="Scott Schneider" userId="332a98bceecc6031" providerId="LiveId" clId="{7ACD1EDA-1849-4D57-A048-DBFDA1706CFE}" dt="2025-07-16T14:44:56.021" v="319" actId="255"/>
          <ac:spMkLst>
            <pc:docMk/>
            <pc:sldMk cId="305942347" sldId="3220"/>
            <ac:spMk id="3" creationId="{32F6E047-48F1-27AD-C556-82C53268A34F}"/>
          </ac:spMkLst>
        </pc:spChg>
        <pc:picChg chg="add mod">
          <ac:chgData name="Scott Schneider" userId="332a98bceecc6031" providerId="LiveId" clId="{7ACD1EDA-1849-4D57-A048-DBFDA1706CFE}" dt="2025-07-19T21:36:26.230" v="1979"/>
          <ac:picMkLst>
            <pc:docMk/>
            <pc:sldMk cId="305942347" sldId="3220"/>
            <ac:picMk id="4" creationId="{5269165A-7921-379D-56E2-7ACB34A62EFC}"/>
          </ac:picMkLst>
        </pc:picChg>
      </pc:sldChg>
      <pc:sldChg chg="modSp add del mod">
        <pc:chgData name="Scott Schneider" userId="332a98bceecc6031" providerId="LiveId" clId="{7ACD1EDA-1849-4D57-A048-DBFDA1706CFE}" dt="2025-07-23T12:50:35.338" v="3250" actId="20577"/>
        <pc:sldMkLst>
          <pc:docMk/>
          <pc:sldMk cId="2474309350" sldId="3221"/>
        </pc:sldMkLst>
        <pc:spChg chg="mod">
          <ac:chgData name="Scott Schneider" userId="332a98bceecc6031" providerId="LiveId" clId="{7ACD1EDA-1849-4D57-A048-DBFDA1706CFE}" dt="2025-07-16T15:02:16.721" v="504"/>
          <ac:spMkLst>
            <pc:docMk/>
            <pc:sldMk cId="2474309350" sldId="3221"/>
            <ac:spMk id="2" creationId="{C645C863-378B-49FB-6F64-FE00EDD090AF}"/>
          </ac:spMkLst>
        </pc:spChg>
        <pc:spChg chg="mod">
          <ac:chgData name="Scott Schneider" userId="332a98bceecc6031" providerId="LiveId" clId="{7ACD1EDA-1849-4D57-A048-DBFDA1706CFE}" dt="2025-07-23T12:50:35.338" v="3250" actId="20577"/>
          <ac:spMkLst>
            <pc:docMk/>
            <pc:sldMk cId="2474309350" sldId="3221"/>
            <ac:spMk id="3" creationId="{9DDB67DD-FB3C-D58B-5A7C-85E632764F46}"/>
          </ac:spMkLst>
        </pc:spChg>
      </pc:sldChg>
      <pc:sldChg chg="modSp add del mod">
        <pc:chgData name="Scott Schneider" userId="332a98bceecc6031" providerId="LiveId" clId="{7ACD1EDA-1849-4D57-A048-DBFDA1706CFE}" dt="2025-07-16T18:42:30.284" v="551" actId="2696"/>
        <pc:sldMkLst>
          <pc:docMk/>
          <pc:sldMk cId="866239744" sldId="3222"/>
        </pc:sldMkLst>
        <pc:spChg chg="mod">
          <ac:chgData name="Scott Schneider" userId="332a98bceecc6031" providerId="LiveId" clId="{7ACD1EDA-1849-4D57-A048-DBFDA1706CFE}" dt="2025-07-16T15:03:33.488" v="531"/>
          <ac:spMkLst>
            <pc:docMk/>
            <pc:sldMk cId="866239744" sldId="3222"/>
            <ac:spMk id="2" creationId="{1680D169-88B2-8C9E-C0DB-15BDC2526BB2}"/>
          </ac:spMkLst>
        </pc:spChg>
        <pc:spChg chg="mod">
          <ac:chgData name="Scott Schneider" userId="332a98bceecc6031" providerId="LiveId" clId="{7ACD1EDA-1849-4D57-A048-DBFDA1706CFE}" dt="2025-07-16T15:04:03.050" v="547" actId="20577"/>
          <ac:spMkLst>
            <pc:docMk/>
            <pc:sldMk cId="866239744" sldId="3222"/>
            <ac:spMk id="3" creationId="{2A9880CC-A0F6-914E-ED69-3A61EED508C9}"/>
          </ac:spMkLst>
        </pc:spChg>
      </pc:sldChg>
      <pc:sldChg chg="modSp mod">
        <pc:chgData name="Scott Schneider" userId="332a98bceecc6031" providerId="LiveId" clId="{7ACD1EDA-1849-4D57-A048-DBFDA1706CFE}" dt="2025-07-23T12:52:18.953" v="3305" actId="20577"/>
        <pc:sldMkLst>
          <pc:docMk/>
          <pc:sldMk cId="2386768621" sldId="3223"/>
        </pc:sldMkLst>
        <pc:spChg chg="mod">
          <ac:chgData name="Scott Schneider" userId="332a98bceecc6031" providerId="LiveId" clId="{7ACD1EDA-1849-4D57-A048-DBFDA1706CFE}" dt="2025-07-16T19:27:14.592" v="670" actId="27636"/>
          <ac:spMkLst>
            <pc:docMk/>
            <pc:sldMk cId="2386768621" sldId="3223"/>
            <ac:spMk id="2" creationId="{40573216-0E38-8ED2-A579-F1AAF2A0D9A5}"/>
          </ac:spMkLst>
        </pc:spChg>
        <pc:spChg chg="mod">
          <ac:chgData name="Scott Schneider" userId="332a98bceecc6031" providerId="LiveId" clId="{7ACD1EDA-1849-4D57-A048-DBFDA1706CFE}" dt="2025-07-23T12:52:18.953" v="3305" actId="20577"/>
          <ac:spMkLst>
            <pc:docMk/>
            <pc:sldMk cId="2386768621" sldId="3223"/>
            <ac:spMk id="3" creationId="{F66293D2-73FA-1368-9EC0-650AB392E7F4}"/>
          </ac:spMkLst>
        </pc:spChg>
      </pc:sldChg>
      <pc:sldChg chg="modSp del mod">
        <pc:chgData name="Scott Schneider" userId="332a98bceecc6031" providerId="LiveId" clId="{7ACD1EDA-1849-4D57-A048-DBFDA1706CFE}" dt="2025-07-16T23:50:08.952" v="1087" actId="47"/>
        <pc:sldMkLst>
          <pc:docMk/>
          <pc:sldMk cId="1265958501" sldId="3224"/>
        </pc:sldMkLst>
      </pc:sldChg>
      <pc:sldChg chg="del">
        <pc:chgData name="Scott Schneider" userId="332a98bceecc6031" providerId="LiveId" clId="{7ACD1EDA-1849-4D57-A048-DBFDA1706CFE}" dt="2025-07-16T23:48:53.067" v="1083" actId="47"/>
        <pc:sldMkLst>
          <pc:docMk/>
          <pc:sldMk cId="180702084" sldId="3225"/>
        </pc:sldMkLst>
      </pc:sldChg>
      <pc:sldChg chg="addSp delSp modSp new mod modTransition modClrScheme chgLayout">
        <pc:chgData name="Scott Schneider" userId="332a98bceecc6031" providerId="LiveId" clId="{7ACD1EDA-1849-4D57-A048-DBFDA1706CFE}" dt="2025-07-16T14:02:22.557" v="86" actId="26606"/>
        <pc:sldMkLst>
          <pc:docMk/>
          <pc:sldMk cId="4046470937" sldId="3226"/>
        </pc:sldMkLst>
        <pc:picChg chg="add mod ord">
          <ac:chgData name="Scott Schneider" userId="332a98bceecc6031" providerId="LiveId" clId="{7ACD1EDA-1849-4D57-A048-DBFDA1706CFE}" dt="2025-07-16T14:02:22.557" v="86" actId="26606"/>
          <ac:picMkLst>
            <pc:docMk/>
            <pc:sldMk cId="4046470937" sldId="3226"/>
            <ac:picMk id="1026" creationId="{8F447F62-7C1B-E2C5-AE17-96BD0999C60B}"/>
          </ac:picMkLst>
        </pc:picChg>
      </pc:sldChg>
      <pc:sldChg chg="addSp delSp modSp new del mod modClrScheme chgLayout">
        <pc:chgData name="Scott Schneider" userId="332a98bceecc6031" providerId="LiveId" clId="{7ACD1EDA-1849-4D57-A048-DBFDA1706CFE}" dt="2025-07-16T14:00:51.043" v="74" actId="47"/>
        <pc:sldMkLst>
          <pc:docMk/>
          <pc:sldMk cId="1677242981" sldId="3227"/>
        </pc:sldMkLst>
      </pc:sldChg>
      <pc:sldChg chg="addSp delSp modSp new mod modClrScheme chgLayout">
        <pc:chgData name="Scott Schneider" userId="332a98bceecc6031" providerId="LiveId" clId="{7ACD1EDA-1849-4D57-A048-DBFDA1706CFE}" dt="2025-07-16T14:20:22.647" v="153" actId="20577"/>
        <pc:sldMkLst>
          <pc:docMk/>
          <pc:sldMk cId="925654692" sldId="3228"/>
        </pc:sldMkLst>
        <pc:spChg chg="add mod ord">
          <ac:chgData name="Scott Schneider" userId="332a98bceecc6031" providerId="LiveId" clId="{7ACD1EDA-1849-4D57-A048-DBFDA1706CFE}" dt="2025-07-16T14:20:06.031" v="137" actId="700"/>
          <ac:spMkLst>
            <pc:docMk/>
            <pc:sldMk cId="925654692" sldId="3228"/>
            <ac:spMk id="2" creationId="{D1C15412-DBFC-814F-E5FE-70A8A9E775E2}"/>
          </ac:spMkLst>
        </pc:spChg>
        <pc:spChg chg="add mod ord">
          <ac:chgData name="Scott Schneider" userId="332a98bceecc6031" providerId="LiveId" clId="{7ACD1EDA-1849-4D57-A048-DBFDA1706CFE}" dt="2025-07-16T14:20:22.647" v="153" actId="20577"/>
          <ac:spMkLst>
            <pc:docMk/>
            <pc:sldMk cId="925654692" sldId="3228"/>
            <ac:spMk id="5" creationId="{E44A7FA9-B80C-516A-AA70-2738823EA7FA}"/>
          </ac:spMkLst>
        </pc:spChg>
      </pc:sldChg>
      <pc:sldChg chg="addSp delSp modSp new mod modTransition modClrScheme chgLayout">
        <pc:chgData name="Scott Schneider" userId="332a98bceecc6031" providerId="LiveId" clId="{7ACD1EDA-1849-4D57-A048-DBFDA1706CFE}" dt="2025-07-19T21:34:04.500" v="1969"/>
        <pc:sldMkLst>
          <pc:docMk/>
          <pc:sldMk cId="887236167" sldId="3229"/>
        </pc:sldMkLst>
        <pc:spChg chg="mod">
          <ac:chgData name="Scott Schneider" userId="332a98bceecc6031" providerId="LiveId" clId="{7ACD1EDA-1849-4D57-A048-DBFDA1706CFE}" dt="2025-07-16T14:26:34.149" v="200" actId="26606"/>
          <ac:spMkLst>
            <pc:docMk/>
            <pc:sldMk cId="887236167" sldId="3229"/>
            <ac:spMk id="2" creationId="{94D3F89A-9804-09FE-7236-CDB17CB6D67B}"/>
          </ac:spMkLst>
        </pc:spChg>
        <pc:spChg chg="mod">
          <ac:chgData name="Scott Schneider" userId="332a98bceecc6031" providerId="LiveId" clId="{7ACD1EDA-1849-4D57-A048-DBFDA1706CFE}" dt="2025-07-16T14:26:34.149" v="200" actId="26606"/>
          <ac:spMkLst>
            <pc:docMk/>
            <pc:sldMk cId="887236167" sldId="3229"/>
            <ac:spMk id="3" creationId="{2962D29C-50A2-53BF-6C46-A14F19B9BE36}"/>
          </ac:spMkLst>
        </pc:spChg>
        <pc:picChg chg="add mod">
          <ac:chgData name="Scott Schneider" userId="332a98bceecc6031" providerId="LiveId" clId="{7ACD1EDA-1849-4D57-A048-DBFDA1706CFE}" dt="2025-07-19T21:34:04.500" v="1969"/>
          <ac:picMkLst>
            <pc:docMk/>
            <pc:sldMk cId="887236167" sldId="3229"/>
            <ac:picMk id="4" creationId="{FF6E1986-C447-21E0-B89D-0F2ACCBE5091}"/>
          </ac:picMkLst>
        </pc:picChg>
      </pc:sldChg>
      <pc:sldChg chg="new del">
        <pc:chgData name="Scott Schneider" userId="332a98bceecc6031" providerId="LiveId" clId="{7ACD1EDA-1849-4D57-A048-DBFDA1706CFE}" dt="2025-07-16T13:29:24.430" v="53" actId="47"/>
        <pc:sldMkLst>
          <pc:docMk/>
          <pc:sldMk cId="1972701041" sldId="3229"/>
        </pc:sldMkLst>
      </pc:sldChg>
      <pc:sldChg chg="addSp delSp modSp add mod modTransition modClrScheme chgLayout">
        <pc:chgData name="Scott Schneider" userId="332a98bceecc6031" providerId="LiveId" clId="{7ACD1EDA-1849-4D57-A048-DBFDA1706CFE}" dt="2025-07-19T21:36:30.897" v="1980"/>
        <pc:sldMkLst>
          <pc:docMk/>
          <pc:sldMk cId="90105479" sldId="3230"/>
        </pc:sldMkLst>
        <pc:spChg chg="mod">
          <ac:chgData name="Scott Schneider" userId="332a98bceecc6031" providerId="LiveId" clId="{7ACD1EDA-1849-4D57-A048-DBFDA1706CFE}" dt="2025-07-16T14:45:14.510" v="320" actId="255"/>
          <ac:spMkLst>
            <pc:docMk/>
            <pc:sldMk cId="90105479" sldId="3230"/>
            <ac:spMk id="2" creationId="{DD06B9A1-A596-FE8D-F625-4C0C283A23C7}"/>
          </ac:spMkLst>
        </pc:spChg>
        <pc:spChg chg="mod">
          <ac:chgData name="Scott Schneider" userId="332a98bceecc6031" providerId="LiveId" clId="{7ACD1EDA-1849-4D57-A048-DBFDA1706CFE}" dt="2025-07-16T14:45:20.968" v="321" actId="255"/>
          <ac:spMkLst>
            <pc:docMk/>
            <pc:sldMk cId="90105479" sldId="3230"/>
            <ac:spMk id="3" creationId="{06403189-94A2-9605-D86A-0DF3822FAD94}"/>
          </ac:spMkLst>
        </pc:spChg>
        <pc:picChg chg="add mod">
          <ac:chgData name="Scott Schneider" userId="332a98bceecc6031" providerId="LiveId" clId="{7ACD1EDA-1849-4D57-A048-DBFDA1706CFE}" dt="2025-07-19T21:36:30.897" v="1980"/>
          <ac:picMkLst>
            <pc:docMk/>
            <pc:sldMk cId="90105479" sldId="3230"/>
            <ac:picMk id="4" creationId="{1303EC26-D8E1-B4A1-0E1D-11E8B3180546}"/>
          </ac:picMkLst>
        </pc:picChg>
      </pc:sldChg>
      <pc:sldChg chg="addSp delSp modSp add mod modTransition modClrScheme chgLayout">
        <pc:chgData name="Scott Schneider" userId="332a98bceecc6031" providerId="LiveId" clId="{7ACD1EDA-1849-4D57-A048-DBFDA1706CFE}" dt="2025-07-19T21:36:33.742" v="1981"/>
        <pc:sldMkLst>
          <pc:docMk/>
          <pc:sldMk cId="4098904978" sldId="3231"/>
        </pc:sldMkLst>
        <pc:spChg chg="mod">
          <ac:chgData name="Scott Schneider" userId="332a98bceecc6031" providerId="LiveId" clId="{7ACD1EDA-1849-4D57-A048-DBFDA1706CFE}" dt="2025-07-16T14:45:31.523" v="322" actId="255"/>
          <ac:spMkLst>
            <pc:docMk/>
            <pc:sldMk cId="4098904978" sldId="3231"/>
            <ac:spMk id="2" creationId="{ACD3C245-B145-88F6-7493-A248C6B08B29}"/>
          </ac:spMkLst>
        </pc:spChg>
        <pc:spChg chg="mod">
          <ac:chgData name="Scott Schneider" userId="332a98bceecc6031" providerId="LiveId" clId="{7ACD1EDA-1849-4D57-A048-DBFDA1706CFE}" dt="2025-07-16T14:46:53.746" v="348" actId="20577"/>
          <ac:spMkLst>
            <pc:docMk/>
            <pc:sldMk cId="4098904978" sldId="3231"/>
            <ac:spMk id="3" creationId="{2C9685F7-5B2E-7380-7680-3C37065636B0}"/>
          </ac:spMkLst>
        </pc:spChg>
        <pc:picChg chg="add mod">
          <ac:chgData name="Scott Schneider" userId="332a98bceecc6031" providerId="LiveId" clId="{7ACD1EDA-1849-4D57-A048-DBFDA1706CFE}" dt="2025-07-19T21:36:33.742" v="1981"/>
          <ac:picMkLst>
            <pc:docMk/>
            <pc:sldMk cId="4098904978" sldId="3231"/>
            <ac:picMk id="4" creationId="{08A9125C-EA9C-0374-676C-15B1E71AA030}"/>
          </ac:picMkLst>
        </pc:picChg>
      </pc:sldChg>
      <pc:sldChg chg="addSp delSp modSp new mod modTransition modClrScheme chgLayout">
        <pc:chgData name="Scott Schneider" userId="332a98bceecc6031" providerId="LiveId" clId="{7ACD1EDA-1849-4D57-A048-DBFDA1706CFE}" dt="2025-07-16T14:26:02.605" v="198" actId="26606"/>
        <pc:sldMkLst>
          <pc:docMk/>
          <pc:sldMk cId="2052770003" sldId="3232"/>
        </pc:sldMkLst>
        <pc:picChg chg="add mod">
          <ac:chgData name="Scott Schneider" userId="332a98bceecc6031" providerId="LiveId" clId="{7ACD1EDA-1849-4D57-A048-DBFDA1706CFE}" dt="2025-07-16T14:26:02.605" v="198" actId="26606"/>
          <ac:picMkLst>
            <pc:docMk/>
            <pc:sldMk cId="2052770003" sldId="3232"/>
            <ac:picMk id="1026" creationId="{9BD349EA-5D46-2198-ED2B-6A3AB9F19F54}"/>
          </ac:picMkLst>
        </pc:picChg>
      </pc:sldChg>
      <pc:sldChg chg="new del">
        <pc:chgData name="Scott Schneider" userId="332a98bceecc6031" providerId="LiveId" clId="{7ACD1EDA-1849-4D57-A048-DBFDA1706CFE}" dt="2025-07-16T14:32:03.299" v="218" actId="47"/>
        <pc:sldMkLst>
          <pc:docMk/>
          <pc:sldMk cId="3104947150" sldId="3233"/>
        </pc:sldMkLst>
      </pc:sldChg>
      <pc:sldChg chg="modSp add mod">
        <pc:chgData name="Scott Schneider" userId="332a98bceecc6031" providerId="LiveId" clId="{7ACD1EDA-1849-4D57-A048-DBFDA1706CFE}" dt="2025-07-23T12:55:39.157" v="3324" actId="20577"/>
        <pc:sldMkLst>
          <pc:docMk/>
          <pc:sldMk cId="3266943547" sldId="3234"/>
        </pc:sldMkLst>
        <pc:spChg chg="mod">
          <ac:chgData name="Scott Schneider" userId="332a98bceecc6031" providerId="LiveId" clId="{7ACD1EDA-1849-4D57-A048-DBFDA1706CFE}" dt="2025-07-23T12:55:39.157" v="3324" actId="20577"/>
          <ac:spMkLst>
            <pc:docMk/>
            <pc:sldMk cId="3266943547" sldId="3234"/>
            <ac:spMk id="5" creationId="{8EEE0ACC-807E-00F6-332B-2264518F442E}"/>
          </ac:spMkLst>
        </pc:spChg>
      </pc:sldChg>
      <pc:sldChg chg="modSp add mod">
        <pc:chgData name="Scott Schneider" userId="332a98bceecc6031" providerId="LiveId" clId="{7ACD1EDA-1849-4D57-A048-DBFDA1706CFE}" dt="2025-07-16T14:47:30.005" v="365" actId="20577"/>
        <pc:sldMkLst>
          <pc:docMk/>
          <pc:sldMk cId="608602851" sldId="3235"/>
        </pc:sldMkLst>
        <pc:spChg chg="mod">
          <ac:chgData name="Scott Schneider" userId="332a98bceecc6031" providerId="LiveId" clId="{7ACD1EDA-1849-4D57-A048-DBFDA1706CFE}" dt="2025-07-16T14:47:30.005" v="365" actId="20577"/>
          <ac:spMkLst>
            <pc:docMk/>
            <pc:sldMk cId="608602851" sldId="3235"/>
            <ac:spMk id="5" creationId="{DDC174E7-D3D7-7BEC-AF67-6CFE8B511D71}"/>
          </ac:spMkLst>
        </pc:spChg>
      </pc:sldChg>
      <pc:sldChg chg="addSp delSp modSp add del mod setBg">
        <pc:chgData name="Scott Schneider" userId="332a98bceecc6031" providerId="LiveId" clId="{7ACD1EDA-1849-4D57-A048-DBFDA1706CFE}" dt="2025-07-23T12:49:38.601" v="3225" actId="255"/>
        <pc:sldMkLst>
          <pc:docMk/>
          <pc:sldMk cId="3354264498" sldId="3236"/>
        </pc:sldMkLst>
        <pc:spChg chg="add mod">
          <ac:chgData name="Scott Schneider" userId="332a98bceecc6031" providerId="LiveId" clId="{7ACD1EDA-1849-4D57-A048-DBFDA1706CFE}" dt="2025-07-16T14:50:21.066" v="378" actId="208"/>
          <ac:spMkLst>
            <pc:docMk/>
            <pc:sldMk cId="3354264498" sldId="3236"/>
            <ac:spMk id="2" creationId="{F3053CF7-B23B-91B5-3472-3B475A187EEE}"/>
          </ac:spMkLst>
        </pc:spChg>
        <pc:spChg chg="add mod">
          <ac:chgData name="Scott Schneider" userId="332a98bceecc6031" providerId="LiveId" clId="{7ACD1EDA-1849-4D57-A048-DBFDA1706CFE}" dt="2025-07-23T12:49:38.601" v="3225" actId="255"/>
          <ac:spMkLst>
            <pc:docMk/>
            <pc:sldMk cId="3354264498" sldId="3236"/>
            <ac:spMk id="3" creationId="{FFE7B8C2-53CC-5161-357E-65BCC42CC932}"/>
          </ac:spMkLst>
        </pc:spChg>
        <pc:picChg chg="add mod">
          <ac:chgData name="Scott Schneider" userId="332a98bceecc6031" providerId="LiveId" clId="{7ACD1EDA-1849-4D57-A048-DBFDA1706CFE}" dt="2025-07-16T14:50:21.240" v="401"/>
          <ac:picMkLst>
            <pc:docMk/>
            <pc:sldMk cId="3354264498" sldId="3236"/>
            <ac:picMk id="6" creationId="{282FB74E-1AAF-A5C5-8C4D-11FC023AA704}"/>
          </ac:picMkLst>
        </pc:picChg>
        <pc:picChg chg="add mod">
          <ac:chgData name="Scott Schneider" userId="332a98bceecc6031" providerId="LiveId" clId="{7ACD1EDA-1849-4D57-A048-DBFDA1706CFE}" dt="2025-07-16T14:50:21.303" v="419"/>
          <ac:picMkLst>
            <pc:docMk/>
            <pc:sldMk cId="3354264498" sldId="3236"/>
            <ac:picMk id="9" creationId="{4D74BEA1-F391-2E6E-5E3B-8629BA5335BB}"/>
          </ac:picMkLst>
        </pc:picChg>
      </pc:sldChg>
      <pc:sldChg chg="addSp modSp new mod modTransition modClrScheme chgLayout">
        <pc:chgData name="Scott Schneider" userId="332a98bceecc6031" providerId="LiveId" clId="{7ACD1EDA-1849-4D57-A048-DBFDA1706CFE}" dt="2025-07-16T14:59:58.360" v="468" actId="1076"/>
        <pc:sldMkLst>
          <pc:docMk/>
          <pc:sldMk cId="1494765865" sldId="3237"/>
        </pc:sldMkLst>
        <pc:picChg chg="add mod">
          <ac:chgData name="Scott Schneider" userId="332a98bceecc6031" providerId="LiveId" clId="{7ACD1EDA-1849-4D57-A048-DBFDA1706CFE}" dt="2025-07-16T14:59:44.462" v="456" actId="1076"/>
          <ac:picMkLst>
            <pc:docMk/>
            <pc:sldMk cId="1494765865" sldId="3237"/>
            <ac:picMk id="3" creationId="{0BA06184-B21E-A2FC-E5AE-5A14BA9E7451}"/>
          </ac:picMkLst>
        </pc:picChg>
        <pc:picChg chg="add mod">
          <ac:chgData name="Scott Schneider" userId="332a98bceecc6031" providerId="LiveId" clId="{7ACD1EDA-1849-4D57-A048-DBFDA1706CFE}" dt="2025-07-16T14:59:58.360" v="468" actId="1076"/>
          <ac:picMkLst>
            <pc:docMk/>
            <pc:sldMk cId="1494765865" sldId="3237"/>
            <ac:picMk id="5" creationId="{A91B9B99-8AAB-7712-606D-2CF7E7757CB5}"/>
          </ac:picMkLst>
        </pc:picChg>
      </pc:sldChg>
      <pc:sldChg chg="addSp delSp modSp add mod setBg">
        <pc:chgData name="Scott Schneider" userId="332a98bceecc6031" providerId="LiveId" clId="{7ACD1EDA-1849-4D57-A048-DBFDA1706CFE}" dt="2025-07-23T12:51:16.667" v="3286"/>
        <pc:sldMkLst>
          <pc:docMk/>
          <pc:sldMk cId="3533979290" sldId="3238"/>
        </pc:sldMkLst>
        <pc:spChg chg="add mod">
          <ac:chgData name="Scott Schneider" userId="332a98bceecc6031" providerId="LiveId" clId="{7ACD1EDA-1849-4D57-A048-DBFDA1706CFE}" dt="2025-07-16T18:44:58.380" v="558" actId="208"/>
          <ac:spMkLst>
            <pc:docMk/>
            <pc:sldMk cId="3533979290" sldId="3238"/>
            <ac:spMk id="2" creationId="{24D1A9C2-D2D2-4AA5-18EB-E20D39060C48}"/>
          </ac:spMkLst>
        </pc:spChg>
        <pc:spChg chg="add mod">
          <ac:chgData name="Scott Schneider" userId="332a98bceecc6031" providerId="LiveId" clId="{7ACD1EDA-1849-4D57-A048-DBFDA1706CFE}" dt="2025-07-23T12:51:16.667" v="3286"/>
          <ac:spMkLst>
            <pc:docMk/>
            <pc:sldMk cId="3533979290" sldId="3238"/>
            <ac:spMk id="3" creationId="{3A2554D1-1EA1-630A-0166-87A404F7BC4D}"/>
          </ac:spMkLst>
        </pc:spChg>
        <pc:picChg chg="add mod">
          <ac:chgData name="Scott Schneider" userId="332a98bceecc6031" providerId="LiveId" clId="{7ACD1EDA-1849-4D57-A048-DBFDA1706CFE}" dt="2025-07-16T18:44:58.540" v="581"/>
          <ac:picMkLst>
            <pc:docMk/>
            <pc:sldMk cId="3533979290" sldId="3238"/>
            <ac:picMk id="6" creationId="{A83CD3B7-8EE8-5F3C-2F57-614DF110B8B9}"/>
          </ac:picMkLst>
        </pc:picChg>
        <pc:picChg chg="add mod">
          <ac:chgData name="Scott Schneider" userId="332a98bceecc6031" providerId="LiveId" clId="{7ACD1EDA-1849-4D57-A048-DBFDA1706CFE}" dt="2025-07-16T18:44:58.682" v="599"/>
          <ac:picMkLst>
            <pc:docMk/>
            <pc:sldMk cId="3533979290" sldId="3238"/>
            <ac:picMk id="9" creationId="{F2102196-80B9-0D83-8005-494E3D6C52DD}"/>
          </ac:picMkLst>
        </pc:picChg>
      </pc:sldChg>
      <pc:sldChg chg="modSp add mod">
        <pc:chgData name="Scott Schneider" userId="332a98bceecc6031" providerId="LiveId" clId="{7ACD1EDA-1849-4D57-A048-DBFDA1706CFE}" dt="2025-07-16T22:08:46.295" v="967" actId="20577"/>
        <pc:sldMkLst>
          <pc:docMk/>
          <pc:sldMk cId="2390669002" sldId="3239"/>
        </pc:sldMkLst>
        <pc:spChg chg="mod">
          <ac:chgData name="Scott Schneider" userId="332a98bceecc6031" providerId="LiveId" clId="{7ACD1EDA-1849-4D57-A048-DBFDA1706CFE}" dt="2025-07-16T22:08:46.295" v="967" actId="20577"/>
          <ac:spMkLst>
            <pc:docMk/>
            <pc:sldMk cId="2390669002" sldId="3239"/>
            <ac:spMk id="3" creationId="{972896E3-7A8E-EA86-FBAE-21C627221D86}"/>
          </ac:spMkLst>
        </pc:spChg>
      </pc:sldChg>
      <pc:sldChg chg="modSp new mod">
        <pc:chgData name="Scott Schneider" userId="332a98bceecc6031" providerId="LiveId" clId="{7ACD1EDA-1849-4D57-A048-DBFDA1706CFE}" dt="2025-07-16T19:30:36.005" v="750" actId="27636"/>
        <pc:sldMkLst>
          <pc:docMk/>
          <pc:sldMk cId="612829359" sldId="3240"/>
        </pc:sldMkLst>
        <pc:spChg chg="mod">
          <ac:chgData name="Scott Schneider" userId="332a98bceecc6031" providerId="LiveId" clId="{7ACD1EDA-1849-4D57-A048-DBFDA1706CFE}" dt="2025-07-16T19:30:36.005" v="750" actId="27636"/>
          <ac:spMkLst>
            <pc:docMk/>
            <pc:sldMk cId="612829359" sldId="3240"/>
            <ac:spMk id="2" creationId="{DA799F27-AD7B-EF2D-74DF-CDB14FAD39CA}"/>
          </ac:spMkLst>
        </pc:spChg>
        <pc:spChg chg="mod">
          <ac:chgData name="Scott Schneider" userId="332a98bceecc6031" providerId="LiveId" clId="{7ACD1EDA-1849-4D57-A048-DBFDA1706CFE}" dt="2025-07-16T19:29:35.041" v="742" actId="20577"/>
          <ac:spMkLst>
            <pc:docMk/>
            <pc:sldMk cId="612829359" sldId="3240"/>
            <ac:spMk id="3" creationId="{E961D839-F998-459F-23AA-570D0BF8FB42}"/>
          </ac:spMkLst>
        </pc:spChg>
      </pc:sldChg>
      <pc:sldChg chg="addSp delSp modSp new mod ord modClrScheme chgLayout">
        <pc:chgData name="Scott Schneider" userId="332a98bceecc6031" providerId="LiveId" clId="{7ACD1EDA-1849-4D57-A048-DBFDA1706CFE}" dt="2025-07-20T12:46:39.363" v="2215"/>
        <pc:sldMkLst>
          <pc:docMk/>
          <pc:sldMk cId="2675784367" sldId="3241"/>
        </pc:sldMkLst>
        <pc:picChg chg="add del mod">
          <ac:chgData name="Scott Schneider" userId="332a98bceecc6031" providerId="LiveId" clId="{7ACD1EDA-1849-4D57-A048-DBFDA1706CFE}" dt="2025-07-16T22:05:12.608" v="824" actId="1076"/>
          <ac:picMkLst>
            <pc:docMk/>
            <pc:sldMk cId="2675784367" sldId="3241"/>
            <ac:picMk id="5" creationId="{31F5AE56-E8BD-8E5E-CC65-E85B2F2A334D}"/>
          </ac:picMkLst>
        </pc:picChg>
        <pc:picChg chg="add del mod">
          <ac:chgData name="Scott Schneider" userId="332a98bceecc6031" providerId="LiveId" clId="{7ACD1EDA-1849-4D57-A048-DBFDA1706CFE}" dt="2025-07-16T22:05:20.967" v="835" actId="1076"/>
          <ac:picMkLst>
            <pc:docMk/>
            <pc:sldMk cId="2675784367" sldId="3241"/>
            <ac:picMk id="7" creationId="{92CD161E-9ECB-BAC8-00A1-4A1B5E661A46}"/>
          </ac:picMkLst>
        </pc:picChg>
      </pc:sldChg>
      <pc:sldChg chg="addSp modSp new mod ord">
        <pc:chgData name="Scott Schneider" userId="332a98bceecc6031" providerId="LiveId" clId="{7ACD1EDA-1849-4D57-A048-DBFDA1706CFE}" dt="2025-07-20T12:42:14.828" v="2204" actId="1076"/>
        <pc:sldMkLst>
          <pc:docMk/>
          <pc:sldMk cId="56879657" sldId="3242"/>
        </pc:sldMkLst>
        <pc:spChg chg="add mod">
          <ac:chgData name="Scott Schneider" userId="332a98bceecc6031" providerId="LiveId" clId="{7ACD1EDA-1849-4D57-A048-DBFDA1706CFE}" dt="2025-07-20T12:42:14.828" v="2204" actId="1076"/>
          <ac:spMkLst>
            <pc:docMk/>
            <pc:sldMk cId="56879657" sldId="3242"/>
            <ac:spMk id="3" creationId="{CEBBA617-BEEC-8980-2B99-9D34620E6E2D}"/>
          </ac:spMkLst>
        </pc:spChg>
      </pc:sldChg>
      <pc:sldChg chg="modSp new del mod">
        <pc:chgData name="Scott Schneider" userId="332a98bceecc6031" providerId="LiveId" clId="{7ACD1EDA-1849-4D57-A048-DBFDA1706CFE}" dt="2025-07-16T22:22:38.441" v="1025" actId="47"/>
        <pc:sldMkLst>
          <pc:docMk/>
          <pc:sldMk cId="3904400501" sldId="3243"/>
        </pc:sldMkLst>
      </pc:sldChg>
      <pc:sldChg chg="add">
        <pc:chgData name="Scott Schneider" userId="332a98bceecc6031" providerId="LiveId" clId="{7ACD1EDA-1849-4D57-A048-DBFDA1706CFE}" dt="2025-07-16T22:25:48.494" v="1047"/>
        <pc:sldMkLst>
          <pc:docMk/>
          <pc:sldMk cId="4140267514" sldId="3243"/>
        </pc:sldMkLst>
      </pc:sldChg>
      <pc:sldChg chg="modSp add mod">
        <pc:chgData name="Scott Schneider" userId="332a98bceecc6031" providerId="LiveId" clId="{7ACD1EDA-1849-4D57-A048-DBFDA1706CFE}" dt="2025-07-17T00:32:17.555" v="1587" actId="20577"/>
        <pc:sldMkLst>
          <pc:docMk/>
          <pc:sldMk cId="53991565" sldId="3244"/>
        </pc:sldMkLst>
        <pc:spChg chg="mod">
          <ac:chgData name="Scott Schneider" userId="332a98bceecc6031" providerId="LiveId" clId="{7ACD1EDA-1849-4D57-A048-DBFDA1706CFE}" dt="2025-07-17T00:22:28.204" v="1535" actId="20577"/>
          <ac:spMkLst>
            <pc:docMk/>
            <pc:sldMk cId="53991565" sldId="3244"/>
            <ac:spMk id="2" creationId="{8A05F143-4C28-102E-2BA2-DCAC735CBD93}"/>
          </ac:spMkLst>
        </pc:spChg>
        <pc:spChg chg="mod">
          <ac:chgData name="Scott Schneider" userId="332a98bceecc6031" providerId="LiveId" clId="{7ACD1EDA-1849-4D57-A048-DBFDA1706CFE}" dt="2025-07-17T00:32:17.555" v="1587" actId="20577"/>
          <ac:spMkLst>
            <pc:docMk/>
            <pc:sldMk cId="53991565" sldId="3244"/>
            <ac:spMk id="3" creationId="{A4D179A1-01B0-61F8-0E8C-F2CD392E41EC}"/>
          </ac:spMkLst>
        </pc:spChg>
      </pc:sldChg>
      <pc:sldChg chg="add del">
        <pc:chgData name="Scott Schneider" userId="332a98bceecc6031" providerId="LiveId" clId="{7ACD1EDA-1849-4D57-A048-DBFDA1706CFE}" dt="2025-07-17T00:23:19.186" v="1541" actId="47"/>
        <pc:sldMkLst>
          <pc:docMk/>
          <pc:sldMk cId="819420425" sldId="3245"/>
        </pc:sldMkLst>
      </pc:sldChg>
      <pc:sldChg chg="new del">
        <pc:chgData name="Scott Schneider" userId="332a98bceecc6031" providerId="LiveId" clId="{7ACD1EDA-1849-4D57-A048-DBFDA1706CFE}" dt="2025-07-16T23:51:15.590" v="1141" actId="47"/>
        <pc:sldMkLst>
          <pc:docMk/>
          <pc:sldMk cId="2723773754" sldId="3246"/>
        </pc:sldMkLst>
      </pc:sldChg>
      <pc:sldChg chg="addSp delSp modSp add mod setBg">
        <pc:chgData name="Scott Schneider" userId="332a98bceecc6031" providerId="LiveId" clId="{7ACD1EDA-1849-4D57-A048-DBFDA1706CFE}" dt="2025-07-16T23:51:09.365" v="1140" actId="478"/>
        <pc:sldMkLst>
          <pc:docMk/>
          <pc:sldMk cId="440162654" sldId="3247"/>
        </pc:sldMkLst>
        <pc:spChg chg="add mod">
          <ac:chgData name="Scott Schneider" userId="332a98bceecc6031" providerId="LiveId" clId="{7ACD1EDA-1849-4D57-A048-DBFDA1706CFE}" dt="2025-07-16T23:51:00.626" v="1095" actId="208"/>
          <ac:spMkLst>
            <pc:docMk/>
            <pc:sldMk cId="440162654" sldId="3247"/>
            <ac:spMk id="2" creationId="{FCA22666-E1A7-C102-3D02-A4D0E2555A82}"/>
          </ac:spMkLst>
        </pc:spChg>
        <pc:spChg chg="add mod">
          <ac:chgData name="Scott Schneider" userId="332a98bceecc6031" providerId="LiveId" clId="{7ACD1EDA-1849-4D57-A048-DBFDA1706CFE}" dt="2025-07-16T23:51:00.642" v="1103"/>
          <ac:spMkLst>
            <pc:docMk/>
            <pc:sldMk cId="440162654" sldId="3247"/>
            <ac:spMk id="3" creationId="{7203D2EA-767F-6A1C-B77D-494750A733FE}"/>
          </ac:spMkLst>
        </pc:spChg>
        <pc:picChg chg="add mod">
          <ac:chgData name="Scott Schneider" userId="332a98bceecc6031" providerId="LiveId" clId="{7ACD1EDA-1849-4D57-A048-DBFDA1706CFE}" dt="2025-07-16T23:51:00.846" v="1118"/>
          <ac:picMkLst>
            <pc:docMk/>
            <pc:sldMk cId="440162654" sldId="3247"/>
            <ac:picMk id="6" creationId="{754F19F0-2B30-14FC-43F0-149F631A5C90}"/>
          </ac:picMkLst>
        </pc:picChg>
        <pc:picChg chg="add mod">
          <ac:chgData name="Scott Schneider" userId="332a98bceecc6031" providerId="LiveId" clId="{7ACD1EDA-1849-4D57-A048-DBFDA1706CFE}" dt="2025-07-16T23:51:00.928" v="1136"/>
          <ac:picMkLst>
            <pc:docMk/>
            <pc:sldMk cId="440162654" sldId="3247"/>
            <ac:picMk id="9" creationId="{A697EBAD-8697-FE7D-7283-D587012BBED3}"/>
          </ac:picMkLst>
        </pc:picChg>
      </pc:sldChg>
      <pc:sldChg chg="addSp modSp new add del mod modClrScheme chgLayout">
        <pc:chgData name="Scott Schneider" userId="332a98bceecc6031" providerId="LiveId" clId="{7ACD1EDA-1849-4D57-A048-DBFDA1706CFE}" dt="2025-07-20T15:22:39.761" v="2296" actId="20577"/>
        <pc:sldMkLst>
          <pc:docMk/>
          <pc:sldMk cId="2293896835" sldId="3248"/>
        </pc:sldMkLst>
        <pc:spChg chg="mod">
          <ac:chgData name="Scott Schneider" userId="332a98bceecc6031" providerId="LiveId" clId="{7ACD1EDA-1849-4D57-A048-DBFDA1706CFE}" dt="2025-07-20T15:22:39.761" v="2296" actId="20577"/>
          <ac:spMkLst>
            <pc:docMk/>
            <pc:sldMk cId="2293896835" sldId="3248"/>
            <ac:spMk id="2" creationId="{080EFBFF-FC96-34D4-BF80-E703B835F316}"/>
          </ac:spMkLst>
        </pc:spChg>
        <pc:spChg chg="mod">
          <ac:chgData name="Scott Schneider" userId="332a98bceecc6031" providerId="LiveId" clId="{7ACD1EDA-1849-4D57-A048-DBFDA1706CFE}" dt="2025-07-20T15:22:21.983" v="2286" actId="21"/>
          <ac:spMkLst>
            <pc:docMk/>
            <pc:sldMk cId="2293896835" sldId="3248"/>
            <ac:spMk id="3" creationId="{62C106CC-739B-DC67-DDE6-09192AA41833}"/>
          </ac:spMkLst>
        </pc:spChg>
      </pc:sldChg>
      <pc:sldChg chg="modSp new mod">
        <pc:chgData name="Scott Schneider" userId="332a98bceecc6031" providerId="LiveId" clId="{7ACD1EDA-1849-4D57-A048-DBFDA1706CFE}" dt="2025-07-20T15:23:14.215" v="2330" actId="20577"/>
        <pc:sldMkLst>
          <pc:docMk/>
          <pc:sldMk cId="1895965486" sldId="3249"/>
        </pc:sldMkLst>
        <pc:spChg chg="mod">
          <ac:chgData name="Scott Schneider" userId="332a98bceecc6031" providerId="LiveId" clId="{7ACD1EDA-1849-4D57-A048-DBFDA1706CFE}" dt="2025-07-16T23:57:58.575" v="1193" actId="20577"/>
          <ac:spMkLst>
            <pc:docMk/>
            <pc:sldMk cId="1895965486" sldId="3249"/>
            <ac:spMk id="2" creationId="{1DE2002A-3880-EC43-0F44-8F09F02735FB}"/>
          </ac:spMkLst>
        </pc:spChg>
        <pc:spChg chg="mod">
          <ac:chgData name="Scott Schneider" userId="332a98bceecc6031" providerId="LiveId" clId="{7ACD1EDA-1849-4D57-A048-DBFDA1706CFE}" dt="2025-07-20T15:23:14.215" v="2330" actId="20577"/>
          <ac:spMkLst>
            <pc:docMk/>
            <pc:sldMk cId="1895965486" sldId="3249"/>
            <ac:spMk id="3" creationId="{0BEB7F92-ADFC-502A-4AFD-0289AC30182E}"/>
          </ac:spMkLst>
        </pc:spChg>
      </pc:sldChg>
      <pc:sldChg chg="addSp delSp modSp new add del mod modClrScheme chgLayout">
        <pc:chgData name="Scott Schneider" userId="332a98bceecc6031" providerId="LiveId" clId="{7ACD1EDA-1849-4D57-A048-DBFDA1706CFE}" dt="2025-07-20T15:26:20.420" v="2335" actId="2696"/>
        <pc:sldMkLst>
          <pc:docMk/>
          <pc:sldMk cId="1431852088" sldId="3250"/>
        </pc:sldMkLst>
        <pc:spChg chg="add del mod">
          <ac:chgData name="Scott Schneider" userId="332a98bceecc6031" providerId="LiveId" clId="{7ACD1EDA-1849-4D57-A048-DBFDA1706CFE}" dt="2025-07-17T00:01:23.187" v="1227" actId="20577"/>
          <ac:spMkLst>
            <pc:docMk/>
            <pc:sldMk cId="1431852088" sldId="3250"/>
            <ac:spMk id="2" creationId="{34ED10FA-5B08-92A3-0036-73B217BF8108}"/>
          </ac:spMkLst>
        </pc:spChg>
        <pc:spChg chg="mod ord">
          <ac:chgData name="Scott Schneider" userId="332a98bceecc6031" providerId="LiveId" clId="{7ACD1EDA-1849-4D57-A048-DBFDA1706CFE}" dt="2025-07-20T15:25:34.773" v="2333" actId="12"/>
          <ac:spMkLst>
            <pc:docMk/>
            <pc:sldMk cId="1431852088" sldId="3250"/>
            <ac:spMk id="3" creationId="{69F5F877-5970-9675-F11D-5640B4078A8B}"/>
          </ac:spMkLst>
        </pc:spChg>
      </pc:sldChg>
      <pc:sldChg chg="addSp delSp modSp new mod">
        <pc:chgData name="Scott Schneider" userId="332a98bceecc6031" providerId="LiveId" clId="{7ACD1EDA-1849-4D57-A048-DBFDA1706CFE}" dt="2025-07-20T15:32:04.827" v="2352" actId="1076"/>
        <pc:sldMkLst>
          <pc:docMk/>
          <pc:sldMk cId="497571814" sldId="3251"/>
        </pc:sldMkLst>
        <pc:spChg chg="mod">
          <ac:chgData name="Scott Schneider" userId="332a98bceecc6031" providerId="LiveId" clId="{7ACD1EDA-1849-4D57-A048-DBFDA1706CFE}" dt="2025-07-20T15:27:40.500" v="2337" actId="27636"/>
          <ac:spMkLst>
            <pc:docMk/>
            <pc:sldMk cId="497571814" sldId="3251"/>
            <ac:spMk id="2" creationId="{ED1413D9-37CF-2429-CEB3-8FB2CA5CD40B}"/>
          </ac:spMkLst>
        </pc:spChg>
        <pc:picChg chg="add mod ord">
          <ac:chgData name="Scott Schneider" userId="332a98bceecc6031" providerId="LiveId" clId="{7ACD1EDA-1849-4D57-A048-DBFDA1706CFE}" dt="2025-07-20T15:32:04.827" v="2352" actId="1076"/>
          <ac:picMkLst>
            <pc:docMk/>
            <pc:sldMk cId="497571814" sldId="3251"/>
            <ac:picMk id="5" creationId="{5FF85067-BF53-F28A-3148-ED3D96C0A16B}"/>
          </ac:picMkLst>
        </pc:picChg>
      </pc:sldChg>
      <pc:sldChg chg="addSp delSp modSp new mod modTransition modClrScheme chgLayout">
        <pc:chgData name="Scott Schneider" userId="332a98bceecc6031" providerId="LiveId" clId="{7ACD1EDA-1849-4D57-A048-DBFDA1706CFE}" dt="2025-07-19T21:37:13.001" v="1984" actId="26606"/>
        <pc:sldMkLst>
          <pc:docMk/>
          <pc:sldMk cId="3485768543" sldId="3252"/>
        </pc:sldMkLst>
        <pc:picChg chg="add mod">
          <ac:chgData name="Scott Schneider" userId="332a98bceecc6031" providerId="LiveId" clId="{7ACD1EDA-1849-4D57-A048-DBFDA1706CFE}" dt="2025-07-19T21:37:13.001" v="1984" actId="26606"/>
          <ac:picMkLst>
            <pc:docMk/>
            <pc:sldMk cId="3485768543" sldId="3252"/>
            <ac:picMk id="1026" creationId="{2D9309CB-76A4-C4F7-E78F-15B9D78010C2}"/>
          </ac:picMkLst>
        </pc:picChg>
      </pc:sldChg>
      <pc:sldChg chg="addSp modSp new mod modClrScheme chgLayout">
        <pc:chgData name="Scott Schneider" userId="332a98bceecc6031" providerId="LiveId" clId="{7ACD1EDA-1849-4D57-A048-DBFDA1706CFE}" dt="2025-07-17T00:13:35.944" v="1403" actId="20577"/>
        <pc:sldMkLst>
          <pc:docMk/>
          <pc:sldMk cId="1742753661" sldId="3253"/>
        </pc:sldMkLst>
        <pc:spChg chg="add mod">
          <ac:chgData name="Scott Schneider" userId="332a98bceecc6031" providerId="LiveId" clId="{7ACD1EDA-1849-4D57-A048-DBFDA1706CFE}" dt="2025-07-17T00:13:26.288" v="1398" actId="21"/>
          <ac:spMkLst>
            <pc:docMk/>
            <pc:sldMk cId="1742753661" sldId="3253"/>
            <ac:spMk id="2" creationId="{43242473-9566-0D15-A433-10AA12D1A3C8}"/>
          </ac:spMkLst>
        </pc:spChg>
        <pc:spChg chg="add mod">
          <ac:chgData name="Scott Schneider" userId="332a98bceecc6031" providerId="LiveId" clId="{7ACD1EDA-1849-4D57-A048-DBFDA1706CFE}" dt="2025-07-17T00:13:35.944" v="1403" actId="20577"/>
          <ac:spMkLst>
            <pc:docMk/>
            <pc:sldMk cId="1742753661" sldId="3253"/>
            <ac:spMk id="3" creationId="{2B54E6DD-0B8F-10B3-705F-152C0997B879}"/>
          </ac:spMkLst>
        </pc:spChg>
      </pc:sldChg>
      <pc:sldChg chg="modSp new mod">
        <pc:chgData name="Scott Schneider" userId="332a98bceecc6031" providerId="LiveId" clId="{7ACD1EDA-1849-4D57-A048-DBFDA1706CFE}" dt="2025-07-17T00:14:31.634" v="1410" actId="20577"/>
        <pc:sldMkLst>
          <pc:docMk/>
          <pc:sldMk cId="133114613" sldId="3254"/>
        </pc:sldMkLst>
        <pc:spChg chg="mod">
          <ac:chgData name="Scott Schneider" userId="332a98bceecc6031" providerId="LiveId" clId="{7ACD1EDA-1849-4D57-A048-DBFDA1706CFE}" dt="2025-07-17T00:14:16.343" v="1405"/>
          <ac:spMkLst>
            <pc:docMk/>
            <pc:sldMk cId="133114613" sldId="3254"/>
            <ac:spMk id="2" creationId="{0797C414-75B0-AA96-8895-B488ECD8FF54}"/>
          </ac:spMkLst>
        </pc:spChg>
        <pc:spChg chg="mod">
          <ac:chgData name="Scott Schneider" userId="332a98bceecc6031" providerId="LiveId" clId="{7ACD1EDA-1849-4D57-A048-DBFDA1706CFE}" dt="2025-07-17T00:14:31.634" v="1410" actId="20577"/>
          <ac:spMkLst>
            <pc:docMk/>
            <pc:sldMk cId="133114613" sldId="3254"/>
            <ac:spMk id="3" creationId="{21C11821-6B8C-1C1C-CFFE-CAF801151CEF}"/>
          </ac:spMkLst>
        </pc:spChg>
      </pc:sldChg>
      <pc:sldChg chg="modSp new mod">
        <pc:chgData name="Scott Schneider" userId="332a98bceecc6031" providerId="LiveId" clId="{7ACD1EDA-1849-4D57-A048-DBFDA1706CFE}" dt="2025-07-17T00:15:09.272" v="1417" actId="20577"/>
        <pc:sldMkLst>
          <pc:docMk/>
          <pc:sldMk cId="1915704502" sldId="3255"/>
        </pc:sldMkLst>
        <pc:spChg chg="mod">
          <ac:chgData name="Scott Schneider" userId="332a98bceecc6031" providerId="LiveId" clId="{7ACD1EDA-1849-4D57-A048-DBFDA1706CFE}" dt="2025-07-17T00:14:54.624" v="1414"/>
          <ac:spMkLst>
            <pc:docMk/>
            <pc:sldMk cId="1915704502" sldId="3255"/>
            <ac:spMk id="2" creationId="{16E3067D-D3F1-2AF7-7193-598700F16445}"/>
          </ac:spMkLst>
        </pc:spChg>
        <pc:spChg chg="mod">
          <ac:chgData name="Scott Schneider" userId="332a98bceecc6031" providerId="LiveId" clId="{7ACD1EDA-1849-4D57-A048-DBFDA1706CFE}" dt="2025-07-17T00:15:09.272" v="1417" actId="20577"/>
          <ac:spMkLst>
            <pc:docMk/>
            <pc:sldMk cId="1915704502" sldId="3255"/>
            <ac:spMk id="3" creationId="{9D90FD98-6EE7-B170-2C01-F4EC84F1E0B2}"/>
          </ac:spMkLst>
        </pc:spChg>
      </pc:sldChg>
      <pc:sldChg chg="modSp new mod">
        <pc:chgData name="Scott Schneider" userId="332a98bceecc6031" providerId="LiveId" clId="{7ACD1EDA-1849-4D57-A048-DBFDA1706CFE}" dt="2025-07-17T00:15:38.075" v="1424" actId="20577"/>
        <pc:sldMkLst>
          <pc:docMk/>
          <pc:sldMk cId="3426523096" sldId="3256"/>
        </pc:sldMkLst>
        <pc:spChg chg="mod">
          <ac:chgData name="Scott Schneider" userId="332a98bceecc6031" providerId="LiveId" clId="{7ACD1EDA-1849-4D57-A048-DBFDA1706CFE}" dt="2025-07-17T00:15:30.280" v="1422"/>
          <ac:spMkLst>
            <pc:docMk/>
            <pc:sldMk cId="3426523096" sldId="3256"/>
            <ac:spMk id="2" creationId="{35535AA9-C33D-C8AD-FC59-BAD00343CC07}"/>
          </ac:spMkLst>
        </pc:spChg>
        <pc:spChg chg="mod">
          <ac:chgData name="Scott Schneider" userId="332a98bceecc6031" providerId="LiveId" clId="{7ACD1EDA-1849-4D57-A048-DBFDA1706CFE}" dt="2025-07-17T00:15:38.075" v="1424" actId="20577"/>
          <ac:spMkLst>
            <pc:docMk/>
            <pc:sldMk cId="3426523096" sldId="3256"/>
            <ac:spMk id="3" creationId="{0EE62E72-67D6-FC18-0884-5ABF20B49E3A}"/>
          </ac:spMkLst>
        </pc:spChg>
      </pc:sldChg>
      <pc:sldChg chg="modSp new mod">
        <pc:chgData name="Scott Schneider" userId="332a98bceecc6031" providerId="LiveId" clId="{7ACD1EDA-1849-4D57-A048-DBFDA1706CFE}" dt="2025-07-17T00:24:06.090" v="1547"/>
        <pc:sldMkLst>
          <pc:docMk/>
          <pc:sldMk cId="2890770440" sldId="3257"/>
        </pc:sldMkLst>
        <pc:spChg chg="mod">
          <ac:chgData name="Scott Schneider" userId="332a98bceecc6031" providerId="LiveId" clId="{7ACD1EDA-1849-4D57-A048-DBFDA1706CFE}" dt="2025-07-17T00:16:03.698" v="1429"/>
          <ac:spMkLst>
            <pc:docMk/>
            <pc:sldMk cId="2890770440" sldId="3257"/>
            <ac:spMk id="2" creationId="{A9E3F388-A8FC-205E-D2A6-7A33551789A2}"/>
          </ac:spMkLst>
        </pc:spChg>
        <pc:spChg chg="mod">
          <ac:chgData name="Scott Schneider" userId="332a98bceecc6031" providerId="LiveId" clId="{7ACD1EDA-1849-4D57-A048-DBFDA1706CFE}" dt="2025-07-17T00:24:06.090" v="1547"/>
          <ac:spMkLst>
            <pc:docMk/>
            <pc:sldMk cId="2890770440" sldId="3257"/>
            <ac:spMk id="3" creationId="{478014AA-EA12-778A-35B4-134CFD1BB384}"/>
          </ac:spMkLst>
        </pc:spChg>
      </pc:sldChg>
      <pc:sldChg chg="modSp new mod">
        <pc:chgData name="Scott Schneider" userId="332a98bceecc6031" providerId="LiveId" clId="{7ACD1EDA-1849-4D57-A048-DBFDA1706CFE}" dt="2025-07-17T00:17:22.407" v="1473" actId="20577"/>
        <pc:sldMkLst>
          <pc:docMk/>
          <pc:sldMk cId="3854734802" sldId="3258"/>
        </pc:sldMkLst>
        <pc:spChg chg="mod">
          <ac:chgData name="Scott Schneider" userId="332a98bceecc6031" providerId="LiveId" clId="{7ACD1EDA-1849-4D57-A048-DBFDA1706CFE}" dt="2025-07-17T00:17:08.442" v="1468"/>
          <ac:spMkLst>
            <pc:docMk/>
            <pc:sldMk cId="3854734802" sldId="3258"/>
            <ac:spMk id="2" creationId="{3A864833-9E5E-02D0-F240-D1736051CC1C}"/>
          </ac:spMkLst>
        </pc:spChg>
        <pc:spChg chg="mod">
          <ac:chgData name="Scott Schneider" userId="332a98bceecc6031" providerId="LiveId" clId="{7ACD1EDA-1849-4D57-A048-DBFDA1706CFE}" dt="2025-07-17T00:17:22.407" v="1473" actId="20577"/>
          <ac:spMkLst>
            <pc:docMk/>
            <pc:sldMk cId="3854734802" sldId="3258"/>
            <ac:spMk id="3" creationId="{5B91F32A-E4E8-CF04-15F7-BF9806D7C24C}"/>
          </ac:spMkLst>
        </pc:spChg>
      </pc:sldChg>
      <pc:sldChg chg="modSp new mod">
        <pc:chgData name="Scott Schneider" userId="332a98bceecc6031" providerId="LiveId" clId="{7ACD1EDA-1849-4D57-A048-DBFDA1706CFE}" dt="2025-07-20T15:32:52.941" v="2353" actId="14100"/>
        <pc:sldMkLst>
          <pc:docMk/>
          <pc:sldMk cId="3873742638" sldId="3259"/>
        </pc:sldMkLst>
        <pc:spChg chg="mod">
          <ac:chgData name="Scott Schneider" userId="332a98bceecc6031" providerId="LiveId" clId="{7ACD1EDA-1849-4D57-A048-DBFDA1706CFE}" dt="2025-07-20T15:32:52.941" v="2353" actId="14100"/>
          <ac:spMkLst>
            <pc:docMk/>
            <pc:sldMk cId="3873742638" sldId="3259"/>
            <ac:spMk id="2" creationId="{7D991471-5604-662B-CD23-436A2A238B27}"/>
          </ac:spMkLst>
        </pc:spChg>
        <pc:spChg chg="mod">
          <ac:chgData name="Scott Schneider" userId="332a98bceecc6031" providerId="LiveId" clId="{7ACD1EDA-1849-4D57-A048-DBFDA1706CFE}" dt="2025-07-17T00:18:10.532" v="1490" actId="27636"/>
          <ac:spMkLst>
            <pc:docMk/>
            <pc:sldMk cId="3873742638" sldId="3259"/>
            <ac:spMk id="3" creationId="{AB761593-E494-C21E-C581-616ABA384B3B}"/>
          </ac:spMkLst>
        </pc:spChg>
      </pc:sldChg>
      <pc:sldChg chg="addSp delSp modSp new mod modTransition modClrScheme chgLayout">
        <pc:chgData name="Scott Schneider" userId="332a98bceecc6031" providerId="LiveId" clId="{7ACD1EDA-1849-4D57-A048-DBFDA1706CFE}" dt="2025-07-17T00:20:45.615" v="1498" actId="22"/>
        <pc:sldMkLst>
          <pc:docMk/>
          <pc:sldMk cId="2610121236" sldId="3260"/>
        </pc:sldMkLst>
        <pc:picChg chg="add mod">
          <ac:chgData name="Scott Schneider" userId="332a98bceecc6031" providerId="LiveId" clId="{7ACD1EDA-1849-4D57-A048-DBFDA1706CFE}" dt="2025-07-17T00:20:45.615" v="1498" actId="22"/>
          <ac:picMkLst>
            <pc:docMk/>
            <pc:sldMk cId="2610121236" sldId="3260"/>
            <ac:picMk id="5" creationId="{465161E2-DD20-3246-CAFD-676941BB2CC8}"/>
          </ac:picMkLst>
        </pc:picChg>
      </pc:sldChg>
      <pc:sldChg chg="addSp delSp modSp new mod modClrScheme chgLayout">
        <pc:chgData name="Scott Schneider" userId="332a98bceecc6031" providerId="LiveId" clId="{7ACD1EDA-1849-4D57-A048-DBFDA1706CFE}" dt="2025-07-17T00:21:26.149" v="1509" actId="27636"/>
        <pc:sldMkLst>
          <pc:docMk/>
          <pc:sldMk cId="1536331489" sldId="3261"/>
        </pc:sldMkLst>
        <pc:spChg chg="add mod ord">
          <ac:chgData name="Scott Schneider" userId="332a98bceecc6031" providerId="LiveId" clId="{7ACD1EDA-1849-4D57-A048-DBFDA1706CFE}" dt="2025-07-17T00:21:10.892" v="1505" actId="27636"/>
          <ac:spMkLst>
            <pc:docMk/>
            <pc:sldMk cId="1536331489" sldId="3261"/>
            <ac:spMk id="5" creationId="{2929BB9E-AC04-F348-E997-274E07FAAE0E}"/>
          </ac:spMkLst>
        </pc:spChg>
        <pc:spChg chg="add mod ord">
          <ac:chgData name="Scott Schneider" userId="332a98bceecc6031" providerId="LiveId" clId="{7ACD1EDA-1849-4D57-A048-DBFDA1706CFE}" dt="2025-07-17T00:21:26.149" v="1509" actId="27636"/>
          <ac:spMkLst>
            <pc:docMk/>
            <pc:sldMk cId="1536331489" sldId="3261"/>
            <ac:spMk id="6" creationId="{E0AB151B-609D-084B-33AC-2E9B38BC365F}"/>
          </ac:spMkLst>
        </pc:spChg>
      </pc:sldChg>
      <pc:sldChg chg="modSp new mod">
        <pc:chgData name="Scott Schneider" userId="332a98bceecc6031" providerId="LiveId" clId="{7ACD1EDA-1849-4D57-A048-DBFDA1706CFE}" dt="2025-07-17T00:34:49.907" v="1641" actId="27636"/>
        <pc:sldMkLst>
          <pc:docMk/>
          <pc:sldMk cId="3637630814" sldId="3262"/>
        </pc:sldMkLst>
        <pc:spChg chg="mod">
          <ac:chgData name="Scott Schneider" userId="332a98bceecc6031" providerId="LiveId" clId="{7ACD1EDA-1849-4D57-A048-DBFDA1706CFE}" dt="2025-07-17T00:32:58" v="1613" actId="20577"/>
          <ac:spMkLst>
            <pc:docMk/>
            <pc:sldMk cId="3637630814" sldId="3262"/>
            <ac:spMk id="2" creationId="{B365E31F-3D3D-43F1-44CD-78900806918F}"/>
          </ac:spMkLst>
        </pc:spChg>
        <pc:spChg chg="mod">
          <ac:chgData name="Scott Schneider" userId="332a98bceecc6031" providerId="LiveId" clId="{7ACD1EDA-1849-4D57-A048-DBFDA1706CFE}" dt="2025-07-17T00:34:49.907" v="1641" actId="27636"/>
          <ac:spMkLst>
            <pc:docMk/>
            <pc:sldMk cId="3637630814" sldId="3262"/>
            <ac:spMk id="3" creationId="{88F2DE2D-C184-F41E-4063-2874EE24587A}"/>
          </ac:spMkLst>
        </pc:spChg>
      </pc:sldChg>
      <pc:sldChg chg="modSp new mod">
        <pc:chgData name="Scott Schneider" userId="332a98bceecc6031" providerId="LiveId" clId="{7ACD1EDA-1849-4D57-A048-DBFDA1706CFE}" dt="2025-07-20T15:34:47.526" v="2400" actId="14100"/>
        <pc:sldMkLst>
          <pc:docMk/>
          <pc:sldMk cId="4205948497" sldId="3263"/>
        </pc:sldMkLst>
        <pc:spChg chg="mod">
          <ac:chgData name="Scott Schneider" userId="332a98bceecc6031" providerId="LiveId" clId="{7ACD1EDA-1849-4D57-A048-DBFDA1706CFE}" dt="2025-07-20T15:33:48.330" v="2356"/>
          <ac:spMkLst>
            <pc:docMk/>
            <pc:sldMk cId="4205948497" sldId="3263"/>
            <ac:spMk id="2" creationId="{88C88E00-A1C1-31F8-FE5D-CB082F1280C2}"/>
          </ac:spMkLst>
        </pc:spChg>
        <pc:spChg chg="mod">
          <ac:chgData name="Scott Schneider" userId="332a98bceecc6031" providerId="LiveId" clId="{7ACD1EDA-1849-4D57-A048-DBFDA1706CFE}" dt="2025-07-20T15:34:47.526" v="2400" actId="14100"/>
          <ac:spMkLst>
            <pc:docMk/>
            <pc:sldMk cId="4205948497" sldId="3263"/>
            <ac:spMk id="3" creationId="{F2825BD5-FB49-15BF-8854-A47CDC8F3801}"/>
          </ac:spMkLst>
        </pc:spChg>
      </pc:sldChg>
      <pc:sldChg chg="modSp new del mod">
        <pc:chgData name="Scott Schneider" userId="332a98bceecc6031" providerId="LiveId" clId="{7ACD1EDA-1849-4D57-A048-DBFDA1706CFE}" dt="2025-07-20T15:35:00.814" v="2401" actId="47"/>
        <pc:sldMkLst>
          <pc:docMk/>
          <pc:sldMk cId="1192727615" sldId="3264"/>
        </pc:sldMkLst>
      </pc:sldChg>
      <pc:sldChg chg="modSp new del mod">
        <pc:chgData name="Scott Schneider" userId="332a98bceecc6031" providerId="LiveId" clId="{7ACD1EDA-1849-4D57-A048-DBFDA1706CFE}" dt="2025-07-20T15:35:05.512" v="2402" actId="47"/>
        <pc:sldMkLst>
          <pc:docMk/>
          <pc:sldMk cId="370352741" sldId="3265"/>
        </pc:sldMkLst>
      </pc:sldChg>
      <pc:sldChg chg="modSp new del mod">
        <pc:chgData name="Scott Schneider" userId="332a98bceecc6031" providerId="LiveId" clId="{7ACD1EDA-1849-4D57-A048-DBFDA1706CFE}" dt="2025-07-20T15:35:11.362" v="2403" actId="47"/>
        <pc:sldMkLst>
          <pc:docMk/>
          <pc:sldMk cId="3171681123" sldId="3266"/>
        </pc:sldMkLst>
      </pc:sldChg>
      <pc:sldChg chg="modSp new del mod">
        <pc:chgData name="Scott Schneider" userId="332a98bceecc6031" providerId="LiveId" clId="{7ACD1EDA-1849-4D57-A048-DBFDA1706CFE}" dt="2025-07-20T15:33:34.905" v="2354" actId="47"/>
        <pc:sldMkLst>
          <pc:docMk/>
          <pc:sldMk cId="1406760531" sldId="3267"/>
        </pc:sldMkLst>
      </pc:sldChg>
      <pc:sldChg chg="modSp new mod">
        <pc:chgData name="Scott Schneider" userId="332a98bceecc6031" providerId="LiveId" clId="{7ACD1EDA-1849-4D57-A048-DBFDA1706CFE}" dt="2025-07-23T13:09:44.690" v="3399" actId="20577"/>
        <pc:sldMkLst>
          <pc:docMk/>
          <pc:sldMk cId="3756704140" sldId="3268"/>
        </pc:sldMkLst>
        <pc:spChg chg="mod">
          <ac:chgData name="Scott Schneider" userId="332a98bceecc6031" providerId="LiveId" clId="{7ACD1EDA-1849-4D57-A048-DBFDA1706CFE}" dt="2025-07-17T00:37:58.036" v="1677" actId="20577"/>
          <ac:spMkLst>
            <pc:docMk/>
            <pc:sldMk cId="3756704140" sldId="3268"/>
            <ac:spMk id="2" creationId="{C337814D-CE31-9F37-151C-994823FEE091}"/>
          </ac:spMkLst>
        </pc:spChg>
        <pc:spChg chg="mod">
          <ac:chgData name="Scott Schneider" userId="332a98bceecc6031" providerId="LiveId" clId="{7ACD1EDA-1849-4D57-A048-DBFDA1706CFE}" dt="2025-07-23T13:09:44.690" v="3399" actId="20577"/>
          <ac:spMkLst>
            <pc:docMk/>
            <pc:sldMk cId="3756704140" sldId="3268"/>
            <ac:spMk id="3" creationId="{4CF1B5CB-7A2C-07EF-1A2D-10A2F013B0B5}"/>
          </ac:spMkLst>
        </pc:spChg>
      </pc:sldChg>
      <pc:sldChg chg="modSp new del mod">
        <pc:chgData name="Scott Schneider" userId="332a98bceecc6031" providerId="LiveId" clId="{7ACD1EDA-1849-4D57-A048-DBFDA1706CFE}" dt="2025-07-20T15:42:05.279" v="2425" actId="47"/>
        <pc:sldMkLst>
          <pc:docMk/>
          <pc:sldMk cId="1446075839" sldId="3269"/>
        </pc:sldMkLst>
      </pc:sldChg>
      <pc:sldChg chg="modSp new del mod">
        <pc:chgData name="Scott Schneider" userId="332a98bceecc6031" providerId="LiveId" clId="{7ACD1EDA-1849-4D57-A048-DBFDA1706CFE}" dt="2025-07-20T15:42:06.155" v="2426" actId="47"/>
        <pc:sldMkLst>
          <pc:docMk/>
          <pc:sldMk cId="2207333579" sldId="3270"/>
        </pc:sldMkLst>
      </pc:sldChg>
      <pc:sldChg chg="modSp new del mod">
        <pc:chgData name="Scott Schneider" userId="332a98bceecc6031" providerId="LiveId" clId="{7ACD1EDA-1849-4D57-A048-DBFDA1706CFE}" dt="2025-07-20T15:42:08.340" v="2427" actId="47"/>
        <pc:sldMkLst>
          <pc:docMk/>
          <pc:sldMk cId="4146368133" sldId="3271"/>
        </pc:sldMkLst>
      </pc:sldChg>
      <pc:sldChg chg="modSp new del mod">
        <pc:chgData name="Scott Schneider" userId="332a98bceecc6031" providerId="LiveId" clId="{7ACD1EDA-1849-4D57-A048-DBFDA1706CFE}" dt="2025-07-20T15:42:11.080" v="2428" actId="47"/>
        <pc:sldMkLst>
          <pc:docMk/>
          <pc:sldMk cId="815542112" sldId="3272"/>
        </pc:sldMkLst>
      </pc:sldChg>
      <pc:sldChg chg="addSp modSp new del mod modClrScheme chgLayout">
        <pc:chgData name="Scott Schneider" userId="332a98bceecc6031" providerId="LiveId" clId="{7ACD1EDA-1849-4D57-A048-DBFDA1706CFE}" dt="2025-07-20T20:00:45.384" v="2870" actId="47"/>
        <pc:sldMkLst>
          <pc:docMk/>
          <pc:sldMk cId="3691835922" sldId="3273"/>
        </pc:sldMkLst>
      </pc:sldChg>
      <pc:sldChg chg="modSp new add del mod">
        <pc:chgData name="Scott Schneider" userId="332a98bceecc6031" providerId="LiveId" clId="{7ACD1EDA-1849-4D57-A048-DBFDA1706CFE}" dt="2025-07-23T13:56:20.234" v="3947" actId="2696"/>
        <pc:sldMkLst>
          <pc:docMk/>
          <pc:sldMk cId="2893611010" sldId="3274"/>
        </pc:sldMkLst>
      </pc:sldChg>
      <pc:sldChg chg="modSp new add del mod">
        <pc:chgData name="Scott Schneider" userId="332a98bceecc6031" providerId="LiveId" clId="{7ACD1EDA-1849-4D57-A048-DBFDA1706CFE}" dt="2025-07-23T13:56:20.234" v="3947" actId="2696"/>
        <pc:sldMkLst>
          <pc:docMk/>
          <pc:sldMk cId="440011092" sldId="3275"/>
        </pc:sldMkLst>
      </pc:sldChg>
      <pc:sldChg chg="modSp new add del mod">
        <pc:chgData name="Scott Schneider" userId="332a98bceecc6031" providerId="LiveId" clId="{7ACD1EDA-1849-4D57-A048-DBFDA1706CFE}" dt="2025-07-20T21:17:27.723" v="3117" actId="47"/>
        <pc:sldMkLst>
          <pc:docMk/>
          <pc:sldMk cId="3102947788" sldId="3276"/>
        </pc:sldMkLst>
      </pc:sldChg>
      <pc:sldChg chg="modSp new add del mod">
        <pc:chgData name="Scott Schneider" userId="332a98bceecc6031" providerId="LiveId" clId="{7ACD1EDA-1849-4D57-A048-DBFDA1706CFE}" dt="2025-07-23T13:56:20.234" v="3947" actId="2696"/>
        <pc:sldMkLst>
          <pc:docMk/>
          <pc:sldMk cId="1553287837" sldId="3277"/>
        </pc:sldMkLst>
      </pc:sldChg>
      <pc:sldChg chg="modSp new del mod">
        <pc:chgData name="Scott Schneider" userId="332a98bceecc6031" providerId="LiveId" clId="{7ACD1EDA-1849-4D57-A048-DBFDA1706CFE}" dt="2025-07-20T18:40:41.538" v="2782" actId="47"/>
        <pc:sldMkLst>
          <pc:docMk/>
          <pc:sldMk cId="484487842" sldId="3278"/>
        </pc:sldMkLst>
      </pc:sldChg>
      <pc:sldChg chg="modSp new add del mod">
        <pc:chgData name="Scott Schneider" userId="332a98bceecc6031" providerId="LiveId" clId="{7ACD1EDA-1849-4D57-A048-DBFDA1706CFE}" dt="2025-07-20T20:25:18.943" v="3076" actId="2696"/>
        <pc:sldMkLst>
          <pc:docMk/>
          <pc:sldMk cId="1456801176" sldId="3279"/>
        </pc:sldMkLst>
      </pc:sldChg>
      <pc:sldChg chg="add del ord">
        <pc:chgData name="Scott Schneider" userId="332a98bceecc6031" providerId="LiveId" clId="{7ACD1EDA-1849-4D57-A048-DBFDA1706CFE}" dt="2025-07-23T13:56:20.234" v="3947" actId="2696"/>
        <pc:sldMkLst>
          <pc:docMk/>
          <pc:sldMk cId="3378429748" sldId="3279"/>
        </pc:sldMkLst>
      </pc:sldChg>
      <pc:sldChg chg="modSp new add del mod">
        <pc:chgData name="Scott Schneider" userId="332a98bceecc6031" providerId="LiveId" clId="{7ACD1EDA-1849-4D57-A048-DBFDA1706CFE}" dt="2025-07-23T13:56:20.234" v="3947" actId="2696"/>
        <pc:sldMkLst>
          <pc:docMk/>
          <pc:sldMk cId="1223356931" sldId="3280"/>
        </pc:sldMkLst>
      </pc:sldChg>
      <pc:sldChg chg="modSp new add del mod">
        <pc:chgData name="Scott Schneider" userId="332a98bceecc6031" providerId="LiveId" clId="{7ACD1EDA-1849-4D57-A048-DBFDA1706CFE}" dt="2025-07-23T13:56:20.234" v="3947" actId="2696"/>
        <pc:sldMkLst>
          <pc:docMk/>
          <pc:sldMk cId="2447082866" sldId="3281"/>
        </pc:sldMkLst>
      </pc:sldChg>
      <pc:sldChg chg="modSp new add del mod">
        <pc:chgData name="Scott Schneider" userId="332a98bceecc6031" providerId="LiveId" clId="{7ACD1EDA-1849-4D57-A048-DBFDA1706CFE}" dt="2025-07-20T21:17:52.607" v="3120" actId="47"/>
        <pc:sldMkLst>
          <pc:docMk/>
          <pc:sldMk cId="462285133" sldId="3282"/>
        </pc:sldMkLst>
      </pc:sldChg>
      <pc:sldChg chg="modSp new del mod">
        <pc:chgData name="Scott Schneider" userId="332a98bceecc6031" providerId="LiveId" clId="{7ACD1EDA-1849-4D57-A048-DBFDA1706CFE}" dt="2025-07-23T13:56:20.234" v="3947" actId="2696"/>
        <pc:sldMkLst>
          <pc:docMk/>
          <pc:sldMk cId="2140781211" sldId="3283"/>
        </pc:sldMkLst>
      </pc:sldChg>
      <pc:sldChg chg="modSp new del mod">
        <pc:chgData name="Scott Schneider" userId="332a98bceecc6031" providerId="LiveId" clId="{7ACD1EDA-1849-4D57-A048-DBFDA1706CFE}" dt="2025-07-23T13:56:20.234" v="3947" actId="2696"/>
        <pc:sldMkLst>
          <pc:docMk/>
          <pc:sldMk cId="705814379" sldId="3284"/>
        </pc:sldMkLst>
      </pc:sldChg>
      <pc:sldChg chg="modSp new del mod">
        <pc:chgData name="Scott Schneider" userId="332a98bceecc6031" providerId="LiveId" clId="{7ACD1EDA-1849-4D57-A048-DBFDA1706CFE}" dt="2025-07-23T13:56:20.234" v="3947" actId="2696"/>
        <pc:sldMkLst>
          <pc:docMk/>
          <pc:sldMk cId="1603464484" sldId="3285"/>
        </pc:sldMkLst>
      </pc:sldChg>
      <pc:sldChg chg="modSp new del mod">
        <pc:chgData name="Scott Schneider" userId="332a98bceecc6031" providerId="LiveId" clId="{7ACD1EDA-1849-4D57-A048-DBFDA1706CFE}" dt="2025-07-23T13:56:20.234" v="3947" actId="2696"/>
        <pc:sldMkLst>
          <pc:docMk/>
          <pc:sldMk cId="1485413642" sldId="3286"/>
        </pc:sldMkLst>
      </pc:sldChg>
      <pc:sldChg chg="modSp new del mod">
        <pc:chgData name="Scott Schneider" userId="332a98bceecc6031" providerId="LiveId" clId="{7ACD1EDA-1849-4D57-A048-DBFDA1706CFE}" dt="2025-07-23T13:56:20.234" v="3947" actId="2696"/>
        <pc:sldMkLst>
          <pc:docMk/>
          <pc:sldMk cId="4071132529" sldId="3287"/>
        </pc:sldMkLst>
      </pc:sldChg>
      <pc:sldChg chg="modSp new del mod">
        <pc:chgData name="Scott Schneider" userId="332a98bceecc6031" providerId="LiveId" clId="{7ACD1EDA-1849-4D57-A048-DBFDA1706CFE}" dt="2025-07-23T13:56:20.234" v="3947" actId="2696"/>
        <pc:sldMkLst>
          <pc:docMk/>
          <pc:sldMk cId="3108867602" sldId="3288"/>
        </pc:sldMkLst>
      </pc:sldChg>
      <pc:sldChg chg="modSp new del mod">
        <pc:chgData name="Scott Schneider" userId="332a98bceecc6031" providerId="LiveId" clId="{7ACD1EDA-1849-4D57-A048-DBFDA1706CFE}" dt="2025-07-23T13:56:20.234" v="3947" actId="2696"/>
        <pc:sldMkLst>
          <pc:docMk/>
          <pc:sldMk cId="1062034090" sldId="3289"/>
        </pc:sldMkLst>
      </pc:sldChg>
      <pc:sldChg chg="modSp new del mod">
        <pc:chgData name="Scott Schneider" userId="332a98bceecc6031" providerId="LiveId" clId="{7ACD1EDA-1849-4D57-A048-DBFDA1706CFE}" dt="2025-07-23T13:56:20.234" v="3947" actId="2696"/>
        <pc:sldMkLst>
          <pc:docMk/>
          <pc:sldMk cId="3798686770" sldId="3290"/>
        </pc:sldMkLst>
      </pc:sldChg>
      <pc:sldChg chg="modSp new del mod">
        <pc:chgData name="Scott Schneider" userId="332a98bceecc6031" providerId="LiveId" clId="{7ACD1EDA-1849-4D57-A048-DBFDA1706CFE}" dt="2025-07-23T13:56:20.234" v="3947" actId="2696"/>
        <pc:sldMkLst>
          <pc:docMk/>
          <pc:sldMk cId="4069106575" sldId="3291"/>
        </pc:sldMkLst>
      </pc:sldChg>
      <pc:sldChg chg="addSp delSp modSp new mod modClrScheme chgLayout">
        <pc:chgData name="Scott Schneider" userId="332a98bceecc6031" providerId="LiveId" clId="{7ACD1EDA-1849-4D57-A048-DBFDA1706CFE}" dt="2025-07-19T20:48:17.780" v="1906" actId="27636"/>
        <pc:sldMkLst>
          <pc:docMk/>
          <pc:sldMk cId="787763750" sldId="3292"/>
        </pc:sldMkLst>
        <pc:spChg chg="add mod ord">
          <ac:chgData name="Scott Schneider" userId="332a98bceecc6031" providerId="LiveId" clId="{7ACD1EDA-1849-4D57-A048-DBFDA1706CFE}" dt="2025-07-19T20:48:17.780" v="1906" actId="27636"/>
          <ac:spMkLst>
            <pc:docMk/>
            <pc:sldMk cId="787763750" sldId="3292"/>
            <ac:spMk id="4" creationId="{96E4788B-FC86-A6E4-54D6-755AA1792EB6}"/>
          </ac:spMkLst>
        </pc:spChg>
        <pc:spChg chg="add mod ord">
          <ac:chgData name="Scott Schneider" userId="332a98bceecc6031" providerId="LiveId" clId="{7ACD1EDA-1849-4D57-A048-DBFDA1706CFE}" dt="2025-07-19T20:47:54.132" v="1884" actId="700"/>
          <ac:spMkLst>
            <pc:docMk/>
            <pc:sldMk cId="787763750" sldId="3292"/>
            <ac:spMk id="5" creationId="{64CB62AA-3A38-F1CF-A46C-A901D592FEDF}"/>
          </ac:spMkLst>
        </pc:spChg>
      </pc:sldChg>
      <pc:sldChg chg="add">
        <pc:chgData name="Scott Schneider" userId="332a98bceecc6031" providerId="LiveId" clId="{7ACD1EDA-1849-4D57-A048-DBFDA1706CFE}" dt="2025-07-23T13:17:40.265" v="3500"/>
        <pc:sldMkLst>
          <pc:docMk/>
          <pc:sldMk cId="358115739" sldId="3293"/>
        </pc:sldMkLst>
      </pc:sldChg>
      <pc:sldChg chg="addSp delSp modSp new del mod modClrScheme chgLayout">
        <pc:chgData name="Scott Schneider" userId="332a98bceecc6031" providerId="LiveId" clId="{7ACD1EDA-1849-4D57-A048-DBFDA1706CFE}" dt="2025-07-23T13:17:31.775" v="3499" actId="2696"/>
        <pc:sldMkLst>
          <pc:docMk/>
          <pc:sldMk cId="1214582478" sldId="3293"/>
        </pc:sldMkLst>
      </pc:sldChg>
      <pc:sldChg chg="addSp delSp modSp new del mod modClrScheme chgLayout">
        <pc:chgData name="Scott Schneider" userId="332a98bceecc6031" providerId="LiveId" clId="{7ACD1EDA-1849-4D57-A048-DBFDA1706CFE}" dt="2025-07-23T13:17:31.775" v="3499" actId="2696"/>
        <pc:sldMkLst>
          <pc:docMk/>
          <pc:sldMk cId="2666427608" sldId="3294"/>
        </pc:sldMkLst>
      </pc:sldChg>
      <pc:sldChg chg="add">
        <pc:chgData name="Scott Schneider" userId="332a98bceecc6031" providerId="LiveId" clId="{7ACD1EDA-1849-4D57-A048-DBFDA1706CFE}" dt="2025-07-23T13:17:40.265" v="3500"/>
        <pc:sldMkLst>
          <pc:docMk/>
          <pc:sldMk cId="2686100523" sldId="3294"/>
        </pc:sldMkLst>
      </pc:sldChg>
      <pc:sldChg chg="modSp new del mod">
        <pc:chgData name="Scott Schneider" userId="332a98bceecc6031" providerId="LiveId" clId="{7ACD1EDA-1849-4D57-A048-DBFDA1706CFE}" dt="2025-07-20T15:48:20.184" v="2500" actId="47"/>
        <pc:sldMkLst>
          <pc:docMk/>
          <pc:sldMk cId="3208489502" sldId="3295"/>
        </pc:sldMkLst>
      </pc:sldChg>
      <pc:sldChg chg="modSp new del mod">
        <pc:chgData name="Scott Schneider" userId="332a98bceecc6031" providerId="LiveId" clId="{7ACD1EDA-1849-4D57-A048-DBFDA1706CFE}" dt="2025-07-19T21:50:52.992" v="2096" actId="47"/>
        <pc:sldMkLst>
          <pc:docMk/>
          <pc:sldMk cId="3255306401" sldId="3296"/>
        </pc:sldMkLst>
      </pc:sldChg>
      <pc:sldChg chg="modSp add mod">
        <pc:chgData name="Scott Schneider" userId="332a98bceecc6031" providerId="LiveId" clId="{7ACD1EDA-1849-4D57-A048-DBFDA1706CFE}" dt="2025-07-23T13:37:31.040" v="3644" actId="27636"/>
        <pc:sldMkLst>
          <pc:docMk/>
          <pc:sldMk cId="3663718150" sldId="3297"/>
        </pc:sldMkLst>
        <pc:spChg chg="mod">
          <ac:chgData name="Scott Schneider" userId="332a98bceecc6031" providerId="LiveId" clId="{7ACD1EDA-1849-4D57-A048-DBFDA1706CFE}" dt="2025-07-23T13:29:49.096" v="3537"/>
          <ac:spMkLst>
            <pc:docMk/>
            <pc:sldMk cId="3663718150" sldId="3297"/>
            <ac:spMk id="2" creationId="{E0AFA2EF-BA67-5A25-F5F2-4311726772F6}"/>
          </ac:spMkLst>
        </pc:spChg>
        <pc:spChg chg="mod">
          <ac:chgData name="Scott Schneider" userId="332a98bceecc6031" providerId="LiveId" clId="{7ACD1EDA-1849-4D57-A048-DBFDA1706CFE}" dt="2025-07-23T13:37:31.040" v="3644" actId="27636"/>
          <ac:spMkLst>
            <pc:docMk/>
            <pc:sldMk cId="3663718150" sldId="3297"/>
            <ac:spMk id="3" creationId="{778F5BE0-F734-A92C-936A-38E453975C67}"/>
          </ac:spMkLst>
        </pc:spChg>
      </pc:sldChg>
      <pc:sldChg chg="modSp new del mod">
        <pc:chgData name="Scott Schneider" userId="332a98bceecc6031" providerId="LiveId" clId="{7ACD1EDA-1849-4D57-A048-DBFDA1706CFE}" dt="2025-07-23T13:17:31.775" v="3499" actId="2696"/>
        <pc:sldMkLst>
          <pc:docMk/>
          <pc:sldMk cId="4242789729" sldId="3297"/>
        </pc:sldMkLst>
      </pc:sldChg>
      <pc:sldChg chg="modSp add mod">
        <pc:chgData name="Scott Schneider" userId="332a98bceecc6031" providerId="LiveId" clId="{7ACD1EDA-1849-4D57-A048-DBFDA1706CFE}" dt="2025-07-23T13:47:20.064" v="3848" actId="27636"/>
        <pc:sldMkLst>
          <pc:docMk/>
          <pc:sldMk cId="519105985" sldId="3298"/>
        </pc:sldMkLst>
        <pc:spChg chg="mod">
          <ac:chgData name="Scott Schneider" userId="332a98bceecc6031" providerId="LiveId" clId="{7ACD1EDA-1849-4D57-A048-DBFDA1706CFE}" dt="2025-07-23T13:37:46.862" v="3645"/>
          <ac:spMkLst>
            <pc:docMk/>
            <pc:sldMk cId="519105985" sldId="3298"/>
            <ac:spMk id="2" creationId="{8C9E269D-987D-B46D-45C0-FB879035FE17}"/>
          </ac:spMkLst>
        </pc:spChg>
        <pc:spChg chg="mod">
          <ac:chgData name="Scott Schneider" userId="332a98bceecc6031" providerId="LiveId" clId="{7ACD1EDA-1849-4D57-A048-DBFDA1706CFE}" dt="2025-07-23T13:47:20.064" v="3848" actId="27636"/>
          <ac:spMkLst>
            <pc:docMk/>
            <pc:sldMk cId="519105985" sldId="3298"/>
            <ac:spMk id="3" creationId="{897F0071-1A64-FD12-EC2A-6513E5840EEB}"/>
          </ac:spMkLst>
        </pc:spChg>
      </pc:sldChg>
      <pc:sldChg chg="modSp new del mod">
        <pc:chgData name="Scott Schneider" userId="332a98bceecc6031" providerId="LiveId" clId="{7ACD1EDA-1849-4D57-A048-DBFDA1706CFE}" dt="2025-07-23T13:17:31.775" v="3499" actId="2696"/>
        <pc:sldMkLst>
          <pc:docMk/>
          <pc:sldMk cId="3512221455" sldId="3298"/>
        </pc:sldMkLst>
      </pc:sldChg>
      <pc:sldChg chg="modSp new del mod">
        <pc:chgData name="Scott Schneider" userId="332a98bceecc6031" providerId="LiveId" clId="{7ACD1EDA-1849-4D57-A048-DBFDA1706CFE}" dt="2025-07-19T21:58:01.756" v="2158" actId="2696"/>
        <pc:sldMkLst>
          <pc:docMk/>
          <pc:sldMk cId="1067410849" sldId="3299"/>
        </pc:sldMkLst>
      </pc:sldChg>
      <pc:sldChg chg="add del">
        <pc:chgData name="Scott Schneider" userId="332a98bceecc6031" providerId="LiveId" clId="{7ACD1EDA-1849-4D57-A048-DBFDA1706CFE}" dt="2025-07-23T13:17:31.775" v="3499" actId="2696"/>
        <pc:sldMkLst>
          <pc:docMk/>
          <pc:sldMk cId="2515233091" sldId="3299"/>
        </pc:sldMkLst>
      </pc:sldChg>
      <pc:sldChg chg="add del">
        <pc:chgData name="Scott Schneider" userId="332a98bceecc6031" providerId="LiveId" clId="{7ACD1EDA-1849-4D57-A048-DBFDA1706CFE}" dt="2025-07-23T13:29:29.089" v="3535" actId="47"/>
        <pc:sldMkLst>
          <pc:docMk/>
          <pc:sldMk cId="3562698878" sldId="3299"/>
        </pc:sldMkLst>
      </pc:sldChg>
      <pc:sldChg chg="modSp new del mod">
        <pc:chgData name="Scott Schneider" userId="332a98bceecc6031" providerId="LiveId" clId="{7ACD1EDA-1849-4D57-A048-DBFDA1706CFE}" dt="2025-07-23T13:17:31.775" v="3499" actId="2696"/>
        <pc:sldMkLst>
          <pc:docMk/>
          <pc:sldMk cId="1699576665" sldId="3300"/>
        </pc:sldMkLst>
      </pc:sldChg>
      <pc:sldChg chg="modSp add mod">
        <pc:chgData name="Scott Schneider" userId="332a98bceecc6031" providerId="LiveId" clId="{7ACD1EDA-1849-4D57-A048-DBFDA1706CFE}" dt="2025-07-24T00:47:30.881" v="3997" actId="313"/>
        <pc:sldMkLst>
          <pc:docMk/>
          <pc:sldMk cId="4051874561" sldId="3300"/>
        </pc:sldMkLst>
        <pc:spChg chg="mod">
          <ac:chgData name="Scott Schneider" userId="332a98bceecc6031" providerId="LiveId" clId="{7ACD1EDA-1849-4D57-A048-DBFDA1706CFE}" dt="2025-07-24T00:47:30.881" v="3997" actId="313"/>
          <ac:spMkLst>
            <pc:docMk/>
            <pc:sldMk cId="4051874561" sldId="3300"/>
            <ac:spMk id="2" creationId="{5E34ACDE-C2B3-0A33-5FAA-1F48ABFDBE56}"/>
          </ac:spMkLst>
        </pc:spChg>
        <pc:spChg chg="mod">
          <ac:chgData name="Scott Schneider" userId="332a98bceecc6031" providerId="LiveId" clId="{7ACD1EDA-1849-4D57-A048-DBFDA1706CFE}" dt="2025-07-23T13:43:46.097" v="3754" actId="20577"/>
          <ac:spMkLst>
            <pc:docMk/>
            <pc:sldMk cId="4051874561" sldId="3300"/>
            <ac:spMk id="3" creationId="{71FA40E3-2714-20F1-039F-D3380F6B3916}"/>
          </ac:spMkLst>
        </pc:spChg>
      </pc:sldChg>
      <pc:sldChg chg="modSp new del mod">
        <pc:chgData name="Scott Schneider" userId="332a98bceecc6031" providerId="LiveId" clId="{7ACD1EDA-1849-4D57-A048-DBFDA1706CFE}" dt="2025-07-19T21:58:20.990" v="2160" actId="47"/>
        <pc:sldMkLst>
          <pc:docMk/>
          <pc:sldMk cId="1016212439" sldId="3301"/>
        </pc:sldMkLst>
      </pc:sldChg>
      <pc:sldChg chg="modSp new del mod">
        <pc:chgData name="Scott Schneider" userId="332a98bceecc6031" providerId="LiveId" clId="{7ACD1EDA-1849-4D57-A048-DBFDA1706CFE}" dt="2025-07-23T13:17:31.775" v="3499" actId="2696"/>
        <pc:sldMkLst>
          <pc:docMk/>
          <pc:sldMk cId="589503691" sldId="3302"/>
        </pc:sldMkLst>
      </pc:sldChg>
      <pc:sldChg chg="modSp add mod">
        <pc:chgData name="Scott Schneider" userId="332a98bceecc6031" providerId="LiveId" clId="{7ACD1EDA-1849-4D57-A048-DBFDA1706CFE}" dt="2025-07-23T13:47:48.533" v="3858" actId="114"/>
        <pc:sldMkLst>
          <pc:docMk/>
          <pc:sldMk cId="3447693234" sldId="3302"/>
        </pc:sldMkLst>
        <pc:spChg chg="mod">
          <ac:chgData name="Scott Schneider" userId="332a98bceecc6031" providerId="LiveId" clId="{7ACD1EDA-1849-4D57-A048-DBFDA1706CFE}" dt="2025-07-23T13:47:00.515" v="3842" actId="20577"/>
          <ac:spMkLst>
            <pc:docMk/>
            <pc:sldMk cId="3447693234" sldId="3302"/>
            <ac:spMk id="2" creationId="{52A2A20D-7E2F-D72B-8931-4F913B0F45C9}"/>
          </ac:spMkLst>
        </pc:spChg>
        <pc:spChg chg="mod">
          <ac:chgData name="Scott Schneider" userId="332a98bceecc6031" providerId="LiveId" clId="{7ACD1EDA-1849-4D57-A048-DBFDA1706CFE}" dt="2025-07-23T13:47:48.533" v="3858" actId="114"/>
          <ac:spMkLst>
            <pc:docMk/>
            <pc:sldMk cId="3447693234" sldId="3302"/>
            <ac:spMk id="3" creationId="{22A5B8CB-75BF-1465-55DD-4BC860F4DBC7}"/>
          </ac:spMkLst>
        </pc:spChg>
      </pc:sldChg>
      <pc:sldChg chg="modSp new del mod">
        <pc:chgData name="Scott Schneider" userId="332a98bceecc6031" providerId="LiveId" clId="{7ACD1EDA-1849-4D57-A048-DBFDA1706CFE}" dt="2025-07-23T13:17:31.775" v="3499" actId="2696"/>
        <pc:sldMkLst>
          <pc:docMk/>
          <pc:sldMk cId="3504267849" sldId="3303"/>
        </pc:sldMkLst>
      </pc:sldChg>
      <pc:sldChg chg="add del">
        <pc:chgData name="Scott Schneider" userId="332a98bceecc6031" providerId="LiveId" clId="{7ACD1EDA-1849-4D57-A048-DBFDA1706CFE}" dt="2025-07-23T13:52:25.601" v="3940" actId="47"/>
        <pc:sldMkLst>
          <pc:docMk/>
          <pc:sldMk cId="3813563548" sldId="3303"/>
        </pc:sldMkLst>
      </pc:sldChg>
      <pc:sldChg chg="modSp new del mod">
        <pc:chgData name="Scott Schneider" userId="332a98bceecc6031" providerId="LiveId" clId="{7ACD1EDA-1849-4D57-A048-DBFDA1706CFE}" dt="2025-07-23T13:17:31.775" v="3499" actId="2696"/>
        <pc:sldMkLst>
          <pc:docMk/>
          <pc:sldMk cId="2083525665" sldId="3304"/>
        </pc:sldMkLst>
      </pc:sldChg>
      <pc:sldChg chg="modSp add mod">
        <pc:chgData name="Scott Schneider" userId="332a98bceecc6031" providerId="LiveId" clId="{7ACD1EDA-1849-4D57-A048-DBFDA1706CFE}" dt="2025-07-23T13:53:10.232" v="3946" actId="27636"/>
        <pc:sldMkLst>
          <pc:docMk/>
          <pc:sldMk cId="3222675097" sldId="3304"/>
        </pc:sldMkLst>
        <pc:spChg chg="mod">
          <ac:chgData name="Scott Schneider" userId="332a98bceecc6031" providerId="LiveId" clId="{7ACD1EDA-1849-4D57-A048-DBFDA1706CFE}" dt="2025-07-23T13:53:10.232" v="3946" actId="27636"/>
          <ac:spMkLst>
            <pc:docMk/>
            <pc:sldMk cId="3222675097" sldId="3304"/>
            <ac:spMk id="2" creationId="{54FD91E4-4FE1-7F3C-1FB2-5DEE4E1ACD68}"/>
          </ac:spMkLst>
        </pc:spChg>
        <pc:spChg chg="mod">
          <ac:chgData name="Scott Schneider" userId="332a98bceecc6031" providerId="LiveId" clId="{7ACD1EDA-1849-4D57-A048-DBFDA1706CFE}" dt="2025-07-23T13:53:01.567" v="3943" actId="20577"/>
          <ac:spMkLst>
            <pc:docMk/>
            <pc:sldMk cId="3222675097" sldId="3304"/>
            <ac:spMk id="3" creationId="{E16EFD57-4AD6-BAD1-1757-CD4C386B582C}"/>
          </ac:spMkLst>
        </pc:spChg>
      </pc:sldChg>
      <pc:sldChg chg="addSp delSp modSp new del mod modClrScheme chgLayout">
        <pc:chgData name="Scott Schneider" userId="332a98bceecc6031" providerId="LiveId" clId="{7ACD1EDA-1849-4D57-A048-DBFDA1706CFE}" dt="2025-07-23T13:56:20.234" v="3947" actId="2696"/>
        <pc:sldMkLst>
          <pc:docMk/>
          <pc:sldMk cId="701458683" sldId="3305"/>
        </pc:sldMkLst>
      </pc:sldChg>
      <pc:sldChg chg="addSp delSp modSp new del mod modClrScheme chgLayout">
        <pc:chgData name="Scott Schneider" userId="332a98bceecc6031" providerId="LiveId" clId="{7ACD1EDA-1849-4D57-A048-DBFDA1706CFE}" dt="2025-07-23T13:56:20.234" v="3947" actId="2696"/>
        <pc:sldMkLst>
          <pc:docMk/>
          <pc:sldMk cId="3841754826" sldId="3306"/>
        </pc:sldMkLst>
      </pc:sldChg>
      <pc:sldChg chg="modSp add mod">
        <pc:chgData name="Scott Schneider" userId="332a98bceecc6031" providerId="LiveId" clId="{7ACD1EDA-1849-4D57-A048-DBFDA1706CFE}" dt="2025-07-23T13:28:35.563" v="3533" actId="115"/>
        <pc:sldMkLst>
          <pc:docMk/>
          <pc:sldMk cId="1810357476" sldId="3307"/>
        </pc:sldMkLst>
        <pc:spChg chg="mod">
          <ac:chgData name="Scott Schneider" userId="332a98bceecc6031" providerId="LiveId" clId="{7ACD1EDA-1849-4D57-A048-DBFDA1706CFE}" dt="2025-07-23T13:28:35.563" v="3533" actId="115"/>
          <ac:spMkLst>
            <pc:docMk/>
            <pc:sldMk cId="1810357476" sldId="3307"/>
            <ac:spMk id="3" creationId="{5B13F86E-6A6F-1555-84DF-1708E9ADAC15}"/>
          </ac:spMkLst>
        </pc:spChg>
      </pc:sldChg>
      <pc:sldChg chg="modSp new del mod">
        <pc:chgData name="Scott Schneider" userId="332a98bceecc6031" providerId="LiveId" clId="{7ACD1EDA-1849-4D57-A048-DBFDA1706CFE}" dt="2025-07-23T13:17:31.775" v="3499" actId="2696"/>
        <pc:sldMkLst>
          <pc:docMk/>
          <pc:sldMk cId="2605492790" sldId="3307"/>
        </pc:sldMkLst>
      </pc:sldChg>
      <pc:sldChg chg="modSp new del mod">
        <pc:chgData name="Scott Schneider" userId="332a98bceecc6031" providerId="LiveId" clId="{7ACD1EDA-1849-4D57-A048-DBFDA1706CFE}" dt="2025-07-23T13:17:31.775" v="3499" actId="2696"/>
        <pc:sldMkLst>
          <pc:docMk/>
          <pc:sldMk cId="2100590181" sldId="3308"/>
        </pc:sldMkLst>
      </pc:sldChg>
      <pc:sldChg chg="add">
        <pc:chgData name="Scott Schneider" userId="332a98bceecc6031" providerId="LiveId" clId="{7ACD1EDA-1849-4D57-A048-DBFDA1706CFE}" dt="2025-07-23T13:17:40.265" v="3500"/>
        <pc:sldMkLst>
          <pc:docMk/>
          <pc:sldMk cId="3331135163" sldId="3308"/>
        </pc:sldMkLst>
      </pc:sldChg>
      <pc:sldChg chg="modSp new del mod ord">
        <pc:chgData name="Scott Schneider" userId="332a98bceecc6031" providerId="LiveId" clId="{7ACD1EDA-1849-4D57-A048-DBFDA1706CFE}" dt="2025-07-23T13:17:31.775" v="3499" actId="2696"/>
        <pc:sldMkLst>
          <pc:docMk/>
          <pc:sldMk cId="1273905592" sldId="3309"/>
        </pc:sldMkLst>
      </pc:sldChg>
      <pc:sldChg chg="add">
        <pc:chgData name="Scott Schneider" userId="332a98bceecc6031" providerId="LiveId" clId="{7ACD1EDA-1849-4D57-A048-DBFDA1706CFE}" dt="2025-07-23T13:17:40.265" v="3500"/>
        <pc:sldMkLst>
          <pc:docMk/>
          <pc:sldMk cId="2346422858" sldId="3309"/>
        </pc:sldMkLst>
      </pc:sldChg>
      <pc:sldChg chg="modSp new del mod">
        <pc:chgData name="Scott Schneider" userId="332a98bceecc6031" providerId="LiveId" clId="{7ACD1EDA-1849-4D57-A048-DBFDA1706CFE}" dt="2025-07-23T13:17:31.775" v="3499" actId="2696"/>
        <pc:sldMkLst>
          <pc:docMk/>
          <pc:sldMk cId="1140201590" sldId="3310"/>
        </pc:sldMkLst>
      </pc:sldChg>
      <pc:sldChg chg="modSp add mod">
        <pc:chgData name="Scott Schneider" userId="332a98bceecc6031" providerId="LiveId" clId="{7ACD1EDA-1849-4D57-A048-DBFDA1706CFE}" dt="2025-07-23T13:41:43.560" v="3722" actId="27636"/>
        <pc:sldMkLst>
          <pc:docMk/>
          <pc:sldMk cId="1868035313" sldId="3310"/>
        </pc:sldMkLst>
        <pc:spChg chg="mod">
          <ac:chgData name="Scott Schneider" userId="332a98bceecc6031" providerId="LiveId" clId="{7ACD1EDA-1849-4D57-A048-DBFDA1706CFE}" dt="2025-07-23T13:38:55.173" v="3680" actId="20577"/>
          <ac:spMkLst>
            <pc:docMk/>
            <pc:sldMk cId="1868035313" sldId="3310"/>
            <ac:spMk id="2" creationId="{5DFB667A-68EF-7C46-CF85-9C28244F6178}"/>
          </ac:spMkLst>
        </pc:spChg>
        <pc:spChg chg="mod">
          <ac:chgData name="Scott Schneider" userId="332a98bceecc6031" providerId="LiveId" clId="{7ACD1EDA-1849-4D57-A048-DBFDA1706CFE}" dt="2025-07-23T13:41:43.560" v="3722" actId="27636"/>
          <ac:spMkLst>
            <pc:docMk/>
            <pc:sldMk cId="1868035313" sldId="3310"/>
            <ac:spMk id="3" creationId="{B35FCE8E-03F5-9D8C-02CA-5A1FD3C00A8C}"/>
          </ac:spMkLst>
        </pc:spChg>
      </pc:sldChg>
      <pc:sldChg chg="add del">
        <pc:chgData name="Scott Schneider" userId="332a98bceecc6031" providerId="LiveId" clId="{7ACD1EDA-1849-4D57-A048-DBFDA1706CFE}" dt="2025-07-23T13:39:57.604" v="3697" actId="47"/>
        <pc:sldMkLst>
          <pc:docMk/>
          <pc:sldMk cId="2616698478" sldId="3311"/>
        </pc:sldMkLst>
      </pc:sldChg>
      <pc:sldChg chg="modSp new del mod">
        <pc:chgData name="Scott Schneider" userId="332a98bceecc6031" providerId="LiveId" clId="{7ACD1EDA-1849-4D57-A048-DBFDA1706CFE}" dt="2025-07-23T13:17:31.775" v="3499" actId="2696"/>
        <pc:sldMkLst>
          <pc:docMk/>
          <pc:sldMk cId="3003299256" sldId="3311"/>
        </pc:sldMkLst>
      </pc:sldChg>
      <pc:sldChg chg="modSp new del mod">
        <pc:chgData name="Scott Schneider" userId="332a98bceecc6031" providerId="LiveId" clId="{7ACD1EDA-1849-4D57-A048-DBFDA1706CFE}" dt="2025-07-23T13:17:31.775" v="3499" actId="2696"/>
        <pc:sldMkLst>
          <pc:docMk/>
          <pc:sldMk cId="2339065130" sldId="3312"/>
        </pc:sldMkLst>
      </pc:sldChg>
      <pc:sldChg chg="modSp add del mod">
        <pc:chgData name="Scott Schneider" userId="332a98bceecc6031" providerId="LiveId" clId="{7ACD1EDA-1849-4D57-A048-DBFDA1706CFE}" dt="2025-07-23T13:40:21.616" v="3701" actId="47"/>
        <pc:sldMkLst>
          <pc:docMk/>
          <pc:sldMk cId="4115364516" sldId="3312"/>
        </pc:sldMkLst>
        <pc:spChg chg="mod">
          <ac:chgData name="Scott Schneider" userId="332a98bceecc6031" providerId="LiveId" clId="{7ACD1EDA-1849-4D57-A048-DBFDA1706CFE}" dt="2025-07-23T13:40:06.161" v="3698" actId="21"/>
          <ac:spMkLst>
            <pc:docMk/>
            <pc:sldMk cId="4115364516" sldId="3312"/>
            <ac:spMk id="3" creationId="{8F7B2A0D-A3EE-EB50-1D46-2EEAACB2DF19}"/>
          </ac:spMkLst>
        </pc:spChg>
      </pc:sldChg>
      <pc:sldChg chg="modSp new del mod">
        <pc:chgData name="Scott Schneider" userId="332a98bceecc6031" providerId="LiveId" clId="{7ACD1EDA-1849-4D57-A048-DBFDA1706CFE}" dt="2025-07-23T13:17:31.775" v="3499" actId="2696"/>
        <pc:sldMkLst>
          <pc:docMk/>
          <pc:sldMk cId="355379709" sldId="3313"/>
        </pc:sldMkLst>
      </pc:sldChg>
      <pc:sldChg chg="modSp add del mod">
        <pc:chgData name="Scott Schneider" userId="332a98bceecc6031" providerId="LiveId" clId="{7ACD1EDA-1849-4D57-A048-DBFDA1706CFE}" dt="2025-07-23T13:40:51.627" v="3707" actId="47"/>
        <pc:sldMkLst>
          <pc:docMk/>
          <pc:sldMk cId="1674248295" sldId="3313"/>
        </pc:sldMkLst>
        <pc:spChg chg="mod">
          <ac:chgData name="Scott Schneider" userId="332a98bceecc6031" providerId="LiveId" clId="{7ACD1EDA-1849-4D57-A048-DBFDA1706CFE}" dt="2025-07-23T13:40:29.716" v="3702" actId="21"/>
          <ac:spMkLst>
            <pc:docMk/>
            <pc:sldMk cId="1674248295" sldId="3313"/>
            <ac:spMk id="3" creationId="{8F3F5091-7454-9F7F-3844-301BE2D8C755}"/>
          </ac:spMkLst>
        </pc:spChg>
      </pc:sldChg>
      <pc:sldChg chg="modSp new del mod">
        <pc:chgData name="Scott Schneider" userId="332a98bceecc6031" providerId="LiveId" clId="{7ACD1EDA-1849-4D57-A048-DBFDA1706CFE}" dt="2025-07-23T13:17:31.775" v="3499" actId="2696"/>
        <pc:sldMkLst>
          <pc:docMk/>
          <pc:sldMk cId="2047610182" sldId="3314"/>
        </pc:sldMkLst>
      </pc:sldChg>
      <pc:sldChg chg="modSp add mod">
        <pc:chgData name="Scott Schneider" userId="332a98bceecc6031" providerId="LiveId" clId="{7ACD1EDA-1849-4D57-A048-DBFDA1706CFE}" dt="2025-07-23T13:41:50.891" v="3726" actId="20577"/>
        <pc:sldMkLst>
          <pc:docMk/>
          <pc:sldMk cId="4204593291" sldId="3314"/>
        </pc:sldMkLst>
        <pc:spChg chg="mod">
          <ac:chgData name="Scott Schneider" userId="332a98bceecc6031" providerId="LiveId" clId="{7ACD1EDA-1849-4D57-A048-DBFDA1706CFE}" dt="2025-07-23T13:41:03.974" v="3708"/>
          <ac:spMkLst>
            <pc:docMk/>
            <pc:sldMk cId="4204593291" sldId="3314"/>
            <ac:spMk id="2" creationId="{498FEEAC-8371-E1E1-FEC3-78DDF12F207F}"/>
          </ac:spMkLst>
        </pc:spChg>
        <pc:spChg chg="mod">
          <ac:chgData name="Scott Schneider" userId="332a98bceecc6031" providerId="LiveId" clId="{7ACD1EDA-1849-4D57-A048-DBFDA1706CFE}" dt="2025-07-23T13:41:50.891" v="3726" actId="20577"/>
          <ac:spMkLst>
            <pc:docMk/>
            <pc:sldMk cId="4204593291" sldId="3314"/>
            <ac:spMk id="3" creationId="{EACA54EA-BCB9-03E5-B004-61FD715D592F}"/>
          </ac:spMkLst>
        </pc:spChg>
      </pc:sldChg>
      <pc:sldChg chg="modSp add del mod">
        <pc:chgData name="Scott Schneider" userId="332a98bceecc6031" providerId="LiveId" clId="{7ACD1EDA-1849-4D57-A048-DBFDA1706CFE}" dt="2025-07-23T13:41:34.465" v="3720" actId="47"/>
        <pc:sldMkLst>
          <pc:docMk/>
          <pc:sldMk cId="436829545" sldId="3315"/>
        </pc:sldMkLst>
        <pc:spChg chg="mod">
          <ac:chgData name="Scott Schneider" userId="332a98bceecc6031" providerId="LiveId" clId="{7ACD1EDA-1849-4D57-A048-DBFDA1706CFE}" dt="2025-07-23T13:41:22.544" v="3715" actId="21"/>
          <ac:spMkLst>
            <pc:docMk/>
            <pc:sldMk cId="436829545" sldId="3315"/>
            <ac:spMk id="3" creationId="{8DB8A3DF-CC7D-E3A0-AEF7-4DC5FC61A3AF}"/>
          </ac:spMkLst>
        </pc:spChg>
      </pc:sldChg>
      <pc:sldChg chg="modSp new del mod">
        <pc:chgData name="Scott Schneider" userId="332a98bceecc6031" providerId="LiveId" clId="{7ACD1EDA-1849-4D57-A048-DBFDA1706CFE}" dt="2025-07-23T13:17:31.775" v="3499" actId="2696"/>
        <pc:sldMkLst>
          <pc:docMk/>
          <pc:sldMk cId="2902257455" sldId="3315"/>
        </pc:sldMkLst>
      </pc:sldChg>
      <pc:sldChg chg="modSp new del mod">
        <pc:chgData name="Scott Schneider" userId="332a98bceecc6031" providerId="LiveId" clId="{7ACD1EDA-1849-4D57-A048-DBFDA1706CFE}" dt="2025-07-20T12:38:56.604" v="2179" actId="47"/>
        <pc:sldMkLst>
          <pc:docMk/>
          <pc:sldMk cId="465966400" sldId="3316"/>
        </pc:sldMkLst>
      </pc:sldChg>
      <pc:sldChg chg="addSp delSp modSp new del mod modTransition modClrScheme chgLayout">
        <pc:chgData name="Scott Schneider" userId="332a98bceecc6031" providerId="LiveId" clId="{7ACD1EDA-1849-4D57-A048-DBFDA1706CFE}" dt="2025-07-23T12:48:32.155" v="3214" actId="47"/>
        <pc:sldMkLst>
          <pc:docMk/>
          <pc:sldMk cId="1807730323" sldId="3317"/>
        </pc:sldMkLst>
      </pc:sldChg>
      <pc:sldChg chg="addSp delSp new mod modClrScheme chgLayout">
        <pc:chgData name="Scott Schneider" userId="332a98bceecc6031" providerId="LiveId" clId="{7ACD1EDA-1849-4D57-A048-DBFDA1706CFE}" dt="2025-07-20T12:40:30.882" v="2182"/>
        <pc:sldMkLst>
          <pc:docMk/>
          <pc:sldMk cId="330337389" sldId="3318"/>
        </pc:sldMkLst>
        <pc:picChg chg="add">
          <ac:chgData name="Scott Schneider" userId="332a98bceecc6031" providerId="LiveId" clId="{7ACD1EDA-1849-4D57-A048-DBFDA1706CFE}" dt="2025-07-20T12:40:30.882" v="2182"/>
          <ac:picMkLst>
            <pc:docMk/>
            <pc:sldMk cId="330337389" sldId="3318"/>
            <ac:picMk id="2050" creationId="{4E1AB446-5D66-CE0C-B1A1-F013F21706B5}"/>
          </ac:picMkLst>
        </pc:picChg>
      </pc:sldChg>
      <pc:sldChg chg="addSp delSp modSp new del mod modTransition modClrScheme chgLayout">
        <pc:chgData name="Scott Schneider" userId="332a98bceecc6031" providerId="LiveId" clId="{7ACD1EDA-1849-4D57-A048-DBFDA1706CFE}" dt="2025-07-20T12:46:34.927" v="2213" actId="47"/>
        <pc:sldMkLst>
          <pc:docMk/>
          <pc:sldMk cId="1604993937" sldId="3319"/>
        </pc:sldMkLst>
      </pc:sldChg>
      <pc:sldChg chg="modSp new mod">
        <pc:chgData name="Scott Schneider" userId="332a98bceecc6031" providerId="LiveId" clId="{7ACD1EDA-1849-4D57-A048-DBFDA1706CFE}" dt="2025-07-20T15:58:36.947" v="2536" actId="20577"/>
        <pc:sldMkLst>
          <pc:docMk/>
          <pc:sldMk cId="1647398731" sldId="3319"/>
        </pc:sldMkLst>
        <pc:spChg chg="mod">
          <ac:chgData name="Scott Schneider" userId="332a98bceecc6031" providerId="LiveId" clId="{7ACD1EDA-1849-4D57-A048-DBFDA1706CFE}" dt="2025-07-20T15:58:01.047" v="2529" actId="27636"/>
          <ac:spMkLst>
            <pc:docMk/>
            <pc:sldMk cId="1647398731" sldId="3319"/>
            <ac:spMk id="2" creationId="{E330E460-CAC4-4634-7EF6-334B827B07B4}"/>
          </ac:spMkLst>
        </pc:spChg>
        <pc:spChg chg="mod">
          <ac:chgData name="Scott Schneider" userId="332a98bceecc6031" providerId="LiveId" clId="{7ACD1EDA-1849-4D57-A048-DBFDA1706CFE}" dt="2025-07-20T15:58:36.947" v="2536" actId="20577"/>
          <ac:spMkLst>
            <pc:docMk/>
            <pc:sldMk cId="1647398731" sldId="3319"/>
            <ac:spMk id="3" creationId="{CE14BB93-1DBE-3F6E-FEAB-39E11ECDB182}"/>
          </ac:spMkLst>
        </pc:spChg>
      </pc:sldChg>
      <pc:sldChg chg="addSp modSp new mod">
        <pc:chgData name="Scott Schneider" userId="332a98bceecc6031" providerId="LiveId" clId="{7ACD1EDA-1849-4D57-A048-DBFDA1706CFE}" dt="2025-07-20T15:59:54.876" v="2547" actId="27636"/>
        <pc:sldMkLst>
          <pc:docMk/>
          <pc:sldMk cId="1853817325" sldId="3320"/>
        </pc:sldMkLst>
        <pc:spChg chg="mod">
          <ac:chgData name="Scott Schneider" userId="332a98bceecc6031" providerId="LiveId" clId="{7ACD1EDA-1849-4D57-A048-DBFDA1706CFE}" dt="2025-07-20T15:59:24.269" v="2538"/>
          <ac:spMkLst>
            <pc:docMk/>
            <pc:sldMk cId="1853817325" sldId="3320"/>
            <ac:spMk id="2" creationId="{68EAE017-E35E-817B-E36F-3FABFC49B3AC}"/>
          </ac:spMkLst>
        </pc:spChg>
        <pc:spChg chg="mod">
          <ac:chgData name="Scott Schneider" userId="332a98bceecc6031" providerId="LiveId" clId="{7ACD1EDA-1849-4D57-A048-DBFDA1706CFE}" dt="2025-07-20T15:59:54.876" v="2547" actId="27636"/>
          <ac:spMkLst>
            <pc:docMk/>
            <pc:sldMk cId="1853817325" sldId="3320"/>
            <ac:spMk id="3" creationId="{0B1C2D1A-FC57-277E-41B3-6D46F7EF7FDE}"/>
          </ac:spMkLst>
        </pc:spChg>
      </pc:sldChg>
      <pc:sldChg chg="addSp delSp modSp new add del mod modClrScheme chgLayout">
        <pc:chgData name="Scott Schneider" userId="332a98bceecc6031" providerId="LiveId" clId="{7ACD1EDA-1849-4D57-A048-DBFDA1706CFE}" dt="2025-07-20T20:05:53.715" v="2972" actId="47"/>
        <pc:sldMkLst>
          <pc:docMk/>
          <pc:sldMk cId="721733805" sldId="3321"/>
        </pc:sldMkLst>
      </pc:sldChg>
      <pc:sldChg chg="new del">
        <pc:chgData name="Scott Schneider" userId="332a98bceecc6031" providerId="LiveId" clId="{7ACD1EDA-1849-4D57-A048-DBFDA1706CFE}" dt="2025-07-20T16:00:47.310" v="2549" actId="47"/>
        <pc:sldMkLst>
          <pc:docMk/>
          <pc:sldMk cId="746731050" sldId="3321"/>
        </pc:sldMkLst>
      </pc:sldChg>
      <pc:sldChg chg="modSp new add del mod">
        <pc:chgData name="Scott Schneider" userId="332a98bceecc6031" providerId="LiveId" clId="{7ACD1EDA-1849-4D57-A048-DBFDA1706CFE}" dt="2025-07-23T13:56:20.234" v="3947" actId="2696"/>
        <pc:sldMkLst>
          <pc:docMk/>
          <pc:sldMk cId="2977373882" sldId="3322"/>
        </pc:sldMkLst>
      </pc:sldChg>
      <pc:sldChg chg="modSp new add del mod">
        <pc:chgData name="Scott Schneider" userId="332a98bceecc6031" providerId="LiveId" clId="{7ACD1EDA-1849-4D57-A048-DBFDA1706CFE}" dt="2025-07-23T13:56:20.234" v="3947" actId="2696"/>
        <pc:sldMkLst>
          <pc:docMk/>
          <pc:sldMk cId="1599755166" sldId="3323"/>
        </pc:sldMkLst>
      </pc:sldChg>
      <pc:sldChg chg="modSp new add del mod">
        <pc:chgData name="Scott Schneider" userId="332a98bceecc6031" providerId="LiveId" clId="{7ACD1EDA-1849-4D57-A048-DBFDA1706CFE}" dt="2025-07-23T13:56:20.234" v="3947" actId="2696"/>
        <pc:sldMkLst>
          <pc:docMk/>
          <pc:sldMk cId="3542476526" sldId="3324"/>
        </pc:sldMkLst>
      </pc:sldChg>
      <pc:sldChg chg="modSp new add del mod">
        <pc:chgData name="Scott Schneider" userId="332a98bceecc6031" providerId="LiveId" clId="{7ACD1EDA-1849-4D57-A048-DBFDA1706CFE}" dt="2025-07-20T21:18:06.617" v="3121" actId="47"/>
        <pc:sldMkLst>
          <pc:docMk/>
          <pc:sldMk cId="129452136" sldId="3325"/>
        </pc:sldMkLst>
      </pc:sldChg>
      <pc:sldChg chg="modSp new del mod">
        <pc:chgData name="Scott Schneider" userId="332a98bceecc6031" providerId="LiveId" clId="{7ACD1EDA-1849-4D57-A048-DBFDA1706CFE}" dt="2025-07-20T21:18:14.004" v="3122" actId="47"/>
        <pc:sldMkLst>
          <pc:docMk/>
          <pc:sldMk cId="2250301712" sldId="3326"/>
        </pc:sldMkLst>
      </pc:sldChg>
      <pc:sldChg chg="modSp new del mod">
        <pc:chgData name="Scott Schneider" userId="332a98bceecc6031" providerId="LiveId" clId="{7ACD1EDA-1849-4D57-A048-DBFDA1706CFE}" dt="2025-07-20T21:18:18.413" v="3123" actId="47"/>
        <pc:sldMkLst>
          <pc:docMk/>
          <pc:sldMk cId="3549268042" sldId="3327"/>
        </pc:sldMkLst>
      </pc:sldChg>
      <pc:sldChg chg="modSp new del mod">
        <pc:chgData name="Scott Schneider" userId="332a98bceecc6031" providerId="LiveId" clId="{7ACD1EDA-1849-4D57-A048-DBFDA1706CFE}" dt="2025-07-20T21:18:20.721" v="3124" actId="47"/>
        <pc:sldMkLst>
          <pc:docMk/>
          <pc:sldMk cId="1442517676" sldId="3328"/>
        </pc:sldMkLst>
      </pc:sldChg>
      <pc:sldChg chg="modSp new del mod">
        <pc:chgData name="Scott Schneider" userId="332a98bceecc6031" providerId="LiveId" clId="{7ACD1EDA-1849-4D57-A048-DBFDA1706CFE}" dt="2025-07-23T13:56:20.234" v="3947" actId="2696"/>
        <pc:sldMkLst>
          <pc:docMk/>
          <pc:sldMk cId="349155047" sldId="3329"/>
        </pc:sldMkLst>
      </pc:sldChg>
      <pc:sldChg chg="modSp new del mod">
        <pc:chgData name="Scott Schneider" userId="332a98bceecc6031" providerId="LiveId" clId="{7ACD1EDA-1849-4D57-A048-DBFDA1706CFE}" dt="2025-07-23T13:56:20.234" v="3947" actId="2696"/>
        <pc:sldMkLst>
          <pc:docMk/>
          <pc:sldMk cId="2625286514" sldId="3330"/>
        </pc:sldMkLst>
      </pc:sldChg>
      <pc:sldChg chg="modSp new del mod">
        <pc:chgData name="Scott Schneider" userId="332a98bceecc6031" providerId="LiveId" clId="{7ACD1EDA-1849-4D57-A048-DBFDA1706CFE}" dt="2025-07-23T13:56:20.234" v="3947" actId="2696"/>
        <pc:sldMkLst>
          <pc:docMk/>
          <pc:sldMk cId="951434152" sldId="3331"/>
        </pc:sldMkLst>
      </pc:sldChg>
      <pc:sldChg chg="modSp new del mod">
        <pc:chgData name="Scott Schneider" userId="332a98bceecc6031" providerId="LiveId" clId="{7ACD1EDA-1849-4D57-A048-DBFDA1706CFE}" dt="2025-07-23T13:56:20.234" v="3947" actId="2696"/>
        <pc:sldMkLst>
          <pc:docMk/>
          <pc:sldMk cId="380644258" sldId="3332"/>
        </pc:sldMkLst>
      </pc:sldChg>
      <pc:sldChg chg="modSp new del mod">
        <pc:chgData name="Scott Schneider" userId="332a98bceecc6031" providerId="LiveId" clId="{7ACD1EDA-1849-4D57-A048-DBFDA1706CFE}" dt="2025-07-23T13:56:20.234" v="3947" actId="2696"/>
        <pc:sldMkLst>
          <pc:docMk/>
          <pc:sldMk cId="3211403094" sldId="3333"/>
        </pc:sldMkLst>
      </pc:sldChg>
      <pc:sldChg chg="modSp new del mod ord">
        <pc:chgData name="Scott Schneider" userId="332a98bceecc6031" providerId="LiveId" clId="{7ACD1EDA-1849-4D57-A048-DBFDA1706CFE}" dt="2025-07-23T13:56:20.234" v="3947" actId="2696"/>
        <pc:sldMkLst>
          <pc:docMk/>
          <pc:sldMk cId="1614094320" sldId="3334"/>
        </pc:sldMkLst>
      </pc:sldChg>
      <pc:sldChg chg="modSp new del mod">
        <pc:chgData name="Scott Schneider" userId="332a98bceecc6031" providerId="LiveId" clId="{7ACD1EDA-1849-4D57-A048-DBFDA1706CFE}" dt="2025-07-23T13:56:20.234" v="3947" actId="2696"/>
        <pc:sldMkLst>
          <pc:docMk/>
          <pc:sldMk cId="474286069" sldId="3335"/>
        </pc:sldMkLst>
      </pc:sldChg>
      <pc:sldChg chg="modSp new del mod">
        <pc:chgData name="Scott Schneider" userId="332a98bceecc6031" providerId="LiveId" clId="{7ACD1EDA-1849-4D57-A048-DBFDA1706CFE}" dt="2025-07-20T21:14:25.018" v="3080" actId="47"/>
        <pc:sldMkLst>
          <pc:docMk/>
          <pc:sldMk cId="1573484965" sldId="3336"/>
        </pc:sldMkLst>
      </pc:sldChg>
      <pc:sldChg chg="modSp new del mod">
        <pc:chgData name="Scott Schneider" userId="332a98bceecc6031" providerId="LiveId" clId="{7ACD1EDA-1849-4D57-A048-DBFDA1706CFE}" dt="2025-07-23T13:56:20.234" v="3947" actId="2696"/>
        <pc:sldMkLst>
          <pc:docMk/>
          <pc:sldMk cId="342058048" sldId="3337"/>
        </pc:sldMkLst>
      </pc:sldChg>
      <pc:sldChg chg="modSp new del mod">
        <pc:chgData name="Scott Schneider" userId="332a98bceecc6031" providerId="LiveId" clId="{7ACD1EDA-1849-4D57-A048-DBFDA1706CFE}" dt="2025-07-23T13:56:20.234" v="3947" actId="2696"/>
        <pc:sldMkLst>
          <pc:docMk/>
          <pc:sldMk cId="1695923414" sldId="3338"/>
        </pc:sldMkLst>
      </pc:sldChg>
      <pc:sldChg chg="modSp new del mod">
        <pc:chgData name="Scott Schneider" userId="332a98bceecc6031" providerId="LiveId" clId="{7ACD1EDA-1849-4D57-A048-DBFDA1706CFE}" dt="2025-07-23T13:56:20.234" v="3947" actId="2696"/>
        <pc:sldMkLst>
          <pc:docMk/>
          <pc:sldMk cId="3872359693" sldId="3339"/>
        </pc:sldMkLst>
      </pc:sldChg>
      <pc:sldChg chg="modSp new del mod">
        <pc:chgData name="Scott Schneider" userId="332a98bceecc6031" providerId="LiveId" clId="{7ACD1EDA-1849-4D57-A048-DBFDA1706CFE}" dt="2025-07-23T13:56:20.234" v="3947" actId="2696"/>
        <pc:sldMkLst>
          <pc:docMk/>
          <pc:sldMk cId="762317360" sldId="3340"/>
        </pc:sldMkLst>
      </pc:sldChg>
      <pc:sldChg chg="addSp delSp modSp new del mod modTransition modClrScheme chgLayout">
        <pc:chgData name="Scott Schneider" userId="332a98bceecc6031" providerId="LiveId" clId="{7ACD1EDA-1849-4D57-A048-DBFDA1706CFE}" dt="2025-07-23T13:56:20.234" v="3947" actId="2696"/>
        <pc:sldMkLst>
          <pc:docMk/>
          <pc:sldMk cId="2459627333" sldId="3341"/>
        </pc:sldMkLst>
      </pc:sldChg>
      <pc:sldChg chg="addSp delSp modSp new del mod modClrScheme chgLayout">
        <pc:chgData name="Scott Schneider" userId="332a98bceecc6031" providerId="LiveId" clId="{7ACD1EDA-1849-4D57-A048-DBFDA1706CFE}" dt="2025-07-23T13:56:20.234" v="3947" actId="2696"/>
        <pc:sldMkLst>
          <pc:docMk/>
          <pc:sldMk cId="4128643593" sldId="3342"/>
        </pc:sldMkLst>
      </pc:sldChg>
      <pc:sldChg chg="addSp delSp modSp new del mod ord modTransition modClrScheme chgLayout">
        <pc:chgData name="Scott Schneider" userId="332a98bceecc6031" providerId="LiveId" clId="{7ACD1EDA-1849-4D57-A048-DBFDA1706CFE}" dt="2025-07-23T13:56:20.234" v="3947" actId="2696"/>
        <pc:sldMkLst>
          <pc:docMk/>
          <pc:sldMk cId="3442959872" sldId="3343"/>
        </pc:sldMkLst>
      </pc:sldChg>
      <pc:sldChg chg="modSp new del mod">
        <pc:chgData name="Scott Schneider" userId="332a98bceecc6031" providerId="LiveId" clId="{7ACD1EDA-1849-4D57-A048-DBFDA1706CFE}" dt="2025-07-23T13:56:20.234" v="3947" actId="2696"/>
        <pc:sldMkLst>
          <pc:docMk/>
          <pc:sldMk cId="266451789" sldId="3344"/>
        </pc:sldMkLst>
      </pc:sldChg>
      <pc:sldChg chg="modSp new del mod">
        <pc:chgData name="Scott Schneider" userId="332a98bceecc6031" providerId="LiveId" clId="{7ACD1EDA-1849-4D57-A048-DBFDA1706CFE}" dt="2025-07-23T13:56:20.234" v="3947" actId="2696"/>
        <pc:sldMkLst>
          <pc:docMk/>
          <pc:sldMk cId="833630921" sldId="3345"/>
        </pc:sldMkLst>
      </pc:sldChg>
      <pc:sldChg chg="modSp new del mod">
        <pc:chgData name="Scott Schneider" userId="332a98bceecc6031" providerId="LiveId" clId="{7ACD1EDA-1849-4D57-A048-DBFDA1706CFE}" dt="2025-07-20T21:16:33.075" v="3112" actId="47"/>
        <pc:sldMkLst>
          <pc:docMk/>
          <pc:sldMk cId="1341372743" sldId="3346"/>
        </pc:sldMkLst>
      </pc:sldChg>
      <pc:sldChg chg="addSp delSp modSp new del mod modTransition modClrScheme chgLayout">
        <pc:chgData name="Scott Schneider" userId="332a98bceecc6031" providerId="LiveId" clId="{7ACD1EDA-1849-4D57-A048-DBFDA1706CFE}" dt="2025-07-23T13:56:20.234" v="3947" actId="2696"/>
        <pc:sldMkLst>
          <pc:docMk/>
          <pc:sldMk cId="3995085704" sldId="3346"/>
        </pc:sldMkLst>
      </pc:sldChg>
      <pc:sldChg chg="modSp new del mod">
        <pc:chgData name="Scott Schneider" userId="332a98bceecc6031" providerId="LiveId" clId="{7ACD1EDA-1849-4D57-A048-DBFDA1706CFE}" dt="2025-07-20T21:16:44.220" v="3113" actId="47"/>
        <pc:sldMkLst>
          <pc:docMk/>
          <pc:sldMk cId="416077923" sldId="3347"/>
        </pc:sldMkLst>
      </pc:sldChg>
      <pc:sldChg chg="modSp new del mod">
        <pc:chgData name="Scott Schneider" userId="332a98bceecc6031" providerId="LiveId" clId="{7ACD1EDA-1849-4D57-A048-DBFDA1706CFE}" dt="2025-07-23T13:56:20.234" v="3947" actId="2696"/>
        <pc:sldMkLst>
          <pc:docMk/>
          <pc:sldMk cId="2288694448" sldId="3347"/>
        </pc:sldMkLst>
      </pc:sldChg>
      <pc:sldChg chg="modSp new del mod">
        <pc:chgData name="Scott Schneider" userId="332a98bceecc6031" providerId="LiveId" clId="{7ACD1EDA-1849-4D57-A048-DBFDA1706CFE}" dt="2025-07-23T13:56:20.234" v="3947" actId="2696"/>
        <pc:sldMkLst>
          <pc:docMk/>
          <pc:sldMk cId="1326128870" sldId="3348"/>
        </pc:sldMkLst>
      </pc:sldChg>
      <pc:sldChg chg="addSp delSp new mod modClrScheme chgLayout">
        <pc:chgData name="Scott Schneider" userId="332a98bceecc6031" providerId="LiveId" clId="{7ACD1EDA-1849-4D57-A048-DBFDA1706CFE}" dt="2025-07-23T12:55:02.648" v="3309" actId="22"/>
        <pc:sldMkLst>
          <pc:docMk/>
          <pc:sldMk cId="1408624310" sldId="3349"/>
        </pc:sldMkLst>
        <pc:spChg chg="del">
          <ac:chgData name="Scott Schneider" userId="332a98bceecc6031" providerId="LiveId" clId="{7ACD1EDA-1849-4D57-A048-DBFDA1706CFE}" dt="2025-07-23T12:54:56.053" v="3307" actId="700"/>
          <ac:spMkLst>
            <pc:docMk/>
            <pc:sldMk cId="1408624310" sldId="3349"/>
            <ac:spMk id="2" creationId="{0ABD4822-4565-CB49-3F87-54D57CD07A28}"/>
          </ac:spMkLst>
        </pc:spChg>
        <pc:spChg chg="del">
          <ac:chgData name="Scott Schneider" userId="332a98bceecc6031" providerId="LiveId" clId="{7ACD1EDA-1849-4D57-A048-DBFDA1706CFE}" dt="2025-07-23T12:54:56.053" v="3307" actId="700"/>
          <ac:spMkLst>
            <pc:docMk/>
            <pc:sldMk cId="1408624310" sldId="3349"/>
            <ac:spMk id="3" creationId="{0F324C5B-AA63-A49C-96ED-E8E18CD3D699}"/>
          </ac:spMkLst>
        </pc:spChg>
        <pc:picChg chg="add">
          <ac:chgData name="Scott Schneider" userId="332a98bceecc6031" providerId="LiveId" clId="{7ACD1EDA-1849-4D57-A048-DBFDA1706CFE}" dt="2025-07-23T12:55:02.648" v="3309" actId="22"/>
          <ac:picMkLst>
            <pc:docMk/>
            <pc:sldMk cId="1408624310" sldId="3349"/>
            <ac:picMk id="5" creationId="{7142B8FA-FCDF-2156-6234-FD4400BBFFFA}"/>
          </ac:picMkLst>
        </pc:picChg>
      </pc:sldChg>
      <pc:sldChg chg="modSp new mod">
        <pc:chgData name="Scott Schneider" userId="332a98bceecc6031" providerId="LiveId" clId="{7ACD1EDA-1849-4D57-A048-DBFDA1706CFE}" dt="2025-07-23T13:16:20.785" v="3498" actId="20577"/>
        <pc:sldMkLst>
          <pc:docMk/>
          <pc:sldMk cId="3474761439" sldId="3350"/>
        </pc:sldMkLst>
        <pc:spChg chg="mod">
          <ac:chgData name="Scott Schneider" userId="332a98bceecc6031" providerId="LiveId" clId="{7ACD1EDA-1849-4D57-A048-DBFDA1706CFE}" dt="2025-07-23T13:15:14.772" v="3470" actId="27636"/>
          <ac:spMkLst>
            <pc:docMk/>
            <pc:sldMk cId="3474761439" sldId="3350"/>
            <ac:spMk id="2" creationId="{5EDC6DEA-3760-83ED-707D-15E5920DF82B}"/>
          </ac:spMkLst>
        </pc:spChg>
        <pc:spChg chg="mod">
          <ac:chgData name="Scott Schneider" userId="332a98bceecc6031" providerId="LiveId" clId="{7ACD1EDA-1849-4D57-A048-DBFDA1706CFE}" dt="2025-07-23T13:16:20.785" v="3498" actId="20577"/>
          <ac:spMkLst>
            <pc:docMk/>
            <pc:sldMk cId="3474761439" sldId="3350"/>
            <ac:spMk id="3" creationId="{070B1145-3B0E-9435-748A-B912182ACACF}"/>
          </ac:spMkLst>
        </pc:spChg>
      </pc:sldChg>
      <pc:sldChg chg="modSp add del mod">
        <pc:chgData name="Scott Schneider" userId="332a98bceecc6031" providerId="LiveId" clId="{7ACD1EDA-1849-4D57-A048-DBFDA1706CFE}" dt="2025-07-23T13:28:42.164" v="3534" actId="47"/>
        <pc:sldMkLst>
          <pc:docMk/>
          <pc:sldMk cId="968737391" sldId="3351"/>
        </pc:sldMkLst>
        <pc:spChg chg="mod">
          <ac:chgData name="Scott Schneider" userId="332a98bceecc6031" providerId="LiveId" clId="{7ACD1EDA-1849-4D57-A048-DBFDA1706CFE}" dt="2025-07-23T13:28:22.847" v="3526" actId="21"/>
          <ac:spMkLst>
            <pc:docMk/>
            <pc:sldMk cId="968737391" sldId="3351"/>
            <ac:spMk id="3" creationId="{4D24BF59-2F25-AE75-6F64-BAFC67028763}"/>
          </ac:spMkLst>
        </pc:spChg>
      </pc:sldChg>
      <pc:sldChg chg="modSp new mod">
        <pc:chgData name="Scott Schneider" userId="332a98bceecc6031" providerId="LiveId" clId="{7ACD1EDA-1849-4D57-A048-DBFDA1706CFE}" dt="2025-07-23T13:35:43.987" v="3584" actId="20577"/>
        <pc:sldMkLst>
          <pc:docMk/>
          <pc:sldMk cId="1193098320" sldId="3351"/>
        </pc:sldMkLst>
        <pc:spChg chg="mod">
          <ac:chgData name="Scott Schneider" userId="332a98bceecc6031" providerId="LiveId" clId="{7ACD1EDA-1849-4D57-A048-DBFDA1706CFE}" dt="2025-07-23T13:33:59.677" v="3550" actId="20577"/>
          <ac:spMkLst>
            <pc:docMk/>
            <pc:sldMk cId="1193098320" sldId="3351"/>
            <ac:spMk id="2" creationId="{1CC25610-F63E-89EA-BD4B-5425286EDC4A}"/>
          </ac:spMkLst>
        </pc:spChg>
        <pc:spChg chg="mod">
          <ac:chgData name="Scott Schneider" userId="332a98bceecc6031" providerId="LiveId" clId="{7ACD1EDA-1849-4D57-A048-DBFDA1706CFE}" dt="2025-07-23T13:35:43.987" v="3584" actId="20577"/>
          <ac:spMkLst>
            <pc:docMk/>
            <pc:sldMk cId="1193098320" sldId="3351"/>
            <ac:spMk id="3" creationId="{04F62D7F-6A4A-7FDB-4F59-72956212ABF1}"/>
          </ac:spMkLst>
        </pc:spChg>
      </pc:sldChg>
      <pc:sldChg chg="modSp new del mod">
        <pc:chgData name="Scott Schneider" userId="332a98bceecc6031" providerId="LiveId" clId="{7ACD1EDA-1849-4D57-A048-DBFDA1706CFE}" dt="2025-07-24T00:47:22.368" v="3996" actId="47"/>
        <pc:sldMkLst>
          <pc:docMk/>
          <pc:sldMk cId="621650290" sldId="3352"/>
        </pc:sldMkLst>
        <pc:spChg chg="mod">
          <ac:chgData name="Scott Schneider" userId="332a98bceecc6031" providerId="LiveId" clId="{7ACD1EDA-1849-4D57-A048-DBFDA1706CFE}" dt="2025-07-23T13:44:26.323" v="3764" actId="20577"/>
          <ac:spMkLst>
            <pc:docMk/>
            <pc:sldMk cId="621650290" sldId="3352"/>
            <ac:spMk id="3" creationId="{1C382F2B-83DA-721F-6B53-E788BDB12373}"/>
          </ac:spMkLst>
        </pc:spChg>
      </pc:sldChg>
      <pc:sldChg chg="modSp new mod">
        <pc:chgData name="Scott Schneider" userId="332a98bceecc6031" providerId="LiveId" clId="{7ACD1EDA-1849-4D57-A048-DBFDA1706CFE}" dt="2025-07-24T00:47:36.717" v="3998"/>
        <pc:sldMkLst>
          <pc:docMk/>
          <pc:sldMk cId="690544410" sldId="3353"/>
        </pc:sldMkLst>
        <pc:spChg chg="mod">
          <ac:chgData name="Scott Schneider" userId="332a98bceecc6031" providerId="LiveId" clId="{7ACD1EDA-1849-4D57-A048-DBFDA1706CFE}" dt="2025-07-24T00:47:36.717" v="3998"/>
          <ac:spMkLst>
            <pc:docMk/>
            <pc:sldMk cId="690544410" sldId="3353"/>
            <ac:spMk id="2" creationId="{1B72E79E-F678-9A25-C751-F5F9A5D68178}"/>
          </ac:spMkLst>
        </pc:spChg>
        <pc:spChg chg="mod">
          <ac:chgData name="Scott Schneider" userId="332a98bceecc6031" providerId="LiveId" clId="{7ACD1EDA-1849-4D57-A048-DBFDA1706CFE}" dt="2025-07-23T13:44:57.571" v="3770" actId="20577"/>
          <ac:spMkLst>
            <pc:docMk/>
            <pc:sldMk cId="690544410" sldId="3353"/>
            <ac:spMk id="3" creationId="{200958C8-AE0A-0FB6-89C9-BC782D8163FA}"/>
          </ac:spMkLst>
        </pc:spChg>
      </pc:sldChg>
      <pc:sldChg chg="modSp new mod">
        <pc:chgData name="Scott Schneider" userId="332a98bceecc6031" providerId="LiveId" clId="{7ACD1EDA-1849-4D57-A048-DBFDA1706CFE}" dt="2025-07-23T13:45:52.606" v="3803" actId="20577"/>
        <pc:sldMkLst>
          <pc:docMk/>
          <pc:sldMk cId="2602945723" sldId="3354"/>
        </pc:sldMkLst>
        <pc:spChg chg="mod">
          <ac:chgData name="Scott Schneider" userId="332a98bceecc6031" providerId="LiveId" clId="{7ACD1EDA-1849-4D57-A048-DBFDA1706CFE}" dt="2025-07-23T13:45:21.358" v="3787" actId="20577"/>
          <ac:spMkLst>
            <pc:docMk/>
            <pc:sldMk cId="2602945723" sldId="3354"/>
            <ac:spMk id="2" creationId="{411803C8-23F3-C5D5-3A13-58AA4C6DDDCA}"/>
          </ac:spMkLst>
        </pc:spChg>
        <pc:spChg chg="mod">
          <ac:chgData name="Scott Schneider" userId="332a98bceecc6031" providerId="LiveId" clId="{7ACD1EDA-1849-4D57-A048-DBFDA1706CFE}" dt="2025-07-23T13:45:52.606" v="3803" actId="20577"/>
          <ac:spMkLst>
            <pc:docMk/>
            <pc:sldMk cId="2602945723" sldId="3354"/>
            <ac:spMk id="3" creationId="{248D4BC2-F4FE-34A8-1E54-7F7949A46162}"/>
          </ac:spMkLst>
        </pc:spChg>
      </pc:sldChg>
      <pc:sldChg chg="modSp add mod">
        <pc:chgData name="Scott Schneider" userId="332a98bceecc6031" providerId="LiveId" clId="{7ACD1EDA-1849-4D57-A048-DBFDA1706CFE}" dt="2025-07-23T13:48:49.925" v="3875" actId="114"/>
        <pc:sldMkLst>
          <pc:docMk/>
          <pc:sldMk cId="4088377582" sldId="3355"/>
        </pc:sldMkLst>
        <pc:spChg chg="mod">
          <ac:chgData name="Scott Schneider" userId="332a98bceecc6031" providerId="LiveId" clId="{7ACD1EDA-1849-4D57-A048-DBFDA1706CFE}" dt="2025-07-23T13:48:49.925" v="3875" actId="114"/>
          <ac:spMkLst>
            <pc:docMk/>
            <pc:sldMk cId="4088377582" sldId="3355"/>
            <ac:spMk id="3" creationId="{23DFF6BB-395E-9BF3-AA37-A743D9846458}"/>
          </ac:spMkLst>
        </pc:spChg>
      </pc:sldChg>
      <pc:sldChg chg="modSp new mod">
        <pc:chgData name="Scott Schneider" userId="332a98bceecc6031" providerId="LiveId" clId="{7ACD1EDA-1849-4D57-A048-DBFDA1706CFE}" dt="2025-07-23T13:50:31.403" v="3918" actId="27636"/>
        <pc:sldMkLst>
          <pc:docMk/>
          <pc:sldMk cId="4010393193" sldId="3356"/>
        </pc:sldMkLst>
        <pc:spChg chg="mod">
          <ac:chgData name="Scott Schneider" userId="332a98bceecc6031" providerId="LiveId" clId="{7ACD1EDA-1849-4D57-A048-DBFDA1706CFE}" dt="2025-07-23T13:49:19.823" v="3881" actId="27636"/>
          <ac:spMkLst>
            <pc:docMk/>
            <pc:sldMk cId="4010393193" sldId="3356"/>
            <ac:spMk id="2" creationId="{B735BC0C-904C-4FE6-4453-0141425D3F1C}"/>
          </ac:spMkLst>
        </pc:spChg>
        <pc:spChg chg="mod">
          <ac:chgData name="Scott Schneider" userId="332a98bceecc6031" providerId="LiveId" clId="{7ACD1EDA-1849-4D57-A048-DBFDA1706CFE}" dt="2025-07-23T13:50:31.403" v="3918" actId="27636"/>
          <ac:spMkLst>
            <pc:docMk/>
            <pc:sldMk cId="4010393193" sldId="3356"/>
            <ac:spMk id="3" creationId="{8FDC746F-F23D-9A00-5F99-0101DEE01321}"/>
          </ac:spMkLst>
        </pc:spChg>
      </pc:sldChg>
      <pc:sldChg chg="modSp new mod">
        <pc:chgData name="Scott Schneider" userId="332a98bceecc6031" providerId="LiveId" clId="{7ACD1EDA-1849-4D57-A048-DBFDA1706CFE}" dt="2025-07-23T13:52:15.116" v="3939"/>
        <pc:sldMkLst>
          <pc:docMk/>
          <pc:sldMk cId="1736518019" sldId="3357"/>
        </pc:sldMkLst>
        <pc:spChg chg="mod">
          <ac:chgData name="Scott Schneider" userId="332a98bceecc6031" providerId="LiveId" clId="{7ACD1EDA-1849-4D57-A048-DBFDA1706CFE}" dt="2025-07-23T13:51:26.780" v="3930" actId="20577"/>
          <ac:spMkLst>
            <pc:docMk/>
            <pc:sldMk cId="1736518019" sldId="3357"/>
            <ac:spMk id="2" creationId="{68446729-F905-B261-D9AA-4BB3CA8E0F58}"/>
          </ac:spMkLst>
        </pc:spChg>
        <pc:spChg chg="mod">
          <ac:chgData name="Scott Schneider" userId="332a98bceecc6031" providerId="LiveId" clId="{7ACD1EDA-1849-4D57-A048-DBFDA1706CFE}" dt="2025-07-23T13:52:15.116" v="3939"/>
          <ac:spMkLst>
            <pc:docMk/>
            <pc:sldMk cId="1736518019" sldId="3357"/>
            <ac:spMk id="3" creationId="{A0F057D2-BB7C-DED2-6183-4ABFBAA122A9}"/>
          </ac:spMkLst>
        </pc:spChg>
      </pc:sldChg>
      <pc:sldChg chg="modSp new mod">
        <pc:chgData name="Scott Schneider" userId="332a98bceecc6031" providerId="LiveId" clId="{7ACD1EDA-1849-4D57-A048-DBFDA1706CFE}" dt="2025-07-23T21:41:27.031" v="3973"/>
        <pc:sldMkLst>
          <pc:docMk/>
          <pc:sldMk cId="699188377" sldId="3358"/>
        </pc:sldMkLst>
        <pc:spChg chg="mod">
          <ac:chgData name="Scott Schneider" userId="332a98bceecc6031" providerId="LiveId" clId="{7ACD1EDA-1849-4D57-A048-DBFDA1706CFE}" dt="2025-07-23T21:40:44.553" v="3966" actId="20577"/>
          <ac:spMkLst>
            <pc:docMk/>
            <pc:sldMk cId="699188377" sldId="3358"/>
            <ac:spMk id="2" creationId="{D12395DB-71E1-C55F-7247-A650E37D7B1C}"/>
          </ac:spMkLst>
        </pc:spChg>
        <pc:spChg chg="mod">
          <ac:chgData name="Scott Schneider" userId="332a98bceecc6031" providerId="LiveId" clId="{7ACD1EDA-1849-4D57-A048-DBFDA1706CFE}" dt="2025-07-23T21:41:27.031" v="3973"/>
          <ac:spMkLst>
            <pc:docMk/>
            <pc:sldMk cId="699188377" sldId="3358"/>
            <ac:spMk id="3" creationId="{8DC00306-9894-5C33-1D0A-64D80412FB69}"/>
          </ac:spMkLst>
        </pc:spChg>
      </pc:sldChg>
      <pc:sldChg chg="modSp new mod">
        <pc:chgData name="Scott Schneider" userId="332a98bceecc6031" providerId="LiveId" clId="{7ACD1EDA-1849-4D57-A048-DBFDA1706CFE}" dt="2025-07-24T00:49:33.354" v="4021" actId="113"/>
        <pc:sldMkLst>
          <pc:docMk/>
          <pc:sldMk cId="3311721409" sldId="3359"/>
        </pc:sldMkLst>
        <pc:spChg chg="mod">
          <ac:chgData name="Scott Schneider" userId="332a98bceecc6031" providerId="LiveId" clId="{7ACD1EDA-1849-4D57-A048-DBFDA1706CFE}" dt="2025-07-23T21:41:41.816" v="3995" actId="20577"/>
          <ac:spMkLst>
            <pc:docMk/>
            <pc:sldMk cId="3311721409" sldId="3359"/>
            <ac:spMk id="2" creationId="{3FFDEC9D-2F7E-A73E-C642-F8EA59C4A6D3}"/>
          </ac:spMkLst>
        </pc:spChg>
        <pc:spChg chg="mod">
          <ac:chgData name="Scott Schneider" userId="332a98bceecc6031" providerId="LiveId" clId="{7ACD1EDA-1849-4D57-A048-DBFDA1706CFE}" dt="2025-07-24T00:49:33.354" v="4021" actId="113"/>
          <ac:spMkLst>
            <pc:docMk/>
            <pc:sldMk cId="3311721409" sldId="3359"/>
            <ac:spMk id="3" creationId="{2E104BE4-4E8B-D83B-AC96-32C4EBB20178}"/>
          </ac:spMkLst>
        </pc:spChg>
      </pc:sldChg>
      <pc:sldChg chg="addSp delSp modSp new mod">
        <pc:chgData name="Scott Schneider" userId="332a98bceecc6031" providerId="LiveId" clId="{7ACD1EDA-1849-4D57-A048-DBFDA1706CFE}" dt="2025-07-24T00:51:26.073" v="4033" actId="20577"/>
        <pc:sldMkLst>
          <pc:docMk/>
          <pc:sldMk cId="768178599" sldId="3360"/>
        </pc:sldMkLst>
        <pc:spChg chg="mod">
          <ac:chgData name="Scott Schneider" userId="332a98bceecc6031" providerId="LiveId" clId="{7ACD1EDA-1849-4D57-A048-DBFDA1706CFE}" dt="2025-07-24T00:50:59.092" v="4023"/>
          <ac:spMkLst>
            <pc:docMk/>
            <pc:sldMk cId="768178599" sldId="3360"/>
            <ac:spMk id="2" creationId="{A78F22C0-C7D0-5BAF-D780-2FC42FA8D09A}"/>
          </ac:spMkLst>
        </pc:spChg>
        <pc:spChg chg="add del mod">
          <ac:chgData name="Scott Schneider" userId="332a98bceecc6031" providerId="LiveId" clId="{7ACD1EDA-1849-4D57-A048-DBFDA1706CFE}" dt="2025-07-24T00:51:26.073" v="4033" actId="20577"/>
          <ac:spMkLst>
            <pc:docMk/>
            <pc:sldMk cId="768178599" sldId="3360"/>
            <ac:spMk id="3" creationId="{52BB20BF-D30B-0218-F1D9-A3C8A8713688}"/>
          </ac:spMkLst>
        </pc:spChg>
        <pc:spChg chg="add mod">
          <ac:chgData name="Scott Schneider" userId="332a98bceecc6031" providerId="LiveId" clId="{7ACD1EDA-1849-4D57-A048-DBFDA1706CFE}" dt="2025-07-24T00:51:15.591" v="4025"/>
          <ac:spMkLst>
            <pc:docMk/>
            <pc:sldMk cId="768178599" sldId="3360"/>
            <ac:spMk id="4" creationId="{286E9ECE-59EC-034C-C168-9B3C39FC7C3D}"/>
          </ac:spMkLst>
        </pc:spChg>
        <pc:spChg chg="add mod">
          <ac:chgData name="Scott Schneider" userId="332a98bceecc6031" providerId="LiveId" clId="{7ACD1EDA-1849-4D57-A048-DBFDA1706CFE}" dt="2025-07-24T00:51:17.789" v="4027"/>
          <ac:spMkLst>
            <pc:docMk/>
            <pc:sldMk cId="768178599" sldId="3360"/>
            <ac:spMk id="5" creationId="{D46EE0BB-7200-44DF-6613-98E187BC6DC0}"/>
          </ac:spMkLst>
        </pc:spChg>
        <pc:spChg chg="add mod">
          <ac:chgData name="Scott Schneider" userId="332a98bceecc6031" providerId="LiveId" clId="{7ACD1EDA-1849-4D57-A048-DBFDA1706CFE}" dt="2025-07-24T00:51:19.591" v="4029"/>
          <ac:spMkLst>
            <pc:docMk/>
            <pc:sldMk cId="768178599" sldId="3360"/>
            <ac:spMk id="6" creationId="{570AB135-5123-6D8E-282D-A8FF415AA900}"/>
          </ac:spMkLst>
        </pc:spChg>
      </pc:sldChg>
      <pc:sldChg chg="modSp new mod">
        <pc:chgData name="Scott Schneider" userId="332a98bceecc6031" providerId="LiveId" clId="{7ACD1EDA-1849-4D57-A048-DBFDA1706CFE}" dt="2025-07-24T00:52:03.196" v="4074" actId="20577"/>
        <pc:sldMkLst>
          <pc:docMk/>
          <pc:sldMk cId="3850074090" sldId="3361"/>
        </pc:sldMkLst>
        <pc:spChg chg="mod">
          <ac:chgData name="Scott Schneider" userId="332a98bceecc6031" providerId="LiveId" clId="{7ACD1EDA-1849-4D57-A048-DBFDA1706CFE}" dt="2025-07-24T00:51:46.504" v="4070" actId="27636"/>
          <ac:spMkLst>
            <pc:docMk/>
            <pc:sldMk cId="3850074090" sldId="3361"/>
            <ac:spMk id="2" creationId="{6058D094-D352-78BE-2341-60F6609B460D}"/>
          </ac:spMkLst>
        </pc:spChg>
        <pc:spChg chg="mod">
          <ac:chgData name="Scott Schneider" userId="332a98bceecc6031" providerId="LiveId" clId="{7ACD1EDA-1849-4D57-A048-DBFDA1706CFE}" dt="2025-07-24T00:52:03.196" v="4074" actId="20577"/>
          <ac:spMkLst>
            <pc:docMk/>
            <pc:sldMk cId="3850074090" sldId="3361"/>
            <ac:spMk id="3" creationId="{FABC4253-7234-6070-F4A5-FDC8313E441D}"/>
          </ac:spMkLst>
        </pc:spChg>
      </pc:sldChg>
      <pc:sldMasterChg chg="delSldLayout">
        <pc:chgData name="Scott Schneider" userId="332a98bceecc6031" providerId="LiveId" clId="{7ACD1EDA-1849-4D57-A048-DBFDA1706CFE}" dt="2025-07-17T02:30:02.977" v="1793" actId="47"/>
        <pc:sldMasterMkLst>
          <pc:docMk/>
          <pc:sldMasterMk cId="2238031267" sldId="2147483660"/>
        </pc:sldMasterMkLst>
        <pc:sldLayoutChg chg="del">
          <pc:chgData name="Scott Schneider" userId="332a98bceecc6031" providerId="LiveId" clId="{7ACD1EDA-1849-4D57-A048-DBFDA1706CFE}" dt="2025-07-17T02:30:02.977" v="1793" actId="47"/>
          <pc:sldLayoutMkLst>
            <pc:docMk/>
            <pc:sldMasterMk cId="2238031267" sldId="2147483660"/>
            <pc:sldLayoutMk cId="1261300753" sldId="214748381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B5F0859F-5E96-468A-AB09-568EABCB1648}" type="datetimeFigureOut">
              <a:rPr lang="en-US" smtClean="0"/>
              <a:t>7/23/2025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33BB9BA5-DCCD-4CF2-9F14-B8EBDB3C647B}" type="slidenum">
              <a:rPr lang="en-US" smtClean="0"/>
              <a:t>‹#›</a:t>
            </a:fld>
            <a:endParaRPr lang="en-US"/>
          </a:p>
        </p:txBody>
      </p:sp>
    </p:spTree>
    <p:extLst>
      <p:ext uri="{BB962C8B-B14F-4D97-AF65-F5344CB8AC3E}">
        <p14:creationId xmlns:p14="http://schemas.microsoft.com/office/powerpoint/2010/main" val="967727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99008D-9227-4256-B1EC-F16E61638D97}" type="slidenum">
              <a:rPr lang="en-US" smtClean="0"/>
              <a:t>83</a:t>
            </a:fld>
            <a:endParaRPr lang="en-US"/>
          </a:p>
        </p:txBody>
      </p:sp>
    </p:spTree>
    <p:extLst>
      <p:ext uri="{BB962C8B-B14F-4D97-AF65-F5344CB8AC3E}">
        <p14:creationId xmlns:p14="http://schemas.microsoft.com/office/powerpoint/2010/main" val="3026097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A8D61A-0640-4F72-B71B-D4D077D2C2A7}" type="slidenum">
              <a:rPr lang="en-US" smtClean="0"/>
              <a:t>87</a:t>
            </a:fld>
            <a:endParaRPr lang="en-US"/>
          </a:p>
        </p:txBody>
      </p:sp>
    </p:spTree>
    <p:extLst>
      <p:ext uri="{BB962C8B-B14F-4D97-AF65-F5344CB8AC3E}">
        <p14:creationId xmlns:p14="http://schemas.microsoft.com/office/powerpoint/2010/main" val="583896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35552" y="2108200"/>
            <a:ext cx="7046976" cy="2350896"/>
          </a:xfrm>
        </p:spPr>
        <p:txBody>
          <a:bodyPr lIns="36576" tIns="18288" rIns="36576" bIns="18288" anchor="b">
            <a:normAutofit/>
          </a:bodyPr>
          <a:lstStyle>
            <a:lvl1pPr algn="l">
              <a:defRPr sz="6267" b="1">
                <a:solidFill>
                  <a:schemeClr val="bg1"/>
                </a:solidFill>
                <a:latin typeface="Georgia" panose="02040502050405020303" pitchFamily="18" charset="0"/>
              </a:defRPr>
            </a:lvl1pPr>
          </a:lstStyle>
          <a:p>
            <a:r>
              <a:rPr lang="en-US"/>
              <a:t>Click to add title </a:t>
            </a:r>
          </a:p>
        </p:txBody>
      </p:sp>
      <p:sp>
        <p:nvSpPr>
          <p:cNvPr id="3" name="Subtitle 2"/>
          <p:cNvSpPr>
            <a:spLocks noGrp="1"/>
          </p:cNvSpPr>
          <p:nvPr>
            <p:ph type="subTitle" idx="1" hasCustomPrompt="1"/>
          </p:nvPr>
        </p:nvSpPr>
        <p:spPr>
          <a:xfrm>
            <a:off x="4035552" y="4953000"/>
            <a:ext cx="7010400" cy="914400"/>
          </a:xfrm>
        </p:spPr>
        <p:txBody>
          <a:bodyPr lIns="36576" tIns="18288" rIns="36576" bIns="18288">
            <a:normAutofit/>
          </a:bodyPr>
          <a:lstStyle>
            <a:lvl1pPr marL="0" indent="0" algn="l">
              <a:buNone/>
              <a:defRPr sz="2267" b="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add subtitle</a:t>
            </a:r>
          </a:p>
        </p:txBody>
      </p:sp>
      <p:cxnSp>
        <p:nvCxnSpPr>
          <p:cNvPr id="11" name="Straight Connector 10"/>
          <p:cNvCxnSpPr/>
          <p:nvPr/>
        </p:nvCxnSpPr>
        <p:spPr>
          <a:xfrm>
            <a:off x="4035552" y="4660900"/>
            <a:ext cx="731520"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black and white sign with white text&#10;&#10;Description automatically generated">
            <a:extLst>
              <a:ext uri="{FF2B5EF4-FFF2-40B4-BE49-F238E27FC236}">
                <a16:creationId xmlns:a16="http://schemas.microsoft.com/office/drawing/2014/main" id="{4B9C0F3B-2CB8-BEC8-1D56-4DF92D9038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074" y="2108200"/>
            <a:ext cx="2908300" cy="1104900"/>
          </a:xfrm>
          <a:prstGeom prst="rect">
            <a:avLst/>
          </a:prstGeom>
        </p:spPr>
      </p:pic>
    </p:spTree>
    <p:extLst>
      <p:ext uri="{BB962C8B-B14F-4D97-AF65-F5344CB8AC3E}">
        <p14:creationId xmlns:p14="http://schemas.microsoft.com/office/powerpoint/2010/main" val="1797039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Two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2076" y="274639"/>
            <a:ext cx="8843264" cy="1143000"/>
          </a:xfrm>
        </p:spPr>
        <p:txBody>
          <a:bodyPr lIns="36576" tIns="18288" rIns="36576" bIns="18288" anchor="b"/>
          <a:lstStyle>
            <a:lvl1pPr algn="l">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2132076" y="3632200"/>
            <a:ext cx="3048000" cy="2438400"/>
          </a:xfrm>
        </p:spPr>
        <p:txBody>
          <a:bodyPr lIns="36576" tIns="18288" rIns="36576" bIns="18288"/>
          <a:lstStyle>
            <a:lvl1pPr>
              <a:defRPr sz="2667">
                <a:solidFill>
                  <a:schemeClr val="bg1"/>
                </a:solidFill>
              </a:defRPr>
            </a:lvl1pPr>
            <a:lvl2pPr>
              <a:defRPr sz="2667">
                <a:solidFill>
                  <a:schemeClr val="bg1"/>
                </a:solidFill>
              </a:defRPr>
            </a:lvl2pPr>
            <a:lvl3pPr>
              <a:defRPr sz="2133">
                <a:solidFill>
                  <a:schemeClr val="bg1"/>
                </a:solidFill>
              </a:defRPr>
            </a:lvl3pPr>
            <a:lvl4pPr marL="1828754" indent="0">
              <a:buNone/>
              <a:defRPr sz="1867">
                <a:solidFill>
                  <a:schemeClr val="bg1"/>
                </a:solidFill>
              </a:defRPr>
            </a:lvl4pPr>
            <a:lvl5pPr>
              <a:defRPr sz="1733">
                <a:solidFill>
                  <a:schemeClr val="bg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cxnSp>
        <p:nvCxnSpPr>
          <p:cNvPr id="15" name="Straight Connector 14"/>
          <p:cNvCxnSpPr/>
          <p:nvPr/>
        </p:nvCxnSpPr>
        <p:spPr>
          <a:xfrm>
            <a:off x="2132076" y="1600200"/>
            <a:ext cx="731520"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Date Placeholder 3"/>
          <p:cNvSpPr>
            <a:spLocks noGrp="1"/>
          </p:cNvSpPr>
          <p:nvPr>
            <p:ph type="dt" sz="half" idx="10"/>
          </p:nvPr>
        </p:nvSpPr>
        <p:spPr>
          <a:xfrm>
            <a:off x="7416800" y="6288924"/>
            <a:ext cx="2844800" cy="365125"/>
          </a:xfrm>
          <a:prstGeom prst="rect">
            <a:avLst/>
          </a:prstGeom>
        </p:spPr>
        <p:txBody>
          <a:bodyPr/>
          <a:lstStyle/>
          <a:p>
            <a:endParaRPr lang="en-US"/>
          </a:p>
        </p:txBody>
      </p:sp>
      <p:sp>
        <p:nvSpPr>
          <p:cNvPr id="23" name="Footer Placeholder 4"/>
          <p:cNvSpPr>
            <a:spLocks noGrp="1"/>
          </p:cNvSpPr>
          <p:nvPr>
            <p:ph type="ftr" sz="quarter" idx="11"/>
          </p:nvPr>
        </p:nvSpPr>
        <p:spPr>
          <a:xfrm>
            <a:off x="609600" y="6288924"/>
            <a:ext cx="3860800" cy="365125"/>
          </a:xfrm>
          <a:prstGeom prst="rect">
            <a:avLst/>
          </a:prstGeom>
        </p:spPr>
        <p:txBody>
          <a:bodyPr/>
          <a:lstStyle/>
          <a:p>
            <a:endParaRPr lang="en-US"/>
          </a:p>
        </p:txBody>
      </p:sp>
      <p:sp>
        <p:nvSpPr>
          <p:cNvPr id="24" name="Slide Number Placeholder 5"/>
          <p:cNvSpPr>
            <a:spLocks noGrp="1"/>
          </p:cNvSpPr>
          <p:nvPr>
            <p:ph type="sldNum" sz="quarter" idx="12"/>
          </p:nvPr>
        </p:nvSpPr>
        <p:spPr>
          <a:xfrm>
            <a:off x="4673600" y="6288924"/>
            <a:ext cx="2844800" cy="365125"/>
          </a:xfrm>
          <a:prstGeom prst="rect">
            <a:avLst/>
          </a:prstGeom>
        </p:spPr>
        <p:txBody>
          <a:bodyPr/>
          <a:lstStyle/>
          <a:p>
            <a:fld id="{5DC0D074-CA01-4C5A-ACBA-B24EAF9102A8}" type="slidenum">
              <a:rPr lang="en-US" smtClean="0"/>
              <a:t>‹#›</a:t>
            </a:fld>
            <a:endParaRPr lang="en-US"/>
          </a:p>
        </p:txBody>
      </p:sp>
      <p:sp>
        <p:nvSpPr>
          <p:cNvPr id="25" name="TextBox 24"/>
          <p:cNvSpPr txBox="1"/>
          <p:nvPr/>
        </p:nvSpPr>
        <p:spPr>
          <a:xfrm>
            <a:off x="5080005" y="6660400"/>
            <a:ext cx="2031999" cy="210364"/>
          </a:xfrm>
          <a:prstGeom prst="rect">
            <a:avLst/>
          </a:prstGeom>
          <a:noFill/>
        </p:spPr>
        <p:txBody>
          <a:bodyPr wrap="square" lIns="45708" tIns="22853" rIns="45708" bIns="22853" rtlCol="0">
            <a:spAutoFit/>
          </a:bodyPr>
          <a:lstStyle/>
          <a:p>
            <a:pPr algn="ctr"/>
            <a:r>
              <a:rPr lang="en-US" sz="1067">
                <a:solidFill>
                  <a:schemeClr val="bg1">
                    <a:lumMod val="85000"/>
                  </a:schemeClr>
                </a:solidFill>
              </a:rPr>
              <a:t>© 2020 Husch Blackwell LLP</a:t>
            </a:r>
          </a:p>
        </p:txBody>
      </p:sp>
      <p:sp>
        <p:nvSpPr>
          <p:cNvPr id="6" name="Picture Placeholder 5"/>
          <p:cNvSpPr>
            <a:spLocks noGrp="1"/>
          </p:cNvSpPr>
          <p:nvPr>
            <p:ph type="pic" sz="quarter" idx="13"/>
          </p:nvPr>
        </p:nvSpPr>
        <p:spPr>
          <a:xfrm>
            <a:off x="2131484" y="2006600"/>
            <a:ext cx="3048000" cy="1463040"/>
          </a:xfrm>
          <a:prstGeom prst="rect">
            <a:avLst/>
          </a:prstGeom>
          <a:pattFill prst="pct5">
            <a:fgClr>
              <a:schemeClr val="accent1"/>
            </a:fgClr>
            <a:bgClr>
              <a:schemeClr val="bg1"/>
            </a:bgClr>
          </a:pattFill>
        </p:spPr>
        <p:txBody>
          <a:bodyPr/>
          <a:lstStyle/>
          <a:p>
            <a:r>
              <a:rPr lang="en-US"/>
              <a:t>Click icon to add picture</a:t>
            </a:r>
          </a:p>
        </p:txBody>
      </p:sp>
      <p:sp>
        <p:nvSpPr>
          <p:cNvPr id="16" name="Content Placeholder 2"/>
          <p:cNvSpPr>
            <a:spLocks noGrp="1"/>
          </p:cNvSpPr>
          <p:nvPr>
            <p:ph sz="half" idx="14"/>
          </p:nvPr>
        </p:nvSpPr>
        <p:spPr>
          <a:xfrm>
            <a:off x="5790608" y="3632200"/>
            <a:ext cx="3048000" cy="2438400"/>
          </a:xfrm>
        </p:spPr>
        <p:txBody>
          <a:bodyPr lIns="36576" tIns="18288" rIns="36576" bIns="18288"/>
          <a:lstStyle>
            <a:lvl1pPr>
              <a:defRPr sz="2667">
                <a:solidFill>
                  <a:schemeClr val="bg1"/>
                </a:solidFill>
              </a:defRPr>
            </a:lvl1pPr>
            <a:lvl2pPr>
              <a:defRPr sz="2667">
                <a:solidFill>
                  <a:schemeClr val="bg1"/>
                </a:solidFill>
              </a:defRPr>
            </a:lvl2pPr>
            <a:lvl3pPr>
              <a:defRPr sz="2133">
                <a:solidFill>
                  <a:schemeClr val="bg1"/>
                </a:solidFill>
              </a:defRPr>
            </a:lvl3pPr>
            <a:lvl4pPr>
              <a:defRPr sz="1867">
                <a:solidFill>
                  <a:schemeClr val="bg1"/>
                </a:solidFill>
              </a:defRPr>
            </a:lvl4pPr>
            <a:lvl5pPr>
              <a:defRPr sz="1733">
                <a:solidFill>
                  <a:schemeClr val="bg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
        <p:nvSpPr>
          <p:cNvPr id="17" name="Picture Placeholder 5"/>
          <p:cNvSpPr>
            <a:spLocks noGrp="1"/>
          </p:cNvSpPr>
          <p:nvPr>
            <p:ph type="pic" sz="quarter" idx="15"/>
          </p:nvPr>
        </p:nvSpPr>
        <p:spPr>
          <a:xfrm>
            <a:off x="5790608" y="2006600"/>
            <a:ext cx="3048000" cy="1463040"/>
          </a:xfrm>
          <a:prstGeom prst="rect">
            <a:avLst/>
          </a:prstGeom>
          <a:pattFill prst="pct5">
            <a:fgClr>
              <a:schemeClr val="accent1"/>
            </a:fgClr>
            <a:bgClr>
              <a:schemeClr val="bg1"/>
            </a:bgClr>
          </a:pattFill>
        </p:spPr>
        <p:txBody>
          <a:bodyPr/>
          <a:lstStyle/>
          <a:p>
            <a:r>
              <a:rPr lang="en-US"/>
              <a:t>Click icon to add picture</a:t>
            </a:r>
          </a:p>
        </p:txBody>
      </p:sp>
      <p:pic>
        <p:nvPicPr>
          <p:cNvPr id="4" name="Picture 3" descr="A white text on a black background&#10;&#10;Description automatically generated">
            <a:extLst>
              <a:ext uri="{FF2B5EF4-FFF2-40B4-BE49-F238E27FC236}">
                <a16:creationId xmlns:a16="http://schemas.microsoft.com/office/drawing/2014/main" id="{229E6148-D21A-2AF9-D852-8DED15771F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45" r="-6445"/>
          <a:stretch/>
        </p:blipFill>
        <p:spPr>
          <a:xfrm>
            <a:off x="9743844" y="6306386"/>
            <a:ext cx="2095500" cy="330200"/>
          </a:xfrm>
          <a:prstGeom prst="rect">
            <a:avLst/>
          </a:prstGeom>
        </p:spPr>
      </p:pic>
    </p:spTree>
    <p:extLst>
      <p:ext uri="{BB962C8B-B14F-4D97-AF65-F5344CB8AC3E}">
        <p14:creationId xmlns:p14="http://schemas.microsoft.com/office/powerpoint/2010/main" val="3573791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7416800" y="6288924"/>
            <a:ext cx="2844800" cy="365125"/>
          </a:xfrm>
          <a:prstGeom prst="rect">
            <a:avLst/>
          </a:prstGeom>
        </p:spPr>
        <p:txBody>
          <a:bodyPr/>
          <a:lstStyle/>
          <a:p>
            <a:endParaRPr lang="en-US"/>
          </a:p>
        </p:txBody>
      </p:sp>
      <p:sp>
        <p:nvSpPr>
          <p:cNvPr id="8" name="Footer Placeholder 4"/>
          <p:cNvSpPr>
            <a:spLocks noGrp="1"/>
          </p:cNvSpPr>
          <p:nvPr>
            <p:ph type="ftr" sz="quarter" idx="11"/>
          </p:nvPr>
        </p:nvSpPr>
        <p:spPr>
          <a:xfrm>
            <a:off x="609600" y="6288924"/>
            <a:ext cx="3860800" cy="365125"/>
          </a:xfrm>
          <a:prstGeom prst="rect">
            <a:avLst/>
          </a:prstGeom>
        </p:spPr>
        <p:txBody>
          <a:bodyPr/>
          <a:lstStyle/>
          <a:p>
            <a:endParaRPr lang="en-US"/>
          </a:p>
        </p:txBody>
      </p:sp>
      <p:sp>
        <p:nvSpPr>
          <p:cNvPr id="9" name="Slide Number Placeholder 5"/>
          <p:cNvSpPr>
            <a:spLocks noGrp="1"/>
          </p:cNvSpPr>
          <p:nvPr>
            <p:ph type="sldNum" sz="quarter" idx="12"/>
          </p:nvPr>
        </p:nvSpPr>
        <p:spPr>
          <a:xfrm>
            <a:off x="4673600" y="6288924"/>
            <a:ext cx="2844800" cy="365125"/>
          </a:xfrm>
          <a:prstGeom prst="rect">
            <a:avLst/>
          </a:prstGeom>
        </p:spPr>
        <p:txBody>
          <a:bodyPr/>
          <a:lstStyle/>
          <a:p>
            <a:fld id="{5DC0D074-CA01-4C5A-ACBA-B24EAF9102A8}" type="slidenum">
              <a:rPr lang="en-US" smtClean="0"/>
              <a:t>‹#›</a:t>
            </a:fld>
            <a:endParaRPr lang="en-US"/>
          </a:p>
        </p:txBody>
      </p:sp>
      <p:sp>
        <p:nvSpPr>
          <p:cNvPr id="14" name="Title 1"/>
          <p:cNvSpPr>
            <a:spLocks noGrp="1"/>
          </p:cNvSpPr>
          <p:nvPr>
            <p:ph type="title"/>
          </p:nvPr>
        </p:nvSpPr>
        <p:spPr>
          <a:xfrm>
            <a:off x="1422400" y="274639"/>
            <a:ext cx="9652000" cy="1143000"/>
          </a:xfrm>
        </p:spPr>
        <p:txBody>
          <a:bodyPr lIns="36576" tIns="18288" rIns="36576" bIns="18288" anchor="b"/>
          <a:lstStyle>
            <a:lvl1pPr algn="l">
              <a:defRPr>
                <a:solidFill>
                  <a:schemeClr val="tx2"/>
                </a:solidFill>
              </a:defRPr>
            </a:lvl1pPr>
          </a:lstStyle>
          <a:p>
            <a:r>
              <a:rPr lang="en-US"/>
              <a:t>Click to edit Master title style</a:t>
            </a:r>
          </a:p>
        </p:txBody>
      </p:sp>
      <p:cxnSp>
        <p:nvCxnSpPr>
          <p:cNvPr id="15" name="Straight Connector 14"/>
          <p:cNvCxnSpPr/>
          <p:nvPr/>
        </p:nvCxnSpPr>
        <p:spPr>
          <a:xfrm>
            <a:off x="1422400" y="1600200"/>
            <a:ext cx="731520" cy="0"/>
          </a:xfrm>
          <a:prstGeom prst="line">
            <a:avLst/>
          </a:prstGeom>
          <a:ln w="889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Blue letters on a black background&#10;&#10;Description automatically generated">
            <a:extLst>
              <a:ext uri="{FF2B5EF4-FFF2-40B4-BE49-F238E27FC236}">
                <a16:creationId xmlns:a16="http://schemas.microsoft.com/office/drawing/2014/main" id="{3F505F8E-ADC2-A942-4737-4D2A76583A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5360" y="6325534"/>
            <a:ext cx="1852468" cy="291904"/>
          </a:xfrm>
          <a:prstGeom prst="rect">
            <a:avLst/>
          </a:prstGeom>
        </p:spPr>
      </p:pic>
      <p:sp>
        <p:nvSpPr>
          <p:cNvPr id="3" name="TextBox 2">
            <a:extLst>
              <a:ext uri="{FF2B5EF4-FFF2-40B4-BE49-F238E27FC236}">
                <a16:creationId xmlns:a16="http://schemas.microsoft.com/office/drawing/2014/main" id="{6ADA9DB1-F2EF-093D-439B-0BCB502BD306}"/>
              </a:ext>
            </a:extLst>
          </p:cNvPr>
          <p:cNvSpPr txBox="1"/>
          <p:nvPr userDrawn="1"/>
        </p:nvSpPr>
        <p:spPr>
          <a:xfrm>
            <a:off x="4736356" y="6646953"/>
            <a:ext cx="3197409" cy="210364"/>
          </a:xfrm>
          <a:prstGeom prst="rect">
            <a:avLst/>
          </a:prstGeom>
          <a:noFill/>
        </p:spPr>
        <p:txBody>
          <a:bodyPr wrap="square" lIns="45708" tIns="22853" rIns="45708" bIns="22853" rtlCol="0">
            <a:spAutoFit/>
          </a:bodyPr>
          <a:lstStyle/>
          <a:p>
            <a:pPr algn="ctr"/>
            <a:r>
              <a:rPr lang="en-US" sz="1067" dirty="0">
                <a:solidFill>
                  <a:schemeClr val="bg1">
                    <a:lumMod val="85000"/>
                  </a:schemeClr>
                </a:solidFill>
              </a:rPr>
              <a:t>© 2023 Schneider Education &amp; Employment Law</a:t>
            </a:r>
          </a:p>
        </p:txBody>
      </p:sp>
    </p:spTree>
    <p:extLst>
      <p:ext uri="{BB962C8B-B14F-4D97-AF65-F5344CB8AC3E}">
        <p14:creationId xmlns:p14="http://schemas.microsoft.com/office/powerpoint/2010/main" val="801723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7416800" y="6288924"/>
            <a:ext cx="2844800" cy="365125"/>
          </a:xfrm>
          <a:prstGeom prst="rect">
            <a:avLst/>
          </a:prstGeom>
        </p:spPr>
        <p:txBody>
          <a:bodyPr/>
          <a:lstStyle/>
          <a:p>
            <a:endParaRPr lang="en-US"/>
          </a:p>
        </p:txBody>
      </p:sp>
      <p:sp>
        <p:nvSpPr>
          <p:cNvPr id="8" name="Footer Placeholder 4"/>
          <p:cNvSpPr>
            <a:spLocks noGrp="1"/>
          </p:cNvSpPr>
          <p:nvPr>
            <p:ph type="ftr" sz="quarter" idx="11"/>
          </p:nvPr>
        </p:nvSpPr>
        <p:spPr>
          <a:xfrm>
            <a:off x="609600" y="6288924"/>
            <a:ext cx="3860800" cy="365125"/>
          </a:xfrm>
          <a:prstGeom prst="rect">
            <a:avLst/>
          </a:prstGeom>
        </p:spPr>
        <p:txBody>
          <a:bodyPr/>
          <a:lstStyle/>
          <a:p>
            <a:endParaRPr lang="en-US"/>
          </a:p>
        </p:txBody>
      </p:sp>
      <p:sp>
        <p:nvSpPr>
          <p:cNvPr id="9" name="Slide Number Placeholder 5"/>
          <p:cNvSpPr>
            <a:spLocks noGrp="1"/>
          </p:cNvSpPr>
          <p:nvPr>
            <p:ph type="sldNum" sz="quarter" idx="12"/>
          </p:nvPr>
        </p:nvSpPr>
        <p:spPr>
          <a:xfrm>
            <a:off x="4673600" y="6288924"/>
            <a:ext cx="2844800" cy="365125"/>
          </a:xfrm>
          <a:prstGeom prst="rect">
            <a:avLst/>
          </a:prstGeom>
        </p:spPr>
        <p:txBody>
          <a:bodyPr/>
          <a:lstStyle/>
          <a:p>
            <a:fld id="{5DC0D074-CA01-4C5A-ACBA-B24EAF9102A8}" type="slidenum">
              <a:rPr lang="en-US" smtClean="0"/>
              <a:t>‹#›</a:t>
            </a:fld>
            <a:endParaRPr lang="en-US"/>
          </a:p>
        </p:txBody>
      </p:sp>
      <p:sp>
        <p:nvSpPr>
          <p:cNvPr id="2" name="TextBox 1">
            <a:extLst>
              <a:ext uri="{FF2B5EF4-FFF2-40B4-BE49-F238E27FC236}">
                <a16:creationId xmlns:a16="http://schemas.microsoft.com/office/drawing/2014/main" id="{6493DF84-9450-2977-88B8-09D27798E2F3}"/>
              </a:ext>
            </a:extLst>
          </p:cNvPr>
          <p:cNvSpPr txBox="1"/>
          <p:nvPr userDrawn="1"/>
        </p:nvSpPr>
        <p:spPr>
          <a:xfrm>
            <a:off x="4736356" y="6646953"/>
            <a:ext cx="3197409" cy="210364"/>
          </a:xfrm>
          <a:prstGeom prst="rect">
            <a:avLst/>
          </a:prstGeom>
          <a:noFill/>
        </p:spPr>
        <p:txBody>
          <a:bodyPr wrap="square" lIns="45708" tIns="22853" rIns="45708" bIns="22853" rtlCol="0">
            <a:spAutoFit/>
          </a:bodyPr>
          <a:lstStyle/>
          <a:p>
            <a:pPr algn="ctr"/>
            <a:r>
              <a:rPr lang="en-US" sz="1067" dirty="0">
                <a:solidFill>
                  <a:schemeClr val="bg1">
                    <a:lumMod val="85000"/>
                  </a:schemeClr>
                </a:solidFill>
              </a:rPr>
              <a:t>© 2023 Schneider Education &amp; Employment Law</a:t>
            </a:r>
          </a:p>
        </p:txBody>
      </p:sp>
      <p:pic>
        <p:nvPicPr>
          <p:cNvPr id="3" name="Picture 2" descr="Blue letters on a black background&#10;&#10;Description automatically generated">
            <a:extLst>
              <a:ext uri="{FF2B5EF4-FFF2-40B4-BE49-F238E27FC236}">
                <a16:creationId xmlns:a16="http://schemas.microsoft.com/office/drawing/2014/main" id="{091E88F3-1777-27DB-3A4A-ED2711E461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5360" y="6325534"/>
            <a:ext cx="1852468" cy="291904"/>
          </a:xfrm>
          <a:prstGeom prst="rect">
            <a:avLst/>
          </a:prstGeom>
        </p:spPr>
      </p:pic>
    </p:spTree>
    <p:extLst>
      <p:ext uri="{BB962C8B-B14F-4D97-AF65-F5344CB8AC3E}">
        <p14:creationId xmlns:p14="http://schemas.microsoft.com/office/powerpoint/2010/main" val="390955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1A19E1-6A7C-B523-D800-D0022FC13CA1}"/>
              </a:ext>
            </a:extLst>
          </p:cNvPr>
          <p:cNvSpPr/>
          <p:nvPr userDrawn="1"/>
        </p:nvSpPr>
        <p:spPr>
          <a:xfrm>
            <a:off x="0" y="0"/>
            <a:ext cx="649224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3"/>
          <p:cNvSpPr>
            <a:spLocks noGrp="1"/>
          </p:cNvSpPr>
          <p:nvPr>
            <p:ph type="dt" sz="half" idx="10"/>
          </p:nvPr>
        </p:nvSpPr>
        <p:spPr>
          <a:xfrm>
            <a:off x="7416800" y="6288924"/>
            <a:ext cx="2844800" cy="365125"/>
          </a:xfrm>
          <a:prstGeom prst="rect">
            <a:avLst/>
          </a:prstGeom>
        </p:spPr>
        <p:txBody>
          <a:bodyPr/>
          <a:lstStyle/>
          <a:p>
            <a:endParaRPr lang="en-US"/>
          </a:p>
        </p:txBody>
      </p:sp>
      <p:sp>
        <p:nvSpPr>
          <p:cNvPr id="8" name="Footer Placeholder 4"/>
          <p:cNvSpPr>
            <a:spLocks noGrp="1"/>
          </p:cNvSpPr>
          <p:nvPr>
            <p:ph type="ftr" sz="quarter" idx="11"/>
          </p:nvPr>
        </p:nvSpPr>
        <p:spPr>
          <a:xfrm>
            <a:off x="609600" y="6288924"/>
            <a:ext cx="3860800" cy="365125"/>
          </a:xfrm>
          <a:prstGeom prst="rect">
            <a:avLst/>
          </a:prstGeom>
        </p:spPr>
        <p:txBody>
          <a:bodyPr/>
          <a:lstStyle/>
          <a:p>
            <a:endParaRPr lang="en-US"/>
          </a:p>
        </p:txBody>
      </p:sp>
      <p:sp>
        <p:nvSpPr>
          <p:cNvPr id="9" name="Slide Number Placeholder 5"/>
          <p:cNvSpPr>
            <a:spLocks noGrp="1"/>
          </p:cNvSpPr>
          <p:nvPr>
            <p:ph type="sldNum" sz="quarter" idx="12"/>
          </p:nvPr>
        </p:nvSpPr>
        <p:spPr>
          <a:xfrm>
            <a:off x="4673600" y="6288924"/>
            <a:ext cx="2844800" cy="365125"/>
          </a:xfrm>
          <a:prstGeom prst="rect">
            <a:avLst/>
          </a:prstGeom>
        </p:spPr>
        <p:txBody>
          <a:bodyPr/>
          <a:lstStyle/>
          <a:p>
            <a:fld id="{5DC0D074-CA01-4C5A-ACBA-B24EAF9102A8}" type="slidenum">
              <a:rPr lang="en-US" smtClean="0"/>
              <a:t>‹#›</a:t>
            </a:fld>
            <a:endParaRPr lang="en-US"/>
          </a:p>
        </p:txBody>
      </p:sp>
      <p:sp>
        <p:nvSpPr>
          <p:cNvPr id="2" name="TextBox 1">
            <a:extLst>
              <a:ext uri="{FF2B5EF4-FFF2-40B4-BE49-F238E27FC236}">
                <a16:creationId xmlns:a16="http://schemas.microsoft.com/office/drawing/2014/main" id="{6493DF84-9450-2977-88B8-09D27798E2F3}"/>
              </a:ext>
            </a:extLst>
          </p:cNvPr>
          <p:cNvSpPr txBox="1"/>
          <p:nvPr userDrawn="1"/>
        </p:nvSpPr>
        <p:spPr>
          <a:xfrm>
            <a:off x="4736356" y="6646953"/>
            <a:ext cx="3197409" cy="210364"/>
          </a:xfrm>
          <a:prstGeom prst="rect">
            <a:avLst/>
          </a:prstGeom>
          <a:noFill/>
        </p:spPr>
        <p:txBody>
          <a:bodyPr wrap="square" lIns="45708" tIns="22853" rIns="45708" bIns="22853" rtlCol="0">
            <a:spAutoFit/>
          </a:bodyPr>
          <a:lstStyle/>
          <a:p>
            <a:pPr algn="ctr"/>
            <a:r>
              <a:rPr lang="en-US" sz="1067" dirty="0">
                <a:solidFill>
                  <a:schemeClr val="bg1">
                    <a:lumMod val="85000"/>
                  </a:schemeClr>
                </a:solidFill>
              </a:rPr>
              <a:t>© 2023 Schneider Education &amp; Employment Law</a:t>
            </a:r>
          </a:p>
        </p:txBody>
      </p:sp>
      <p:sp>
        <p:nvSpPr>
          <p:cNvPr id="11" name="TextBox 10">
            <a:extLst>
              <a:ext uri="{FF2B5EF4-FFF2-40B4-BE49-F238E27FC236}">
                <a16:creationId xmlns:a16="http://schemas.microsoft.com/office/drawing/2014/main" id="{936F1909-78BA-A864-8C14-12938B920D4B}"/>
              </a:ext>
            </a:extLst>
          </p:cNvPr>
          <p:cNvSpPr txBox="1"/>
          <p:nvPr userDrawn="1"/>
        </p:nvSpPr>
        <p:spPr>
          <a:xfrm>
            <a:off x="8125097" y="-783771"/>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800456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8026400" y="6288924"/>
            <a:ext cx="3759200" cy="365125"/>
          </a:xfrm>
          <a:prstGeom prst="rect">
            <a:avLst/>
          </a:prstGeom>
        </p:spPr>
        <p:txBody>
          <a:bodyPr/>
          <a:lstStyle>
            <a:lvl1pPr algn="r">
              <a:defRPr/>
            </a:lvl1pPr>
          </a:lstStyle>
          <a:p>
            <a:endParaRPr lang="en-US"/>
          </a:p>
        </p:txBody>
      </p:sp>
      <p:sp>
        <p:nvSpPr>
          <p:cNvPr id="8" name="Footer Placeholder 4"/>
          <p:cNvSpPr>
            <a:spLocks noGrp="1"/>
          </p:cNvSpPr>
          <p:nvPr>
            <p:ph type="ftr" sz="quarter" idx="11"/>
          </p:nvPr>
        </p:nvSpPr>
        <p:spPr>
          <a:xfrm>
            <a:off x="304800" y="6288924"/>
            <a:ext cx="3860800" cy="365125"/>
          </a:xfrm>
          <a:prstGeom prst="rect">
            <a:avLst/>
          </a:prstGeom>
        </p:spPr>
        <p:txBody>
          <a:bodyPr/>
          <a:lstStyle>
            <a:lvl1pPr algn="l">
              <a:defRPr/>
            </a:lvl1pPr>
          </a:lstStyle>
          <a:p>
            <a:endParaRPr lang="en-US"/>
          </a:p>
        </p:txBody>
      </p:sp>
      <p:sp>
        <p:nvSpPr>
          <p:cNvPr id="9" name="Slide Number Placeholder 5"/>
          <p:cNvSpPr>
            <a:spLocks noGrp="1"/>
          </p:cNvSpPr>
          <p:nvPr>
            <p:ph type="sldNum" sz="quarter" idx="12"/>
          </p:nvPr>
        </p:nvSpPr>
        <p:spPr>
          <a:xfrm>
            <a:off x="4267200" y="6288924"/>
            <a:ext cx="3657600" cy="365125"/>
          </a:xfrm>
          <a:prstGeom prst="rect">
            <a:avLst/>
          </a:prstGeom>
        </p:spPr>
        <p:txBody>
          <a:bodyPr/>
          <a:lstStyle/>
          <a:p>
            <a:pPr algn="ctr"/>
            <a:fld id="{525BC400-E9C1-4D9C-BC94-8C4188A03B97}" type="slidenum">
              <a:rPr lang="en-US" smtClean="0"/>
              <a:t>‹#›</a:t>
            </a:fld>
            <a:endParaRPr lang="en-US"/>
          </a:p>
        </p:txBody>
      </p:sp>
      <p:pic>
        <p:nvPicPr>
          <p:cNvPr id="3" name="Picture 2" descr="A blue and black sign&#10;&#10;Description automatically generated">
            <a:extLst>
              <a:ext uri="{FF2B5EF4-FFF2-40B4-BE49-F238E27FC236}">
                <a16:creationId xmlns:a16="http://schemas.microsoft.com/office/drawing/2014/main" id="{FFA5BAC6-F2FE-543B-9ABF-4AA5464BCE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7978" y="2363964"/>
            <a:ext cx="4656044" cy="1768890"/>
          </a:xfrm>
          <a:prstGeom prst="rect">
            <a:avLst/>
          </a:prstGeom>
        </p:spPr>
      </p:pic>
      <p:sp>
        <p:nvSpPr>
          <p:cNvPr id="5" name="TextBox 4">
            <a:extLst>
              <a:ext uri="{FF2B5EF4-FFF2-40B4-BE49-F238E27FC236}">
                <a16:creationId xmlns:a16="http://schemas.microsoft.com/office/drawing/2014/main" id="{E1AACB40-AFA5-7F6C-7C95-F824AC770D01}"/>
              </a:ext>
            </a:extLst>
          </p:cNvPr>
          <p:cNvSpPr txBox="1"/>
          <p:nvPr userDrawn="1"/>
        </p:nvSpPr>
        <p:spPr>
          <a:xfrm>
            <a:off x="4736356" y="6646953"/>
            <a:ext cx="3197409" cy="210364"/>
          </a:xfrm>
          <a:prstGeom prst="rect">
            <a:avLst/>
          </a:prstGeom>
          <a:noFill/>
        </p:spPr>
        <p:txBody>
          <a:bodyPr wrap="square" lIns="45708" tIns="22853" rIns="45708" bIns="22853" rtlCol="0">
            <a:spAutoFit/>
          </a:bodyPr>
          <a:lstStyle/>
          <a:p>
            <a:pPr algn="ctr"/>
            <a:r>
              <a:rPr lang="en-US" sz="1067" dirty="0">
                <a:solidFill>
                  <a:schemeClr val="bg1">
                    <a:lumMod val="85000"/>
                  </a:schemeClr>
                </a:solidFill>
              </a:rPr>
              <a:t>© 2023 Schneider Education &amp; Employment Law</a:t>
            </a:r>
          </a:p>
        </p:txBody>
      </p:sp>
    </p:spTree>
    <p:extLst>
      <p:ext uri="{BB962C8B-B14F-4D97-AF65-F5344CB8AC3E}">
        <p14:creationId xmlns:p14="http://schemas.microsoft.com/office/powerpoint/2010/main" val="1784947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C0D074-CA01-4C5A-ACBA-B24EAF9102A8}" type="slidenum">
              <a:rPr lang="en-US" smtClean="0"/>
              <a:t>‹#›</a:t>
            </a:fld>
            <a:endParaRPr lang="en-US"/>
          </a:p>
        </p:txBody>
      </p:sp>
    </p:spTree>
    <p:extLst>
      <p:ext uri="{BB962C8B-B14F-4D97-AF65-F5344CB8AC3E}">
        <p14:creationId xmlns:p14="http://schemas.microsoft.com/office/powerpoint/2010/main" val="2570883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and Content w/Graphic">
    <p:spTree>
      <p:nvGrpSpPr>
        <p:cNvPr id="1" name=""/>
        <p:cNvGrpSpPr/>
        <p:nvPr/>
      </p:nvGrpSpPr>
      <p:grpSpPr>
        <a:xfrm>
          <a:off x="0" y="0"/>
          <a:ext cx="0" cy="0"/>
          <a:chOff x="0" y="0"/>
          <a:chExt cx="0" cy="0"/>
        </a:xfrm>
      </p:grpSpPr>
      <p:sp>
        <p:nvSpPr>
          <p:cNvPr id="2" name="Title 1"/>
          <p:cNvSpPr>
            <a:spLocks noGrp="1"/>
          </p:cNvSpPr>
          <p:nvPr>
            <p:ph type="title"/>
          </p:nvPr>
        </p:nvSpPr>
        <p:spPr>
          <a:xfrm>
            <a:off x="4064000" y="274639"/>
            <a:ext cx="7518400" cy="1143000"/>
          </a:xfrm>
        </p:spPr>
        <p:txBody>
          <a:bodyPr anchor="b"/>
          <a:lstStyle>
            <a:lvl1pPr algn="l">
              <a:defRPr/>
            </a:lvl1pPr>
          </a:lstStyle>
          <a:p>
            <a:r>
              <a:rPr lang="en-US"/>
              <a:t>Click to edit Master title style</a:t>
            </a:r>
          </a:p>
        </p:txBody>
      </p:sp>
      <p:sp>
        <p:nvSpPr>
          <p:cNvPr id="3" name="Content Placeholder 2"/>
          <p:cNvSpPr>
            <a:spLocks noGrp="1"/>
          </p:cNvSpPr>
          <p:nvPr>
            <p:ph idx="1"/>
          </p:nvPr>
        </p:nvSpPr>
        <p:spPr>
          <a:xfrm>
            <a:off x="4064000" y="1600201"/>
            <a:ext cx="7518400" cy="4525963"/>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p:cNvSpPr>
            <a:spLocks noGrp="1"/>
          </p:cNvSpPr>
          <p:nvPr>
            <p:ph type="pic" sz="quarter" idx="16"/>
          </p:nvPr>
        </p:nvSpPr>
        <p:spPr>
          <a:xfrm>
            <a:off x="0" y="0"/>
            <a:ext cx="3581400" cy="6858000"/>
          </a:xfrm>
          <a:pattFill prst="pct50">
            <a:fgClr>
              <a:srgbClr val="003AAD"/>
            </a:fgClr>
            <a:bgClr>
              <a:schemeClr val="bg1"/>
            </a:bgClr>
          </a:pattFill>
          <a:ln>
            <a:solidFill>
              <a:schemeClr val="bg1">
                <a:lumMod val="65000"/>
              </a:schemeClr>
            </a:solidFill>
          </a:ln>
        </p:spPr>
        <p:txBody>
          <a:bodyPr rtlCol="0" anchor="ctr">
            <a:normAutofit/>
          </a:bodyPr>
          <a:lstStyle>
            <a:lvl1pPr marL="0" indent="0" algn="ctr">
              <a:buNone/>
              <a:defRPr sz="2400"/>
            </a:lvl1pPr>
          </a:lstStyle>
          <a:p>
            <a:pPr lvl="0"/>
            <a:r>
              <a:rPr lang="en-US" noProof="0" dirty="0"/>
              <a:t>Click icon to add picture</a:t>
            </a:r>
          </a:p>
        </p:txBody>
      </p:sp>
      <p:sp>
        <p:nvSpPr>
          <p:cNvPr id="6" name="Footer Placeholder 4"/>
          <p:cNvSpPr>
            <a:spLocks noGrp="1"/>
          </p:cNvSpPr>
          <p:nvPr>
            <p:ph type="ftr" sz="quarter" idx="17"/>
          </p:nvPr>
        </p:nvSpPr>
        <p:spPr/>
        <p:txBody>
          <a:bodyPr/>
          <a:lstStyle>
            <a:lvl1pPr>
              <a:defRPr kern="1200" spc="0">
                <a:solidFill>
                  <a:schemeClr val="tx1">
                    <a:tint val="75000"/>
                  </a:schemeClr>
                </a:solidFill>
                <a:latin typeface="+mn-lt"/>
                <a:cs typeface="+mn-cs"/>
              </a:defRPr>
            </a:lvl1pPr>
          </a:lstStyle>
          <a:p>
            <a:endParaRPr lang="en-US" dirty="0"/>
          </a:p>
        </p:txBody>
      </p:sp>
      <p:sp>
        <p:nvSpPr>
          <p:cNvPr id="7" name="Slide Number Placeholder 5"/>
          <p:cNvSpPr>
            <a:spLocks noGrp="1"/>
          </p:cNvSpPr>
          <p:nvPr>
            <p:ph type="sldNum" sz="quarter" idx="18"/>
          </p:nvPr>
        </p:nvSpPr>
        <p:spPr/>
        <p:txBody>
          <a:bodyPr/>
          <a:lstStyle>
            <a:lvl1pPr>
              <a:defRPr/>
            </a:lvl1pPr>
          </a:lstStyle>
          <a:p>
            <a:fld id="{1E4F1CF5-BD4D-4A60-8E00-76DF35D27119}" type="slidenum">
              <a:rPr lang="en-US" smtClean="0"/>
              <a:t>‹#›</a:t>
            </a:fld>
            <a:endParaRPr lang="en-US" dirty="0"/>
          </a:p>
        </p:txBody>
      </p:sp>
      <p:sp>
        <p:nvSpPr>
          <p:cNvPr id="9" name="Date Placeholder 1"/>
          <p:cNvSpPr>
            <a:spLocks noGrp="1"/>
          </p:cNvSpPr>
          <p:nvPr>
            <p:ph type="dt" sz="half" idx="19"/>
          </p:nvPr>
        </p:nvSpPr>
        <p:spPr>
          <a:xfrm>
            <a:off x="7823200" y="6308726"/>
            <a:ext cx="2743200" cy="365125"/>
          </a:xfrm>
        </p:spPr>
        <p:txBody>
          <a:bodyPr/>
          <a:lstStyle>
            <a:lvl1pPr>
              <a:defRPr/>
            </a:lvl1pPr>
          </a:lstStyle>
          <a:p>
            <a:endParaRPr lang="en-US" dirty="0"/>
          </a:p>
        </p:txBody>
      </p:sp>
      <p:pic>
        <p:nvPicPr>
          <p:cNvPr id="4" name="Picture 3" descr="Blue letters on a black background&#10;&#10;Description automatically generated">
            <a:extLst>
              <a:ext uri="{FF2B5EF4-FFF2-40B4-BE49-F238E27FC236}">
                <a16:creationId xmlns:a16="http://schemas.microsoft.com/office/drawing/2014/main" id="{46BBCBC5-6EA6-4DBB-8D6C-12065A7756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5360" y="6325534"/>
            <a:ext cx="1852468" cy="291904"/>
          </a:xfrm>
          <a:prstGeom prst="rect">
            <a:avLst/>
          </a:prstGeom>
        </p:spPr>
      </p:pic>
    </p:spTree>
    <p:extLst>
      <p:ext uri="{BB962C8B-B14F-4D97-AF65-F5344CB8AC3E}">
        <p14:creationId xmlns:p14="http://schemas.microsoft.com/office/powerpoint/2010/main" val="40218896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Column">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7ACF821-E5BE-0593-BB74-EA88EC0B5FCC}"/>
              </a:ext>
            </a:extLst>
          </p:cNvPr>
          <p:cNvSpPr/>
          <p:nvPr/>
        </p:nvSpPr>
        <p:spPr>
          <a:xfrm>
            <a:off x="8962332" y="-1371600"/>
            <a:ext cx="2743200" cy="27432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04EF78-AAD4-1F49-A9C3-2EEACDCC70D6}"/>
              </a:ext>
            </a:extLst>
          </p:cNvPr>
          <p:cNvSpPr>
            <a:spLocks noGrp="1"/>
          </p:cNvSpPr>
          <p:nvPr>
            <p:ph type="title"/>
          </p:nvPr>
        </p:nvSpPr>
        <p:spPr>
          <a:xfrm>
            <a:off x="1132667" y="664950"/>
            <a:ext cx="9368725" cy="510204"/>
          </a:xfrm>
        </p:spPr>
        <p:txBody>
          <a:bodyPr wrap="square" anchor="t" anchorCtr="0">
            <a:noAutofit/>
          </a:bodyPr>
          <a:lstStyle>
            <a:lvl1pPr>
              <a:defRPr sz="3000"/>
            </a:lvl1pPr>
          </a:lstStyle>
          <a:p>
            <a:r>
              <a:rPr lang="en-US"/>
              <a:t>Click to edit Master title style</a:t>
            </a:r>
          </a:p>
        </p:txBody>
      </p:sp>
      <p:sp>
        <p:nvSpPr>
          <p:cNvPr id="4" name="Slide Number Placeholder 5">
            <a:extLst>
              <a:ext uri="{FF2B5EF4-FFF2-40B4-BE49-F238E27FC236}">
                <a16:creationId xmlns:a16="http://schemas.microsoft.com/office/drawing/2014/main" id="{B270593B-11D6-B371-7B69-345833BB0DDD}"/>
              </a:ext>
            </a:extLst>
          </p:cNvPr>
          <p:cNvSpPr>
            <a:spLocks noGrp="1"/>
          </p:cNvSpPr>
          <p:nvPr>
            <p:ph type="sldNum" sz="quarter" idx="12"/>
          </p:nvPr>
        </p:nvSpPr>
        <p:spPr>
          <a:xfrm>
            <a:off x="367876" y="6356350"/>
            <a:ext cx="2743200" cy="365125"/>
          </a:xfrm>
        </p:spPr>
        <p:txBody>
          <a:bodyPr/>
          <a:lstStyle>
            <a:lvl1pPr algn="l">
              <a:defRPr b="1">
                <a:solidFill>
                  <a:schemeClr val="bg2"/>
                </a:solidFill>
              </a:defRPr>
            </a:lvl1pPr>
          </a:lstStyle>
          <a:p>
            <a:fld id="{07D9E721-723E-A442-B0E5-B25B8C981F8E}" type="slidenum">
              <a:rPr lang="en-US" smtClean="0"/>
              <a:pPr/>
              <a:t>‹#›</a:t>
            </a:fld>
            <a:endParaRPr lang="en-US"/>
          </a:p>
        </p:txBody>
      </p:sp>
      <p:sp>
        <p:nvSpPr>
          <p:cNvPr id="10" name="Text Placeholder 9">
            <a:extLst>
              <a:ext uri="{FF2B5EF4-FFF2-40B4-BE49-F238E27FC236}">
                <a16:creationId xmlns:a16="http://schemas.microsoft.com/office/drawing/2014/main" id="{B087C1F9-5D3D-A732-D2D5-50B08349F5BE}"/>
              </a:ext>
            </a:extLst>
          </p:cNvPr>
          <p:cNvSpPr>
            <a:spLocks noGrp="1"/>
          </p:cNvSpPr>
          <p:nvPr>
            <p:ph type="body" sz="quarter" idx="14" hasCustomPrompt="1"/>
          </p:nvPr>
        </p:nvSpPr>
        <p:spPr>
          <a:xfrm>
            <a:off x="1131968" y="1658938"/>
            <a:ext cx="9369425" cy="417512"/>
          </a:xfrm>
        </p:spPr>
        <p:txBody>
          <a:bodyPr>
            <a:noAutofit/>
          </a:bodyPr>
          <a:lstStyle>
            <a:lvl1pPr>
              <a:defRPr b="1" i="0" spc="300">
                <a:latin typeface="Raleway" panose="020B0503030101060003" pitchFamily="34" charset="77"/>
              </a:defRPr>
            </a:lvl1pPr>
            <a:lvl2pPr>
              <a:defRPr b="1" i="0" spc="300">
                <a:latin typeface="Raleway" panose="020B0503030101060003" pitchFamily="34" charset="77"/>
              </a:defRPr>
            </a:lvl2pPr>
            <a:lvl3pPr>
              <a:defRPr b="1" i="0" spc="300">
                <a:latin typeface="Raleway" panose="020B0503030101060003" pitchFamily="34" charset="77"/>
              </a:defRPr>
            </a:lvl3pPr>
            <a:lvl4pPr>
              <a:defRPr b="1" i="0" spc="300">
                <a:latin typeface="Raleway" panose="020B0503030101060003" pitchFamily="34" charset="77"/>
              </a:defRPr>
            </a:lvl4pPr>
            <a:lvl5pPr>
              <a:defRPr b="1" i="0" spc="300">
                <a:latin typeface="Raleway" panose="020B05030301010600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D6B951F9-B9B0-3E65-B123-EE38F3A29AFB}"/>
              </a:ext>
            </a:extLst>
          </p:cNvPr>
          <p:cNvSpPr>
            <a:spLocks noGrp="1"/>
          </p:cNvSpPr>
          <p:nvPr>
            <p:ph type="body" sz="quarter" idx="15"/>
          </p:nvPr>
        </p:nvSpPr>
        <p:spPr>
          <a:xfrm>
            <a:off x="1131968" y="2076450"/>
            <a:ext cx="9369425" cy="3967163"/>
          </a:xfrm>
        </p:spPr>
        <p:txBody>
          <a:bodyPr>
            <a:noAutofit/>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5049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Column: Multi-header">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7ACF821-E5BE-0593-BB74-EA88EC0B5FCC}"/>
              </a:ext>
            </a:extLst>
          </p:cNvPr>
          <p:cNvSpPr/>
          <p:nvPr/>
        </p:nvSpPr>
        <p:spPr>
          <a:xfrm>
            <a:off x="-1828208" y="287338"/>
            <a:ext cx="2743200" cy="27432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04EF78-AAD4-1F49-A9C3-2EEACDCC70D6}"/>
              </a:ext>
            </a:extLst>
          </p:cNvPr>
          <p:cNvSpPr>
            <a:spLocks noGrp="1"/>
          </p:cNvSpPr>
          <p:nvPr>
            <p:ph type="title"/>
          </p:nvPr>
        </p:nvSpPr>
        <p:spPr>
          <a:xfrm>
            <a:off x="1132667" y="664950"/>
            <a:ext cx="9368725" cy="510204"/>
          </a:xfrm>
        </p:spPr>
        <p:txBody>
          <a:bodyPr wrap="square" anchor="t" anchorCtr="0">
            <a:noAutofit/>
          </a:bodyPr>
          <a:lstStyle>
            <a:lvl1pPr>
              <a:defRPr sz="3000"/>
            </a:lvl1pPr>
          </a:lstStyle>
          <a:p>
            <a:r>
              <a:rPr lang="en-US"/>
              <a:t>Click to edit Master title style</a:t>
            </a:r>
          </a:p>
        </p:txBody>
      </p:sp>
      <p:sp>
        <p:nvSpPr>
          <p:cNvPr id="4" name="Slide Number Placeholder 5">
            <a:extLst>
              <a:ext uri="{FF2B5EF4-FFF2-40B4-BE49-F238E27FC236}">
                <a16:creationId xmlns:a16="http://schemas.microsoft.com/office/drawing/2014/main" id="{B270593B-11D6-B371-7B69-345833BB0DDD}"/>
              </a:ext>
            </a:extLst>
          </p:cNvPr>
          <p:cNvSpPr>
            <a:spLocks noGrp="1"/>
          </p:cNvSpPr>
          <p:nvPr>
            <p:ph type="sldNum" sz="quarter" idx="12"/>
          </p:nvPr>
        </p:nvSpPr>
        <p:spPr>
          <a:xfrm>
            <a:off x="367876" y="6356350"/>
            <a:ext cx="2743200" cy="365125"/>
          </a:xfrm>
        </p:spPr>
        <p:txBody>
          <a:bodyPr/>
          <a:lstStyle>
            <a:lvl1pPr algn="l">
              <a:defRPr b="1">
                <a:solidFill>
                  <a:schemeClr val="bg2"/>
                </a:solidFill>
              </a:defRPr>
            </a:lvl1pPr>
          </a:lstStyle>
          <a:p>
            <a:fld id="{07D9E721-723E-A442-B0E5-B25B8C981F8E}" type="slidenum">
              <a:rPr lang="en-US" smtClean="0"/>
              <a:pPr/>
              <a:t>‹#›</a:t>
            </a:fld>
            <a:endParaRPr lang="en-US"/>
          </a:p>
        </p:txBody>
      </p:sp>
      <p:sp>
        <p:nvSpPr>
          <p:cNvPr id="10" name="Text Placeholder 9">
            <a:extLst>
              <a:ext uri="{FF2B5EF4-FFF2-40B4-BE49-F238E27FC236}">
                <a16:creationId xmlns:a16="http://schemas.microsoft.com/office/drawing/2014/main" id="{B087C1F9-5D3D-A732-D2D5-50B08349F5BE}"/>
              </a:ext>
            </a:extLst>
          </p:cNvPr>
          <p:cNvSpPr>
            <a:spLocks noGrp="1"/>
          </p:cNvSpPr>
          <p:nvPr>
            <p:ph type="body" sz="quarter" idx="14" hasCustomPrompt="1"/>
          </p:nvPr>
        </p:nvSpPr>
        <p:spPr>
          <a:xfrm>
            <a:off x="1131968" y="1658938"/>
            <a:ext cx="9369425" cy="417512"/>
          </a:xfrm>
        </p:spPr>
        <p:txBody>
          <a:bodyPr>
            <a:noAutofit/>
          </a:bodyPr>
          <a:lstStyle>
            <a:lvl1pPr>
              <a:defRPr b="1" i="0" spc="300">
                <a:latin typeface="Raleway" panose="020B0503030101060003" pitchFamily="34" charset="77"/>
              </a:defRPr>
            </a:lvl1pPr>
            <a:lvl2pPr>
              <a:defRPr b="1" i="0" spc="300">
                <a:latin typeface="Raleway" panose="020B0503030101060003" pitchFamily="34" charset="77"/>
              </a:defRPr>
            </a:lvl2pPr>
            <a:lvl3pPr>
              <a:defRPr b="1" i="0" spc="300">
                <a:latin typeface="Raleway" panose="020B0503030101060003" pitchFamily="34" charset="77"/>
              </a:defRPr>
            </a:lvl3pPr>
            <a:lvl4pPr>
              <a:defRPr b="1" i="0" spc="300">
                <a:latin typeface="Raleway" panose="020B0503030101060003" pitchFamily="34" charset="77"/>
              </a:defRPr>
            </a:lvl4pPr>
            <a:lvl5pPr>
              <a:defRPr b="1" i="0" spc="300">
                <a:latin typeface="Raleway" panose="020B05030301010600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D6B951F9-B9B0-3E65-B123-EE38F3A29AFB}"/>
              </a:ext>
            </a:extLst>
          </p:cNvPr>
          <p:cNvSpPr>
            <a:spLocks noGrp="1"/>
          </p:cNvSpPr>
          <p:nvPr>
            <p:ph type="body" sz="quarter" idx="15"/>
          </p:nvPr>
        </p:nvSpPr>
        <p:spPr>
          <a:xfrm>
            <a:off x="1131968" y="2076450"/>
            <a:ext cx="9369425" cy="914723"/>
          </a:xfrm>
        </p:spPr>
        <p:txBody>
          <a:bodyPr>
            <a:noAutofit/>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9">
            <a:extLst>
              <a:ext uri="{FF2B5EF4-FFF2-40B4-BE49-F238E27FC236}">
                <a16:creationId xmlns:a16="http://schemas.microsoft.com/office/drawing/2014/main" id="{723086DC-64D1-E3C3-DEBC-1A789C50C9AB}"/>
              </a:ext>
            </a:extLst>
          </p:cNvPr>
          <p:cNvSpPr>
            <a:spLocks noGrp="1"/>
          </p:cNvSpPr>
          <p:nvPr>
            <p:ph type="body" sz="quarter" idx="16" hasCustomPrompt="1"/>
          </p:nvPr>
        </p:nvSpPr>
        <p:spPr>
          <a:xfrm>
            <a:off x="1131968" y="3211704"/>
            <a:ext cx="9369425" cy="417512"/>
          </a:xfrm>
        </p:spPr>
        <p:txBody>
          <a:bodyPr>
            <a:noAutofit/>
          </a:bodyPr>
          <a:lstStyle>
            <a:lvl1pPr>
              <a:defRPr b="1" i="0" spc="300">
                <a:latin typeface="Raleway" panose="020B0503030101060003" pitchFamily="34" charset="77"/>
              </a:defRPr>
            </a:lvl1pPr>
            <a:lvl2pPr>
              <a:defRPr b="1" i="0" spc="300">
                <a:latin typeface="Raleway" panose="020B0503030101060003" pitchFamily="34" charset="77"/>
              </a:defRPr>
            </a:lvl2pPr>
            <a:lvl3pPr>
              <a:defRPr b="1" i="0" spc="300">
                <a:latin typeface="Raleway" panose="020B0503030101060003" pitchFamily="34" charset="77"/>
              </a:defRPr>
            </a:lvl3pPr>
            <a:lvl4pPr>
              <a:defRPr b="1" i="0" spc="300">
                <a:latin typeface="Raleway" panose="020B0503030101060003" pitchFamily="34" charset="77"/>
              </a:defRPr>
            </a:lvl4pPr>
            <a:lvl5pPr>
              <a:defRPr b="1" i="0" spc="300">
                <a:latin typeface="Raleway" panose="020B05030301010600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a:extLst>
              <a:ext uri="{FF2B5EF4-FFF2-40B4-BE49-F238E27FC236}">
                <a16:creationId xmlns:a16="http://schemas.microsoft.com/office/drawing/2014/main" id="{9EF05CE8-95F9-B328-E1A6-235D05937879}"/>
              </a:ext>
            </a:extLst>
          </p:cNvPr>
          <p:cNvSpPr>
            <a:spLocks noGrp="1"/>
          </p:cNvSpPr>
          <p:nvPr>
            <p:ph type="body" sz="quarter" idx="17"/>
          </p:nvPr>
        </p:nvSpPr>
        <p:spPr>
          <a:xfrm>
            <a:off x="1131968" y="3629216"/>
            <a:ext cx="9369425" cy="914723"/>
          </a:xfrm>
        </p:spPr>
        <p:txBody>
          <a:bodyPr>
            <a:noAutofit/>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9">
            <a:extLst>
              <a:ext uri="{FF2B5EF4-FFF2-40B4-BE49-F238E27FC236}">
                <a16:creationId xmlns:a16="http://schemas.microsoft.com/office/drawing/2014/main" id="{64954C92-4486-6E5A-5786-E8252A06871D}"/>
              </a:ext>
            </a:extLst>
          </p:cNvPr>
          <p:cNvSpPr>
            <a:spLocks noGrp="1"/>
          </p:cNvSpPr>
          <p:nvPr>
            <p:ph type="body" sz="quarter" idx="18" hasCustomPrompt="1"/>
          </p:nvPr>
        </p:nvSpPr>
        <p:spPr>
          <a:xfrm>
            <a:off x="1131968" y="4758600"/>
            <a:ext cx="9369425" cy="417512"/>
          </a:xfrm>
        </p:spPr>
        <p:txBody>
          <a:bodyPr>
            <a:noAutofit/>
          </a:bodyPr>
          <a:lstStyle>
            <a:lvl1pPr>
              <a:defRPr b="1" i="0" spc="300">
                <a:latin typeface="Raleway" panose="020B0503030101060003" pitchFamily="34" charset="77"/>
              </a:defRPr>
            </a:lvl1pPr>
            <a:lvl2pPr>
              <a:defRPr b="1" i="0" spc="300">
                <a:latin typeface="Raleway" panose="020B0503030101060003" pitchFamily="34" charset="77"/>
              </a:defRPr>
            </a:lvl2pPr>
            <a:lvl3pPr>
              <a:defRPr b="1" i="0" spc="300">
                <a:latin typeface="Raleway" panose="020B0503030101060003" pitchFamily="34" charset="77"/>
              </a:defRPr>
            </a:lvl3pPr>
            <a:lvl4pPr>
              <a:defRPr b="1" i="0" spc="300">
                <a:latin typeface="Raleway" panose="020B0503030101060003" pitchFamily="34" charset="77"/>
              </a:defRPr>
            </a:lvl4pPr>
            <a:lvl5pPr>
              <a:defRPr b="1" i="0" spc="300">
                <a:latin typeface="Raleway" panose="020B05030301010600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1">
            <a:extLst>
              <a:ext uri="{FF2B5EF4-FFF2-40B4-BE49-F238E27FC236}">
                <a16:creationId xmlns:a16="http://schemas.microsoft.com/office/drawing/2014/main" id="{39CD8EAD-F663-D154-F66F-D781B27EFAD4}"/>
              </a:ext>
            </a:extLst>
          </p:cNvPr>
          <p:cNvSpPr>
            <a:spLocks noGrp="1"/>
          </p:cNvSpPr>
          <p:nvPr>
            <p:ph type="body" sz="quarter" idx="19"/>
          </p:nvPr>
        </p:nvSpPr>
        <p:spPr>
          <a:xfrm>
            <a:off x="1131968" y="5176112"/>
            <a:ext cx="9369425" cy="914723"/>
          </a:xfrm>
        </p:spPr>
        <p:txBody>
          <a:bodyPr>
            <a:noAutofit/>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5097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4EF78-AAD4-1F49-A9C3-2EEACDCC70D6}"/>
              </a:ext>
            </a:extLst>
          </p:cNvPr>
          <p:cNvSpPr>
            <a:spLocks noGrp="1"/>
          </p:cNvSpPr>
          <p:nvPr>
            <p:ph type="title"/>
          </p:nvPr>
        </p:nvSpPr>
        <p:spPr>
          <a:xfrm>
            <a:off x="1132667" y="664950"/>
            <a:ext cx="9368725" cy="510204"/>
          </a:xfrm>
        </p:spPr>
        <p:txBody>
          <a:bodyPr wrap="square" anchor="t" anchorCtr="0">
            <a:noAutofit/>
          </a:bodyPr>
          <a:lstStyle>
            <a:lvl1pPr>
              <a:defRPr sz="3000"/>
            </a:lvl1pPr>
          </a:lstStyle>
          <a:p>
            <a:r>
              <a:rPr lang="en-US"/>
              <a:t>Click to edit Master title style</a:t>
            </a:r>
          </a:p>
        </p:txBody>
      </p:sp>
      <p:sp>
        <p:nvSpPr>
          <p:cNvPr id="4" name="Slide Number Placeholder 5">
            <a:extLst>
              <a:ext uri="{FF2B5EF4-FFF2-40B4-BE49-F238E27FC236}">
                <a16:creationId xmlns:a16="http://schemas.microsoft.com/office/drawing/2014/main" id="{B270593B-11D6-B371-7B69-345833BB0DDD}"/>
              </a:ext>
            </a:extLst>
          </p:cNvPr>
          <p:cNvSpPr>
            <a:spLocks noGrp="1"/>
          </p:cNvSpPr>
          <p:nvPr>
            <p:ph type="sldNum" sz="quarter" idx="12"/>
          </p:nvPr>
        </p:nvSpPr>
        <p:spPr>
          <a:xfrm>
            <a:off x="367876" y="6356350"/>
            <a:ext cx="2743200" cy="365125"/>
          </a:xfrm>
        </p:spPr>
        <p:txBody>
          <a:bodyPr/>
          <a:lstStyle>
            <a:lvl1pPr algn="l">
              <a:defRPr b="1">
                <a:solidFill>
                  <a:schemeClr val="bg2"/>
                </a:solidFill>
              </a:defRPr>
            </a:lvl1pPr>
          </a:lstStyle>
          <a:p>
            <a:fld id="{07D9E721-723E-A442-B0E5-B25B8C981F8E}" type="slidenum">
              <a:rPr lang="en-US" smtClean="0"/>
              <a:pPr/>
              <a:t>‹#›</a:t>
            </a:fld>
            <a:endParaRPr lang="en-US"/>
          </a:p>
        </p:txBody>
      </p:sp>
      <p:sp>
        <p:nvSpPr>
          <p:cNvPr id="10" name="Text Placeholder 9">
            <a:extLst>
              <a:ext uri="{FF2B5EF4-FFF2-40B4-BE49-F238E27FC236}">
                <a16:creationId xmlns:a16="http://schemas.microsoft.com/office/drawing/2014/main" id="{B087C1F9-5D3D-A732-D2D5-50B08349F5BE}"/>
              </a:ext>
            </a:extLst>
          </p:cNvPr>
          <p:cNvSpPr>
            <a:spLocks noGrp="1"/>
          </p:cNvSpPr>
          <p:nvPr>
            <p:ph type="body" sz="quarter" idx="14" hasCustomPrompt="1"/>
          </p:nvPr>
        </p:nvSpPr>
        <p:spPr>
          <a:xfrm>
            <a:off x="1131968" y="1658938"/>
            <a:ext cx="4466727" cy="417512"/>
          </a:xfrm>
        </p:spPr>
        <p:txBody>
          <a:bodyPr>
            <a:noAutofit/>
          </a:bodyPr>
          <a:lstStyle>
            <a:lvl1pPr>
              <a:defRPr b="1" i="0" spc="300">
                <a:latin typeface="Raleway" panose="020B0503030101060003" pitchFamily="34" charset="77"/>
              </a:defRPr>
            </a:lvl1pPr>
            <a:lvl2pPr>
              <a:defRPr b="1" i="0" spc="300">
                <a:latin typeface="Raleway" panose="020B0503030101060003" pitchFamily="34" charset="77"/>
              </a:defRPr>
            </a:lvl2pPr>
            <a:lvl3pPr>
              <a:defRPr b="1" i="0" spc="300">
                <a:latin typeface="Raleway" panose="020B0503030101060003" pitchFamily="34" charset="77"/>
              </a:defRPr>
            </a:lvl3pPr>
            <a:lvl4pPr>
              <a:defRPr b="1" i="0" spc="300">
                <a:latin typeface="Raleway" panose="020B0503030101060003" pitchFamily="34" charset="77"/>
              </a:defRPr>
            </a:lvl4pPr>
            <a:lvl5pPr>
              <a:defRPr b="1" i="0" spc="300">
                <a:latin typeface="Raleway" panose="020B05030301010600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D6B951F9-B9B0-3E65-B123-EE38F3A29AFB}"/>
              </a:ext>
            </a:extLst>
          </p:cNvPr>
          <p:cNvSpPr>
            <a:spLocks noGrp="1"/>
          </p:cNvSpPr>
          <p:nvPr>
            <p:ph type="body" sz="quarter" idx="15"/>
          </p:nvPr>
        </p:nvSpPr>
        <p:spPr>
          <a:xfrm>
            <a:off x="1131968" y="2076450"/>
            <a:ext cx="4466727" cy="3967163"/>
          </a:xfrm>
        </p:spPr>
        <p:txBody>
          <a:bodyPr>
            <a:noAutofit/>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9">
            <a:extLst>
              <a:ext uri="{FF2B5EF4-FFF2-40B4-BE49-F238E27FC236}">
                <a16:creationId xmlns:a16="http://schemas.microsoft.com/office/drawing/2014/main" id="{737BF7E4-B8C4-7E48-2B40-00FED630E162}"/>
              </a:ext>
            </a:extLst>
          </p:cNvPr>
          <p:cNvSpPr>
            <a:spLocks noGrp="1"/>
          </p:cNvSpPr>
          <p:nvPr>
            <p:ph type="body" sz="quarter" idx="16" hasCustomPrompt="1"/>
          </p:nvPr>
        </p:nvSpPr>
        <p:spPr>
          <a:xfrm>
            <a:off x="6121062" y="1658938"/>
            <a:ext cx="4466727" cy="417512"/>
          </a:xfrm>
        </p:spPr>
        <p:txBody>
          <a:bodyPr>
            <a:noAutofit/>
          </a:bodyPr>
          <a:lstStyle>
            <a:lvl1pPr>
              <a:defRPr b="1" i="0" spc="300">
                <a:latin typeface="Raleway" panose="020B0503030101060003" pitchFamily="34" charset="77"/>
              </a:defRPr>
            </a:lvl1pPr>
            <a:lvl2pPr>
              <a:defRPr b="1" i="0" spc="300">
                <a:latin typeface="Raleway" panose="020B0503030101060003" pitchFamily="34" charset="77"/>
              </a:defRPr>
            </a:lvl2pPr>
            <a:lvl3pPr>
              <a:defRPr b="1" i="0" spc="300">
                <a:latin typeface="Raleway" panose="020B0503030101060003" pitchFamily="34" charset="77"/>
              </a:defRPr>
            </a:lvl3pPr>
            <a:lvl4pPr>
              <a:defRPr b="1" i="0" spc="300">
                <a:latin typeface="Raleway" panose="020B0503030101060003" pitchFamily="34" charset="77"/>
              </a:defRPr>
            </a:lvl4pPr>
            <a:lvl5pPr>
              <a:defRPr b="1" i="0" spc="300">
                <a:latin typeface="Raleway" panose="020B05030301010600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a:extLst>
              <a:ext uri="{FF2B5EF4-FFF2-40B4-BE49-F238E27FC236}">
                <a16:creationId xmlns:a16="http://schemas.microsoft.com/office/drawing/2014/main" id="{82B1D185-07E0-C7F0-76B7-67F0889B2C61}"/>
              </a:ext>
            </a:extLst>
          </p:cNvPr>
          <p:cNvSpPr>
            <a:spLocks noGrp="1"/>
          </p:cNvSpPr>
          <p:nvPr>
            <p:ph type="body" sz="quarter" idx="17"/>
          </p:nvPr>
        </p:nvSpPr>
        <p:spPr>
          <a:xfrm>
            <a:off x="6121062" y="2076450"/>
            <a:ext cx="4466727" cy="3967163"/>
          </a:xfrm>
        </p:spPr>
        <p:txBody>
          <a:bodyPr>
            <a:noAutofit/>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F1671D4E-9BB6-4A66-8E84-D92B84A30AA0}"/>
              </a:ext>
            </a:extLst>
          </p:cNvPr>
          <p:cNvSpPr/>
          <p:nvPr/>
        </p:nvSpPr>
        <p:spPr>
          <a:xfrm>
            <a:off x="11060032" y="3613150"/>
            <a:ext cx="2743200" cy="274320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3294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59000" y="274639"/>
            <a:ext cx="9107424" cy="1143000"/>
          </a:xfrm>
        </p:spPr>
        <p:txBody>
          <a:bodyPr lIns="36576" tIns="18288" rIns="36576" bIns="18288" anchor="b"/>
          <a:lstStyle>
            <a:lvl1pPr algn="l">
              <a:defRPr>
                <a:solidFill>
                  <a:schemeClr val="tx2"/>
                </a:solidFill>
              </a:defRPr>
            </a:lvl1pPr>
          </a:lstStyle>
          <a:p>
            <a:r>
              <a:rPr lang="en-US" dirty="0"/>
              <a:t>Click to edit Master title</a:t>
            </a:r>
          </a:p>
        </p:txBody>
      </p:sp>
      <p:sp>
        <p:nvSpPr>
          <p:cNvPr id="3" name="Content Placeholder 2"/>
          <p:cNvSpPr>
            <a:spLocks noGrp="1"/>
          </p:cNvSpPr>
          <p:nvPr>
            <p:ph idx="1"/>
          </p:nvPr>
        </p:nvSpPr>
        <p:spPr>
          <a:xfrm>
            <a:off x="2159000" y="1900237"/>
            <a:ext cx="9115552" cy="4170363"/>
          </a:xfrm>
        </p:spPr>
        <p:txBody>
          <a:bodyPr lIns="36576" tIns="18288" rIns="36576" bIns="18288"/>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416800" y="6288924"/>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1344706" y="6288924"/>
            <a:ext cx="312569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4673600" y="6288924"/>
            <a:ext cx="2844800" cy="365125"/>
          </a:xfrm>
          <a:prstGeom prst="rect">
            <a:avLst/>
          </a:prstGeom>
        </p:spPr>
        <p:txBody>
          <a:bodyPr/>
          <a:lstStyle/>
          <a:p>
            <a:fld id="{5DC0D074-CA01-4C5A-ACBA-B24EAF9102A8}" type="slidenum">
              <a:rPr lang="en-US" smtClean="0"/>
              <a:t>‹#›</a:t>
            </a:fld>
            <a:endParaRPr lang="en-US"/>
          </a:p>
        </p:txBody>
      </p:sp>
      <p:cxnSp>
        <p:nvCxnSpPr>
          <p:cNvPr id="13" name="Straight Connector 12"/>
          <p:cNvCxnSpPr/>
          <p:nvPr/>
        </p:nvCxnSpPr>
        <p:spPr>
          <a:xfrm>
            <a:off x="2159000" y="1600200"/>
            <a:ext cx="731520" cy="0"/>
          </a:xfrm>
          <a:prstGeom prst="line">
            <a:avLst/>
          </a:prstGeom>
          <a:ln w="889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Blue letters on a black background&#10;&#10;Description automatically generated">
            <a:extLst>
              <a:ext uri="{FF2B5EF4-FFF2-40B4-BE49-F238E27FC236}">
                <a16:creationId xmlns:a16="http://schemas.microsoft.com/office/drawing/2014/main" id="{7CA12605-FE91-E226-3381-3A9B60D4F4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5360" y="6325534"/>
            <a:ext cx="1852468" cy="291904"/>
          </a:xfrm>
          <a:prstGeom prst="rect">
            <a:avLst/>
          </a:prstGeom>
        </p:spPr>
      </p:pic>
      <p:sp>
        <p:nvSpPr>
          <p:cNvPr id="25" name="Rectangle 24">
            <a:extLst>
              <a:ext uri="{FF2B5EF4-FFF2-40B4-BE49-F238E27FC236}">
                <a16:creationId xmlns:a16="http://schemas.microsoft.com/office/drawing/2014/main" id="{0C73C895-5720-7DE3-F367-D253A52BD8F0}"/>
              </a:ext>
            </a:extLst>
          </p:cNvPr>
          <p:cNvSpPr/>
          <p:nvPr userDrawn="1"/>
        </p:nvSpPr>
        <p:spPr>
          <a:xfrm>
            <a:off x="0" y="689538"/>
            <a:ext cx="1134731" cy="547892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F704517-7BE5-DBD0-79EA-68ACEB9E75DF}"/>
              </a:ext>
            </a:extLst>
          </p:cNvPr>
          <p:cNvSpPr txBox="1"/>
          <p:nvPr userDrawn="1"/>
        </p:nvSpPr>
        <p:spPr>
          <a:xfrm>
            <a:off x="4736356" y="6646953"/>
            <a:ext cx="3197409" cy="210364"/>
          </a:xfrm>
          <a:prstGeom prst="rect">
            <a:avLst/>
          </a:prstGeom>
          <a:noFill/>
        </p:spPr>
        <p:txBody>
          <a:bodyPr wrap="square" lIns="45708" tIns="22853" rIns="45708" bIns="22853" rtlCol="0">
            <a:spAutoFit/>
          </a:bodyPr>
          <a:lstStyle/>
          <a:p>
            <a:pPr algn="ctr"/>
            <a:r>
              <a:rPr lang="en-US" sz="1067" dirty="0">
                <a:solidFill>
                  <a:schemeClr val="bg1">
                    <a:lumMod val="85000"/>
                  </a:schemeClr>
                </a:solidFill>
              </a:rPr>
              <a:t>© 2023 Schneider Education &amp; Employment Law</a:t>
            </a:r>
          </a:p>
        </p:txBody>
      </p:sp>
    </p:spTree>
    <p:extLst>
      <p:ext uri="{BB962C8B-B14F-4D97-AF65-F5344CB8AC3E}">
        <p14:creationId xmlns:p14="http://schemas.microsoft.com/office/powerpoint/2010/main" val="3362248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Vertical Tex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13510" y="807031"/>
            <a:ext cx="11568343"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2"/>
          <p:cNvSpPr>
            <a:spLocks noGrp="1"/>
          </p:cNvSpPr>
          <p:nvPr>
            <p:ph idx="1"/>
          </p:nvPr>
        </p:nvSpPr>
        <p:spPr>
          <a:xfrm>
            <a:off x="313510" y="2267527"/>
            <a:ext cx="11568343" cy="3952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3"/>
          <p:cNvSpPr>
            <a:spLocks noGrp="1"/>
          </p:cNvSpPr>
          <p:nvPr>
            <p:ph type="body" sz="quarter" idx="10" hasCustomPrompt="1"/>
          </p:nvPr>
        </p:nvSpPr>
        <p:spPr>
          <a:xfrm>
            <a:off x="347135" y="6480676"/>
            <a:ext cx="11497733" cy="377324"/>
          </a:xfrm>
          <a:prstGeom prst="rect">
            <a:avLst/>
          </a:prstGeom>
        </p:spPr>
        <p:txBody>
          <a:bodyPr/>
          <a:lstStyle>
            <a:lvl1pPr marL="0" indent="0" algn="ctr">
              <a:buFontTx/>
              <a:buNone/>
              <a:defRPr sz="1800" baseline="0">
                <a:solidFill>
                  <a:schemeClr val="bg1"/>
                </a:solidFill>
              </a:defRPr>
            </a:lvl1pPr>
            <a:lvl3pPr marL="914400" indent="0" algn="ctr">
              <a:buFontTx/>
              <a:buNone/>
              <a:defRPr/>
            </a:lvl3pPr>
            <a:lvl4pPr marL="1371600" indent="0" algn="ctr">
              <a:buFontTx/>
              <a:buNone/>
              <a:defRPr/>
            </a:lvl4pPr>
            <a:lvl5pPr marL="1828800" indent="0" algn="ctr">
              <a:buFontTx/>
              <a:buNone/>
              <a:defRPr/>
            </a:lvl5pPr>
          </a:lstStyle>
          <a:p>
            <a:pPr lvl="0"/>
            <a:r>
              <a:rPr lang="en-US" dirty="0"/>
              <a:t>Department or Office Name</a:t>
            </a:r>
          </a:p>
        </p:txBody>
      </p:sp>
    </p:spTree>
    <p:extLst>
      <p:ext uri="{BB962C8B-B14F-4D97-AF65-F5344CB8AC3E}">
        <p14:creationId xmlns:p14="http://schemas.microsoft.com/office/powerpoint/2010/main" val="3636457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13510" y="807031"/>
            <a:ext cx="11568343"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3"/>
          <p:cNvSpPr>
            <a:spLocks noGrp="1"/>
          </p:cNvSpPr>
          <p:nvPr>
            <p:ph type="body" sz="quarter" idx="10" hasCustomPrompt="1"/>
          </p:nvPr>
        </p:nvSpPr>
        <p:spPr>
          <a:xfrm>
            <a:off x="347135" y="6480676"/>
            <a:ext cx="11497733" cy="377324"/>
          </a:xfrm>
          <a:prstGeom prst="rect">
            <a:avLst/>
          </a:prstGeom>
        </p:spPr>
        <p:txBody>
          <a:bodyPr/>
          <a:lstStyle>
            <a:lvl1pPr marL="0" indent="0" algn="ctr">
              <a:buFontTx/>
              <a:buNone/>
              <a:defRPr sz="1800" baseline="0">
                <a:solidFill>
                  <a:schemeClr val="bg1"/>
                </a:solidFill>
              </a:defRPr>
            </a:lvl1pPr>
            <a:lvl3pPr marL="914400" indent="0" algn="ctr">
              <a:buFontTx/>
              <a:buNone/>
              <a:defRPr/>
            </a:lvl3pPr>
            <a:lvl4pPr marL="1371600" indent="0" algn="ctr">
              <a:buFontTx/>
              <a:buNone/>
              <a:defRPr/>
            </a:lvl4pPr>
            <a:lvl5pPr marL="1828800" indent="0" algn="ctr">
              <a:buFontTx/>
              <a:buNone/>
              <a:defRPr/>
            </a:lvl5pPr>
          </a:lstStyle>
          <a:p>
            <a:pPr lvl="0"/>
            <a:r>
              <a:rPr lang="en-US" dirty="0"/>
              <a:t>Department or Office Name</a:t>
            </a:r>
          </a:p>
        </p:txBody>
      </p:sp>
    </p:spTree>
    <p:extLst>
      <p:ext uri="{BB962C8B-B14F-4D97-AF65-F5344CB8AC3E}">
        <p14:creationId xmlns:p14="http://schemas.microsoft.com/office/powerpoint/2010/main" val="32792657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3510" y="807031"/>
            <a:ext cx="11568343"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313510" y="2267527"/>
            <a:ext cx="11568343" cy="39523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3"/>
          <p:cNvSpPr>
            <a:spLocks noGrp="1"/>
          </p:cNvSpPr>
          <p:nvPr>
            <p:ph type="body" sz="quarter" idx="10" hasCustomPrompt="1"/>
          </p:nvPr>
        </p:nvSpPr>
        <p:spPr>
          <a:xfrm>
            <a:off x="347135" y="6480676"/>
            <a:ext cx="11497733" cy="377324"/>
          </a:xfrm>
          <a:prstGeom prst="rect">
            <a:avLst/>
          </a:prstGeom>
        </p:spPr>
        <p:txBody>
          <a:bodyPr/>
          <a:lstStyle>
            <a:lvl1pPr marL="0" indent="0" algn="ctr">
              <a:buFontTx/>
              <a:buNone/>
              <a:defRPr sz="1800" baseline="0">
                <a:solidFill>
                  <a:schemeClr val="bg1"/>
                </a:solidFill>
              </a:defRPr>
            </a:lvl1pPr>
            <a:lvl3pPr marL="914400" indent="0" algn="ctr">
              <a:buFontTx/>
              <a:buNone/>
              <a:defRPr/>
            </a:lvl3pPr>
            <a:lvl4pPr marL="1371600" indent="0" algn="ctr">
              <a:buFontTx/>
              <a:buNone/>
              <a:defRPr/>
            </a:lvl4pPr>
            <a:lvl5pPr marL="1828800" indent="0" algn="ctr">
              <a:buFontTx/>
              <a:buNone/>
              <a:defRPr/>
            </a:lvl5pPr>
          </a:lstStyle>
          <a:p>
            <a:pPr lvl="0"/>
            <a:r>
              <a:rPr lang="en-US" dirty="0"/>
              <a:t>Department or Office Name</a:t>
            </a:r>
          </a:p>
        </p:txBody>
      </p:sp>
    </p:spTree>
    <p:extLst>
      <p:ext uri="{BB962C8B-B14F-4D97-AF65-F5344CB8AC3E}">
        <p14:creationId xmlns:p14="http://schemas.microsoft.com/office/powerpoint/2010/main" val="931684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10AEBD-6909-44DD-6E39-B5A0E5770DDE}"/>
              </a:ext>
            </a:extLst>
          </p:cNvPr>
          <p:cNvSpPr/>
          <p:nvPr userDrawn="1"/>
        </p:nvSpPr>
        <p:spPr>
          <a:xfrm>
            <a:off x="5807635" y="0"/>
            <a:ext cx="6384365"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white text&#10;&#10;Description automatically generated">
            <a:extLst>
              <a:ext uri="{FF2B5EF4-FFF2-40B4-BE49-F238E27FC236}">
                <a16:creationId xmlns:a16="http://schemas.microsoft.com/office/drawing/2014/main" id="{CCA67685-5DB7-0198-C329-C3083E2E20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7509" y="2518893"/>
            <a:ext cx="2908300" cy="1104900"/>
          </a:xfrm>
          <a:prstGeom prst="rect">
            <a:avLst/>
          </a:prstGeom>
        </p:spPr>
      </p:pic>
      <p:pic>
        <p:nvPicPr>
          <p:cNvPr id="9" name="Picture 8" descr="A blue and black sign&#10;&#10;Description automatically generated">
            <a:extLst>
              <a:ext uri="{FF2B5EF4-FFF2-40B4-BE49-F238E27FC236}">
                <a16:creationId xmlns:a16="http://schemas.microsoft.com/office/drawing/2014/main" id="{D8C8E6C2-880B-74A9-AEC5-B5C8A085B9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58203" y="876425"/>
            <a:ext cx="2908300" cy="1104900"/>
          </a:xfrm>
          <a:prstGeom prst="rect">
            <a:avLst/>
          </a:prstGeom>
        </p:spPr>
      </p:pic>
      <p:pic>
        <p:nvPicPr>
          <p:cNvPr id="10" name="Picture 9" descr="Blue letters on a black background&#10;&#10;Description automatically generated">
            <a:extLst>
              <a:ext uri="{FF2B5EF4-FFF2-40B4-BE49-F238E27FC236}">
                <a16:creationId xmlns:a16="http://schemas.microsoft.com/office/drawing/2014/main" id="{D7FBB5B3-43B4-19F2-9870-7035CC8D46B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07509" y="5651375"/>
            <a:ext cx="2095500" cy="330200"/>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3D021ACE-8107-72F6-8956-55BEFB935A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07509" y="5257796"/>
            <a:ext cx="2095500" cy="330200"/>
          </a:xfrm>
          <a:prstGeom prst="rect">
            <a:avLst/>
          </a:prstGeom>
        </p:spPr>
      </p:pic>
      <p:pic>
        <p:nvPicPr>
          <p:cNvPr id="12" name="Picture 11" descr="A black background with white text&#10;&#10;Description automatically generated">
            <a:extLst>
              <a:ext uri="{FF2B5EF4-FFF2-40B4-BE49-F238E27FC236}">
                <a16:creationId xmlns:a16="http://schemas.microsoft.com/office/drawing/2014/main" id="{6507E4F0-ABFB-A660-ED15-DC0DD28AF99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72760" y="4268284"/>
            <a:ext cx="2349500" cy="381000"/>
          </a:xfrm>
          <a:prstGeom prst="rect">
            <a:avLst/>
          </a:prstGeom>
        </p:spPr>
      </p:pic>
      <p:pic>
        <p:nvPicPr>
          <p:cNvPr id="13" name="Picture 12" descr="Blue text on a black background&#10;&#10;Description automatically generated">
            <a:extLst>
              <a:ext uri="{FF2B5EF4-FFF2-40B4-BE49-F238E27FC236}">
                <a16:creationId xmlns:a16="http://schemas.microsoft.com/office/drawing/2014/main" id="{F9E88114-4D45-B94F-C891-B24A3937EE7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2011" y="4268284"/>
            <a:ext cx="2349500" cy="381000"/>
          </a:xfrm>
          <a:prstGeom prst="rect">
            <a:avLst/>
          </a:prstGeom>
        </p:spPr>
      </p:pic>
      <p:pic>
        <p:nvPicPr>
          <p:cNvPr id="15" name="Picture 14" descr="A white text on a black background&#10;&#10;Description automatically generated">
            <a:extLst>
              <a:ext uri="{FF2B5EF4-FFF2-40B4-BE49-F238E27FC236}">
                <a16:creationId xmlns:a16="http://schemas.microsoft.com/office/drawing/2014/main" id="{9CB00845-1ED3-2DD8-1357-4FD680D6D8C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218144" y="5573132"/>
            <a:ext cx="2095500" cy="330200"/>
          </a:xfrm>
          <a:prstGeom prst="rect">
            <a:avLst/>
          </a:prstGeom>
        </p:spPr>
      </p:pic>
      <p:pic>
        <p:nvPicPr>
          <p:cNvPr id="17" name="Picture 16" descr="A black and white sign with white text&#10;&#10;Description automatically generated">
            <a:extLst>
              <a:ext uri="{FF2B5EF4-FFF2-40B4-BE49-F238E27FC236}">
                <a16:creationId xmlns:a16="http://schemas.microsoft.com/office/drawing/2014/main" id="{4CAAF060-A7CD-A43E-D358-89F7DEBC6FB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222627" y="954668"/>
            <a:ext cx="2908300" cy="1104900"/>
          </a:xfrm>
          <a:prstGeom prst="rect">
            <a:avLst/>
          </a:prstGeom>
        </p:spPr>
      </p:pic>
    </p:spTree>
    <p:extLst>
      <p:ext uri="{BB962C8B-B14F-4D97-AF65-F5344CB8AC3E}">
        <p14:creationId xmlns:p14="http://schemas.microsoft.com/office/powerpoint/2010/main" val="285634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7"/>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87DE8B9-C227-4DDD-B3F3-6C5D537D5FA6}" type="datetimeFigureOut">
              <a:rPr lang="en-US" smtClean="0"/>
              <a:t>7/23/2025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3ED3B9-EEE3-481C-9CFE-F9A53A9D77EC}" type="slidenum">
              <a:rPr lang="en-US" smtClean="0"/>
              <a:t>‹#›</a:t>
            </a:fld>
            <a:endParaRPr lang="en-US" dirty="0"/>
          </a:p>
        </p:txBody>
      </p:sp>
    </p:spTree>
    <p:extLst>
      <p:ext uri="{BB962C8B-B14F-4D97-AF65-F5344CB8AC3E}">
        <p14:creationId xmlns:p14="http://schemas.microsoft.com/office/powerpoint/2010/main" val="3887192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7DE8B9-C227-4DDD-B3F3-6C5D537D5FA6}" type="datetimeFigureOut">
              <a:rPr lang="en-US" smtClean="0"/>
              <a:t>7/23/2025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3ED3B9-EEE3-481C-9CFE-F9A53A9D77EC}" type="slidenum">
              <a:rPr lang="en-US" smtClean="0"/>
              <a:t>‹#›</a:t>
            </a:fld>
            <a:endParaRPr lang="en-US" dirty="0"/>
          </a:p>
        </p:txBody>
      </p:sp>
    </p:spTree>
    <p:extLst>
      <p:ext uri="{BB962C8B-B14F-4D97-AF65-F5344CB8AC3E}">
        <p14:creationId xmlns:p14="http://schemas.microsoft.com/office/powerpoint/2010/main" val="2481469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187"/>
            <a:ext cx="10363200" cy="1500716"/>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7DE8B9-C227-4DDD-B3F3-6C5D537D5FA6}" type="datetimeFigureOut">
              <a:rPr lang="en-US" smtClean="0"/>
              <a:t>7/23/2025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3ED3B9-EEE3-481C-9CFE-F9A53A9D77EC}" type="slidenum">
              <a:rPr lang="en-US" smtClean="0"/>
              <a:t>‹#›</a:t>
            </a:fld>
            <a:endParaRPr lang="en-US" dirty="0"/>
          </a:p>
        </p:txBody>
      </p:sp>
    </p:spTree>
    <p:extLst>
      <p:ext uri="{BB962C8B-B14F-4D97-AF65-F5344CB8AC3E}">
        <p14:creationId xmlns:p14="http://schemas.microsoft.com/office/powerpoint/2010/main" val="25191914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87DE8B9-C227-4DDD-B3F3-6C5D537D5FA6}" type="datetimeFigureOut">
              <a:rPr lang="en-US" smtClean="0"/>
              <a:t>7/23/2025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3ED3B9-EEE3-481C-9CFE-F9A53A9D77EC}" type="slidenum">
              <a:rPr lang="en-US" smtClean="0"/>
              <a:t>‹#›</a:t>
            </a:fld>
            <a:endParaRPr lang="en-US" dirty="0"/>
          </a:p>
        </p:txBody>
      </p:sp>
    </p:spTree>
    <p:extLst>
      <p:ext uri="{BB962C8B-B14F-4D97-AF65-F5344CB8AC3E}">
        <p14:creationId xmlns:p14="http://schemas.microsoft.com/office/powerpoint/2010/main" val="288316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5934"/>
            <a:ext cx="5386917"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3" y="2175934"/>
            <a:ext cx="5389033"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7DE8B9-C227-4DDD-B3F3-6C5D537D5FA6}" type="datetimeFigureOut">
              <a:rPr lang="en-US" smtClean="0"/>
              <a:t>7/23/2025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3ED3B9-EEE3-481C-9CFE-F9A53A9D77EC}" type="slidenum">
              <a:rPr lang="en-US" smtClean="0"/>
              <a:t>‹#›</a:t>
            </a:fld>
            <a:endParaRPr lang="en-US" dirty="0"/>
          </a:p>
        </p:txBody>
      </p:sp>
    </p:spTree>
    <p:extLst>
      <p:ext uri="{BB962C8B-B14F-4D97-AF65-F5344CB8AC3E}">
        <p14:creationId xmlns:p14="http://schemas.microsoft.com/office/powerpoint/2010/main" val="22872610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7DE8B9-C227-4DDD-B3F3-6C5D537D5FA6}" type="datetimeFigureOut">
              <a:rPr lang="en-US" smtClean="0"/>
              <a:t>7/23/2025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3ED3B9-EEE3-481C-9CFE-F9A53A9D77EC}" type="slidenum">
              <a:rPr lang="en-US" smtClean="0"/>
              <a:t>‹#›</a:t>
            </a:fld>
            <a:endParaRPr lang="en-US" dirty="0"/>
          </a:p>
        </p:txBody>
      </p:sp>
    </p:spTree>
    <p:extLst>
      <p:ext uri="{BB962C8B-B14F-4D97-AF65-F5344CB8AC3E}">
        <p14:creationId xmlns:p14="http://schemas.microsoft.com/office/powerpoint/2010/main" val="2961084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p:nvSpPr>
        <p:spPr>
          <a:xfrm>
            <a:off x="0" y="-1"/>
            <a:ext cx="12192000" cy="32134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1097280" y="3213456"/>
            <a:ext cx="9640389" cy="1774244"/>
          </a:xfrm>
        </p:spPr>
        <p:txBody>
          <a:bodyPr lIns="36576" tIns="18288" rIns="36576" bIns="18288" anchor="b">
            <a:normAutofit/>
          </a:bodyPr>
          <a:lstStyle>
            <a:lvl1pPr algn="ctr">
              <a:defRPr sz="6267" b="1">
                <a:solidFill>
                  <a:schemeClr val="tx2"/>
                </a:solidFill>
                <a:latin typeface="Georgia" panose="02040502050405020303" pitchFamily="18" charset="0"/>
              </a:defRPr>
            </a:lvl1pPr>
          </a:lstStyle>
          <a:p>
            <a:r>
              <a:rPr lang="en-US" dirty="0"/>
              <a:t>Click to add title </a:t>
            </a:r>
          </a:p>
        </p:txBody>
      </p:sp>
      <p:sp>
        <p:nvSpPr>
          <p:cNvPr id="3" name="Subtitle 2"/>
          <p:cNvSpPr>
            <a:spLocks noGrp="1"/>
          </p:cNvSpPr>
          <p:nvPr>
            <p:ph type="subTitle" idx="1" hasCustomPrompt="1"/>
          </p:nvPr>
        </p:nvSpPr>
        <p:spPr>
          <a:xfrm>
            <a:off x="2688665" y="5495700"/>
            <a:ext cx="7010400" cy="914400"/>
          </a:xfrm>
        </p:spPr>
        <p:txBody>
          <a:bodyPr lIns="36576" tIns="18288" rIns="36576" bIns="18288">
            <a:normAutofit/>
          </a:bodyPr>
          <a:lstStyle>
            <a:lvl1pPr marL="0" indent="0" algn="l">
              <a:buNone/>
              <a:defRPr sz="2267" b="0">
                <a:solidFill>
                  <a:schemeClr val="accent6">
                    <a:lumMod val="1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add subtitle</a:t>
            </a:r>
          </a:p>
        </p:txBody>
      </p:sp>
      <p:cxnSp>
        <p:nvCxnSpPr>
          <p:cNvPr id="12" name="Straight Connector 11"/>
          <p:cNvCxnSpPr/>
          <p:nvPr/>
        </p:nvCxnSpPr>
        <p:spPr>
          <a:xfrm>
            <a:off x="2688665" y="5190900"/>
            <a:ext cx="731520" cy="0"/>
          </a:xfrm>
          <a:prstGeom prst="line">
            <a:avLst/>
          </a:prstGeom>
          <a:ln w="889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F035E94-3202-1527-38D6-8B5D16B2F5CC}"/>
              </a:ext>
            </a:extLst>
          </p:cNvPr>
          <p:cNvSpPr txBox="1"/>
          <p:nvPr userDrawn="1"/>
        </p:nvSpPr>
        <p:spPr>
          <a:xfrm>
            <a:off x="476518" y="-1030310"/>
            <a:ext cx="184731" cy="369332"/>
          </a:xfrm>
          <a:prstGeom prst="rect">
            <a:avLst/>
          </a:prstGeom>
          <a:noFill/>
        </p:spPr>
        <p:txBody>
          <a:bodyPr wrap="none" rtlCol="0">
            <a:spAutoFit/>
          </a:bodyPr>
          <a:lstStyle/>
          <a:p>
            <a:endParaRPr lang="en-US" dirty="0"/>
          </a:p>
        </p:txBody>
      </p:sp>
      <p:pic>
        <p:nvPicPr>
          <p:cNvPr id="17" name="Picture 16" descr="A black and white sign with white text&#10;&#10;Description automatically generated">
            <a:extLst>
              <a:ext uri="{FF2B5EF4-FFF2-40B4-BE49-F238E27FC236}">
                <a16:creationId xmlns:a16="http://schemas.microsoft.com/office/drawing/2014/main" id="{AF9FB3C8-C5C7-083D-5B4A-53FD795963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7515" y="1041245"/>
            <a:ext cx="2856969" cy="1085399"/>
          </a:xfrm>
          <a:prstGeom prst="rect">
            <a:avLst/>
          </a:prstGeom>
        </p:spPr>
      </p:pic>
    </p:spTree>
    <p:extLst>
      <p:ext uri="{BB962C8B-B14F-4D97-AF65-F5344CB8AC3E}">
        <p14:creationId xmlns:p14="http://schemas.microsoft.com/office/powerpoint/2010/main" val="1834905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7DE8B9-C227-4DDD-B3F3-6C5D537D5FA6}" type="datetimeFigureOut">
              <a:rPr lang="en-US" smtClean="0"/>
              <a:t>7/23/2025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3ED3B9-EEE3-481C-9CFE-F9A53A9D77EC}" type="slidenum">
              <a:rPr lang="en-US" smtClean="0"/>
              <a:t>‹#›</a:t>
            </a:fld>
            <a:endParaRPr lang="en-US" dirty="0"/>
          </a:p>
        </p:txBody>
      </p:sp>
    </p:spTree>
    <p:extLst>
      <p:ext uri="{BB962C8B-B14F-4D97-AF65-F5344CB8AC3E}">
        <p14:creationId xmlns:p14="http://schemas.microsoft.com/office/powerpoint/2010/main" val="3121367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2"/>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87DE8B9-C227-4DDD-B3F3-6C5D537D5FA6}" type="datetimeFigureOut">
              <a:rPr lang="en-US" smtClean="0"/>
              <a:t>7/23/2025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3ED3B9-EEE3-481C-9CFE-F9A53A9D77EC}" type="slidenum">
              <a:rPr lang="en-US" smtClean="0"/>
              <a:t>‹#›</a:t>
            </a:fld>
            <a:endParaRPr lang="en-US" dirty="0"/>
          </a:p>
        </p:txBody>
      </p:sp>
    </p:spTree>
    <p:extLst>
      <p:ext uri="{BB962C8B-B14F-4D97-AF65-F5344CB8AC3E}">
        <p14:creationId xmlns:p14="http://schemas.microsoft.com/office/powerpoint/2010/main" val="7277834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7267"/>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868"/>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87DE8B9-C227-4DDD-B3F3-6C5D537D5FA6}" type="datetimeFigureOut">
              <a:rPr lang="en-US" smtClean="0"/>
              <a:t>7/23/2025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3ED3B9-EEE3-481C-9CFE-F9A53A9D77EC}" type="slidenum">
              <a:rPr lang="en-US" smtClean="0"/>
              <a:t>‹#›</a:t>
            </a:fld>
            <a:endParaRPr lang="en-US" dirty="0"/>
          </a:p>
        </p:txBody>
      </p:sp>
    </p:spTree>
    <p:extLst>
      <p:ext uri="{BB962C8B-B14F-4D97-AF65-F5344CB8AC3E}">
        <p14:creationId xmlns:p14="http://schemas.microsoft.com/office/powerpoint/2010/main" val="202842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7DE8B9-C227-4DDD-B3F3-6C5D537D5FA6}" type="datetimeFigureOut">
              <a:rPr lang="en-US" smtClean="0"/>
              <a:t>7/23/2025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3ED3B9-EEE3-481C-9CFE-F9A53A9D77EC}" type="slidenum">
              <a:rPr lang="en-US" smtClean="0"/>
              <a:t>‹#›</a:t>
            </a:fld>
            <a:endParaRPr lang="en-US" dirty="0"/>
          </a:p>
        </p:txBody>
      </p:sp>
    </p:spTree>
    <p:extLst>
      <p:ext uri="{BB962C8B-B14F-4D97-AF65-F5344CB8AC3E}">
        <p14:creationId xmlns:p14="http://schemas.microsoft.com/office/powerpoint/2010/main" val="31398568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8"/>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8"/>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7DE8B9-C227-4DDD-B3F3-6C5D537D5FA6}" type="datetimeFigureOut">
              <a:rPr lang="en-US" smtClean="0"/>
              <a:t>7/23/2025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3ED3B9-EEE3-481C-9CFE-F9A53A9D77EC}" type="slidenum">
              <a:rPr lang="en-US" smtClean="0"/>
              <a:t>‹#›</a:t>
            </a:fld>
            <a:endParaRPr lang="en-US" dirty="0"/>
          </a:p>
        </p:txBody>
      </p:sp>
    </p:spTree>
    <p:extLst>
      <p:ext uri="{BB962C8B-B14F-4D97-AF65-F5344CB8AC3E}">
        <p14:creationId xmlns:p14="http://schemas.microsoft.com/office/powerpoint/2010/main" val="30719628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927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Section Slide">
    <p:spTree>
      <p:nvGrpSpPr>
        <p:cNvPr id="1" name=""/>
        <p:cNvGrpSpPr/>
        <p:nvPr/>
      </p:nvGrpSpPr>
      <p:grpSpPr>
        <a:xfrm>
          <a:off x="0" y="0"/>
          <a:ext cx="0" cy="0"/>
          <a:chOff x="0" y="0"/>
          <a:chExt cx="0" cy="0"/>
        </a:xfrm>
      </p:grpSpPr>
      <p:sp>
        <p:nvSpPr>
          <p:cNvPr id="14" name="Picture Placeholder 16"/>
          <p:cNvSpPr>
            <a:spLocks noGrp="1"/>
          </p:cNvSpPr>
          <p:nvPr>
            <p:ph type="pic" sz="quarter" idx="13"/>
          </p:nvPr>
        </p:nvSpPr>
        <p:spPr>
          <a:xfrm>
            <a:off x="1828801" y="647699"/>
            <a:ext cx="9753601" cy="3840480"/>
          </a:xfrm>
          <a:pattFill prst="dkHorz">
            <a:fgClr>
              <a:schemeClr val="accent3">
                <a:lumMod val="20000"/>
                <a:lumOff val="80000"/>
              </a:schemeClr>
            </a:fgClr>
            <a:bgClr>
              <a:schemeClr val="bg1"/>
            </a:bgClr>
          </a:pattFill>
        </p:spPr>
        <p:txBody>
          <a:bodyPr/>
          <a:lstStyle/>
          <a:p>
            <a:r>
              <a:rPr lang="en-US"/>
              <a:t>Click icon to add picture</a:t>
            </a:r>
          </a:p>
        </p:txBody>
      </p:sp>
      <p:sp>
        <p:nvSpPr>
          <p:cNvPr id="22" name="Title 1"/>
          <p:cNvSpPr>
            <a:spLocks noGrp="1"/>
          </p:cNvSpPr>
          <p:nvPr>
            <p:ph type="ctrTitle" hasCustomPrompt="1"/>
          </p:nvPr>
        </p:nvSpPr>
        <p:spPr>
          <a:xfrm>
            <a:off x="1828800" y="4648200"/>
            <a:ext cx="7234518" cy="812800"/>
          </a:xfrm>
        </p:spPr>
        <p:txBody>
          <a:bodyPr lIns="36576" tIns="18288" rIns="36576" bIns="18288" anchor="ctr">
            <a:normAutofit/>
          </a:bodyPr>
          <a:lstStyle>
            <a:lvl1pPr algn="l">
              <a:defRPr lang="en-US" dirty="0"/>
            </a:lvl1pPr>
          </a:lstStyle>
          <a:p>
            <a:r>
              <a:rPr lang="en-US" dirty="0"/>
              <a:t>Click to add title </a:t>
            </a:r>
          </a:p>
        </p:txBody>
      </p:sp>
      <p:sp>
        <p:nvSpPr>
          <p:cNvPr id="23" name="Subtitle 2"/>
          <p:cNvSpPr>
            <a:spLocks noGrp="1"/>
          </p:cNvSpPr>
          <p:nvPr>
            <p:ph type="subTitle" idx="1" hasCustomPrompt="1"/>
          </p:nvPr>
        </p:nvSpPr>
        <p:spPr>
          <a:xfrm>
            <a:off x="1828801" y="5867400"/>
            <a:ext cx="7234519" cy="406400"/>
          </a:xfrm>
        </p:spPr>
        <p:txBody>
          <a:bodyPr lIns="36576" tIns="18288" rIns="36576" bIns="18288" anchor="ctr">
            <a:normAutofit/>
          </a:bodyPr>
          <a:lstStyle>
            <a:lvl1pPr marL="0" indent="0" algn="l">
              <a:buNone/>
              <a:defRPr sz="2267" b="0">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add subtitle</a:t>
            </a:r>
          </a:p>
        </p:txBody>
      </p:sp>
      <p:cxnSp>
        <p:nvCxnSpPr>
          <p:cNvPr id="24" name="Straight Connector 23"/>
          <p:cNvCxnSpPr/>
          <p:nvPr/>
        </p:nvCxnSpPr>
        <p:spPr>
          <a:xfrm>
            <a:off x="1905000" y="5664200"/>
            <a:ext cx="731520" cy="0"/>
          </a:xfrm>
          <a:prstGeom prst="line">
            <a:avLst/>
          </a:prstGeom>
          <a:ln w="889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blue and black sign&#10;&#10;Description automatically generated">
            <a:extLst>
              <a:ext uri="{FF2B5EF4-FFF2-40B4-BE49-F238E27FC236}">
                <a16:creationId xmlns:a16="http://schemas.microsoft.com/office/drawing/2014/main" id="{E4D345BF-7120-EC0D-70C4-D6799A07F2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5414" y="5558274"/>
            <a:ext cx="2224904" cy="845269"/>
          </a:xfrm>
          <a:prstGeom prst="rect">
            <a:avLst/>
          </a:prstGeom>
        </p:spPr>
      </p:pic>
      <p:cxnSp>
        <p:nvCxnSpPr>
          <p:cNvPr id="7" name="Straight Connector 6">
            <a:extLst>
              <a:ext uri="{FF2B5EF4-FFF2-40B4-BE49-F238E27FC236}">
                <a16:creationId xmlns:a16="http://schemas.microsoft.com/office/drawing/2014/main" id="{9261CBB2-115E-B768-2CBE-9314677F70A0}"/>
              </a:ext>
            </a:extLst>
          </p:cNvPr>
          <p:cNvCxnSpPr/>
          <p:nvPr userDrawn="1"/>
        </p:nvCxnSpPr>
        <p:spPr>
          <a:xfrm>
            <a:off x="6705600" y="376763"/>
            <a:ext cx="4730839"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197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tangle 6"/>
          <p:cNvSpPr/>
          <p:nvPr/>
        </p:nvSpPr>
        <p:spPr>
          <a:xfrm>
            <a:off x="2" y="0"/>
            <a:ext cx="12191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itle 1"/>
          <p:cNvSpPr>
            <a:spLocks noGrp="1"/>
          </p:cNvSpPr>
          <p:nvPr>
            <p:ph type="ctrTitle" hasCustomPrompt="1"/>
          </p:nvPr>
        </p:nvSpPr>
        <p:spPr>
          <a:xfrm>
            <a:off x="2133600" y="2209800"/>
            <a:ext cx="7997952" cy="1444752"/>
          </a:xfrm>
        </p:spPr>
        <p:txBody>
          <a:bodyPr lIns="36576" tIns="18288" rIns="36576" bIns="18288" anchor="b">
            <a:normAutofit/>
          </a:bodyPr>
          <a:lstStyle>
            <a:lvl1pPr algn="l">
              <a:defRPr sz="6267" b="1">
                <a:solidFill>
                  <a:schemeClr val="bg1"/>
                </a:solidFill>
                <a:latin typeface="Georgia" panose="02040502050405020303" pitchFamily="18" charset="0"/>
              </a:defRPr>
            </a:lvl1pPr>
          </a:lstStyle>
          <a:p>
            <a:r>
              <a:rPr lang="en-US"/>
              <a:t>Click to add title </a:t>
            </a:r>
          </a:p>
        </p:txBody>
      </p:sp>
      <p:sp>
        <p:nvSpPr>
          <p:cNvPr id="9" name="Subtitle 2"/>
          <p:cNvSpPr>
            <a:spLocks noGrp="1"/>
          </p:cNvSpPr>
          <p:nvPr>
            <p:ph type="subTitle" idx="1" hasCustomPrompt="1"/>
          </p:nvPr>
        </p:nvSpPr>
        <p:spPr>
          <a:xfrm>
            <a:off x="2133600" y="4140200"/>
            <a:ext cx="7997952" cy="914400"/>
          </a:xfrm>
        </p:spPr>
        <p:txBody>
          <a:bodyPr lIns="36576" tIns="18288" rIns="36576" bIns="18288">
            <a:normAutofit/>
          </a:bodyPr>
          <a:lstStyle>
            <a:lvl1pPr marL="0" indent="0" algn="l">
              <a:buNone/>
              <a:defRPr sz="2267" b="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add subtitle</a:t>
            </a:r>
          </a:p>
        </p:txBody>
      </p:sp>
      <p:cxnSp>
        <p:nvCxnSpPr>
          <p:cNvPr id="11" name="Straight Connector 10"/>
          <p:cNvCxnSpPr/>
          <p:nvPr/>
        </p:nvCxnSpPr>
        <p:spPr>
          <a:xfrm>
            <a:off x="2133600" y="3835400"/>
            <a:ext cx="731520"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736356" y="6646953"/>
            <a:ext cx="3197409" cy="210364"/>
          </a:xfrm>
          <a:prstGeom prst="rect">
            <a:avLst/>
          </a:prstGeom>
          <a:noFill/>
        </p:spPr>
        <p:txBody>
          <a:bodyPr wrap="square" lIns="45708" tIns="22853" rIns="45708" bIns="22853" rtlCol="0">
            <a:spAutoFit/>
          </a:bodyPr>
          <a:lstStyle/>
          <a:p>
            <a:pPr algn="ctr"/>
            <a:r>
              <a:rPr lang="en-US" sz="1067" dirty="0">
                <a:solidFill>
                  <a:schemeClr val="bg1">
                    <a:lumMod val="85000"/>
                  </a:schemeClr>
                </a:solidFill>
              </a:rPr>
              <a:t>© 2023 Schneider Education &amp; Employment Law</a:t>
            </a:r>
          </a:p>
        </p:txBody>
      </p:sp>
    </p:spTree>
    <p:extLst>
      <p:ext uri="{BB962C8B-B14F-4D97-AF65-F5344CB8AC3E}">
        <p14:creationId xmlns:p14="http://schemas.microsoft.com/office/powerpoint/2010/main" val="1610990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133600" y="2209800"/>
            <a:ext cx="7997952" cy="1444752"/>
          </a:xfrm>
        </p:spPr>
        <p:txBody>
          <a:bodyPr lIns="36576" tIns="18288" rIns="36576" bIns="18288" anchor="b">
            <a:normAutofit/>
          </a:bodyPr>
          <a:lstStyle>
            <a:lvl1pPr algn="l">
              <a:defRPr sz="6267" b="1">
                <a:solidFill>
                  <a:schemeClr val="tx2"/>
                </a:solidFill>
                <a:latin typeface="Georgia" panose="02040502050405020303" pitchFamily="18" charset="0"/>
              </a:defRPr>
            </a:lvl1pPr>
          </a:lstStyle>
          <a:p>
            <a:r>
              <a:rPr lang="en-US"/>
              <a:t>Click to add title </a:t>
            </a:r>
          </a:p>
        </p:txBody>
      </p:sp>
      <p:sp>
        <p:nvSpPr>
          <p:cNvPr id="9" name="Subtitle 2"/>
          <p:cNvSpPr>
            <a:spLocks noGrp="1"/>
          </p:cNvSpPr>
          <p:nvPr>
            <p:ph type="subTitle" idx="1" hasCustomPrompt="1"/>
          </p:nvPr>
        </p:nvSpPr>
        <p:spPr>
          <a:xfrm>
            <a:off x="2133600" y="4140200"/>
            <a:ext cx="7997952" cy="914400"/>
          </a:xfrm>
        </p:spPr>
        <p:txBody>
          <a:bodyPr lIns="36576" tIns="18288" rIns="36576" bIns="18288">
            <a:normAutofit/>
          </a:bodyPr>
          <a:lstStyle>
            <a:lvl1pPr marL="0" indent="0" algn="l">
              <a:buNone/>
              <a:defRPr sz="2267" b="0">
                <a:solidFill>
                  <a:schemeClr val="accent6">
                    <a:lumMod val="1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add subtitle</a:t>
            </a:r>
          </a:p>
        </p:txBody>
      </p:sp>
      <p:cxnSp>
        <p:nvCxnSpPr>
          <p:cNvPr id="11" name="Straight Connector 10"/>
          <p:cNvCxnSpPr/>
          <p:nvPr/>
        </p:nvCxnSpPr>
        <p:spPr>
          <a:xfrm>
            <a:off x="2133600" y="3835400"/>
            <a:ext cx="731520" cy="0"/>
          </a:xfrm>
          <a:prstGeom prst="line">
            <a:avLst/>
          </a:prstGeom>
          <a:ln w="889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675BA93-8831-2375-3722-9EBD6AEBBE11}"/>
              </a:ext>
            </a:extLst>
          </p:cNvPr>
          <p:cNvSpPr txBox="1"/>
          <p:nvPr userDrawn="1"/>
        </p:nvSpPr>
        <p:spPr>
          <a:xfrm>
            <a:off x="4736356" y="6646953"/>
            <a:ext cx="3197409" cy="210364"/>
          </a:xfrm>
          <a:prstGeom prst="rect">
            <a:avLst/>
          </a:prstGeom>
          <a:noFill/>
        </p:spPr>
        <p:txBody>
          <a:bodyPr wrap="square" lIns="45708" tIns="22853" rIns="45708" bIns="22853" rtlCol="0">
            <a:spAutoFit/>
          </a:bodyPr>
          <a:lstStyle/>
          <a:p>
            <a:pPr algn="ctr"/>
            <a:r>
              <a:rPr lang="en-US" sz="1067" dirty="0">
                <a:solidFill>
                  <a:schemeClr val="bg1">
                    <a:lumMod val="85000"/>
                  </a:schemeClr>
                </a:solidFill>
              </a:rPr>
              <a:t>© 2023 Schneider Education &amp; Employment Law</a:t>
            </a:r>
          </a:p>
        </p:txBody>
      </p:sp>
      <p:sp>
        <p:nvSpPr>
          <p:cNvPr id="13" name="Rectangle 12">
            <a:extLst>
              <a:ext uri="{FF2B5EF4-FFF2-40B4-BE49-F238E27FC236}">
                <a16:creationId xmlns:a16="http://schemas.microsoft.com/office/drawing/2014/main" id="{9407C9AA-346C-BDA1-6ED0-6BE319161992}"/>
              </a:ext>
            </a:extLst>
          </p:cNvPr>
          <p:cNvSpPr/>
          <p:nvPr userDrawn="1"/>
        </p:nvSpPr>
        <p:spPr>
          <a:xfrm>
            <a:off x="0" y="689538"/>
            <a:ext cx="1134731" cy="547892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4731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p:cNvSpPr/>
          <p:nvPr/>
        </p:nvSpPr>
        <p:spPr>
          <a:xfrm>
            <a:off x="2" y="0"/>
            <a:ext cx="12191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2146300" y="274639"/>
            <a:ext cx="9107424" cy="1143000"/>
          </a:xfrm>
        </p:spPr>
        <p:txBody>
          <a:bodyPr lIns="36576" tIns="18288" rIns="36576" bIns="18288" anchor="b"/>
          <a:lstStyle>
            <a:lvl1pPr algn="l">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2146300" y="1900237"/>
            <a:ext cx="9107424" cy="41703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p:cNvCxnSpPr/>
          <p:nvPr/>
        </p:nvCxnSpPr>
        <p:spPr>
          <a:xfrm>
            <a:off x="2146300" y="1612900"/>
            <a:ext cx="731520"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Date Placeholder 3"/>
          <p:cNvSpPr>
            <a:spLocks noGrp="1"/>
          </p:cNvSpPr>
          <p:nvPr>
            <p:ph type="dt" sz="half" idx="10"/>
          </p:nvPr>
        </p:nvSpPr>
        <p:spPr>
          <a:xfrm>
            <a:off x="7416800" y="6288924"/>
            <a:ext cx="2844800" cy="365125"/>
          </a:xfrm>
          <a:prstGeom prst="rect">
            <a:avLst/>
          </a:prstGeom>
        </p:spPr>
        <p:txBody>
          <a:bodyPr/>
          <a:lstStyle/>
          <a:p>
            <a:endParaRPr lang="en-US"/>
          </a:p>
        </p:txBody>
      </p:sp>
      <p:sp>
        <p:nvSpPr>
          <p:cNvPr id="15" name="Footer Placeholder 4"/>
          <p:cNvSpPr>
            <a:spLocks noGrp="1"/>
          </p:cNvSpPr>
          <p:nvPr>
            <p:ph type="ftr" sz="quarter" idx="11"/>
          </p:nvPr>
        </p:nvSpPr>
        <p:spPr>
          <a:xfrm>
            <a:off x="609600" y="6288924"/>
            <a:ext cx="3860800" cy="365125"/>
          </a:xfrm>
          <a:prstGeom prst="rect">
            <a:avLst/>
          </a:prstGeom>
        </p:spPr>
        <p:txBody>
          <a:bodyPr/>
          <a:lstStyle/>
          <a:p>
            <a:endParaRPr lang="en-US"/>
          </a:p>
        </p:txBody>
      </p:sp>
      <p:sp>
        <p:nvSpPr>
          <p:cNvPr id="16" name="Slide Number Placeholder 5"/>
          <p:cNvSpPr>
            <a:spLocks noGrp="1"/>
          </p:cNvSpPr>
          <p:nvPr>
            <p:ph type="sldNum" sz="quarter" idx="12"/>
          </p:nvPr>
        </p:nvSpPr>
        <p:spPr>
          <a:xfrm>
            <a:off x="4673600" y="6288924"/>
            <a:ext cx="2844800" cy="365125"/>
          </a:xfrm>
          <a:prstGeom prst="rect">
            <a:avLst/>
          </a:prstGeom>
        </p:spPr>
        <p:txBody>
          <a:bodyPr/>
          <a:lstStyle/>
          <a:p>
            <a:fld id="{5DC0D074-CA01-4C5A-ACBA-B24EAF9102A8}" type="slidenum">
              <a:rPr lang="en-US" smtClean="0"/>
              <a:t>‹#›</a:t>
            </a:fld>
            <a:endParaRPr lang="en-US"/>
          </a:p>
        </p:txBody>
      </p:sp>
      <p:sp>
        <p:nvSpPr>
          <p:cNvPr id="4" name="TextBox 3">
            <a:extLst>
              <a:ext uri="{FF2B5EF4-FFF2-40B4-BE49-F238E27FC236}">
                <a16:creationId xmlns:a16="http://schemas.microsoft.com/office/drawing/2014/main" id="{18E29806-71B6-51C9-B0D3-5A3D4828A04F}"/>
              </a:ext>
            </a:extLst>
          </p:cNvPr>
          <p:cNvSpPr txBox="1"/>
          <p:nvPr userDrawn="1"/>
        </p:nvSpPr>
        <p:spPr>
          <a:xfrm>
            <a:off x="4736356" y="6646953"/>
            <a:ext cx="3197409" cy="210364"/>
          </a:xfrm>
          <a:prstGeom prst="rect">
            <a:avLst/>
          </a:prstGeom>
          <a:noFill/>
        </p:spPr>
        <p:txBody>
          <a:bodyPr wrap="square" lIns="45708" tIns="22853" rIns="45708" bIns="22853" rtlCol="0">
            <a:spAutoFit/>
          </a:bodyPr>
          <a:lstStyle/>
          <a:p>
            <a:pPr algn="ctr"/>
            <a:r>
              <a:rPr lang="en-US" sz="1067" dirty="0">
                <a:solidFill>
                  <a:schemeClr val="bg1">
                    <a:lumMod val="85000"/>
                  </a:schemeClr>
                </a:solidFill>
              </a:rPr>
              <a:t>© 2023 Schneider Education &amp; Employment Law</a:t>
            </a:r>
          </a:p>
        </p:txBody>
      </p:sp>
      <p:pic>
        <p:nvPicPr>
          <p:cNvPr id="5" name="Picture 4" descr="A white text on a black background&#10;&#10;Description automatically generated">
            <a:extLst>
              <a:ext uri="{FF2B5EF4-FFF2-40B4-BE49-F238E27FC236}">
                <a16:creationId xmlns:a16="http://schemas.microsoft.com/office/drawing/2014/main" id="{9AE3BE8E-E9B7-6FAF-409B-0C1056AAB6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45" r="-6445"/>
          <a:stretch/>
        </p:blipFill>
        <p:spPr>
          <a:xfrm>
            <a:off x="9743844" y="6306386"/>
            <a:ext cx="2095500" cy="330200"/>
          </a:xfrm>
          <a:prstGeom prst="rect">
            <a:avLst/>
          </a:prstGeom>
        </p:spPr>
      </p:pic>
      <p:sp>
        <p:nvSpPr>
          <p:cNvPr id="20" name="Rectangle 19">
            <a:extLst>
              <a:ext uri="{FF2B5EF4-FFF2-40B4-BE49-F238E27FC236}">
                <a16:creationId xmlns:a16="http://schemas.microsoft.com/office/drawing/2014/main" id="{95985ABE-4EEB-E560-E46A-B542F0199DA6}"/>
              </a:ext>
            </a:extLst>
          </p:cNvPr>
          <p:cNvSpPr/>
          <p:nvPr userDrawn="1"/>
        </p:nvSpPr>
        <p:spPr>
          <a:xfrm>
            <a:off x="0" y="0"/>
            <a:ext cx="1724297" cy="607059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3687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2" y="0"/>
            <a:ext cx="12191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2132076" y="274639"/>
            <a:ext cx="8843264" cy="1143000"/>
          </a:xfrm>
        </p:spPr>
        <p:txBody>
          <a:bodyPr lIns="36576" tIns="18288" rIns="36576" bIns="18288" anchor="b"/>
          <a:lstStyle>
            <a:lvl1pPr algn="l">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2132076" y="1874520"/>
            <a:ext cx="4230624" cy="4297680"/>
          </a:xfrm>
        </p:spPr>
        <p:txBody>
          <a:bodyPr lIns="36576" tIns="18288" rIns="36576" bIns="18288"/>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1733">
                <a:solidFill>
                  <a:schemeClr val="bg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42176" y="1874520"/>
            <a:ext cx="4230624" cy="4297680"/>
          </a:xfrm>
        </p:spPr>
        <p:txBody>
          <a:bodyPr lIns="36576" tIns="18288" rIns="36576" bIns="18288"/>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1733">
                <a:solidFill>
                  <a:schemeClr val="bg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p:nvCxnSpPr>
        <p:spPr>
          <a:xfrm>
            <a:off x="2132076" y="1600200"/>
            <a:ext cx="731520"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Date Placeholder 3"/>
          <p:cNvSpPr>
            <a:spLocks noGrp="1"/>
          </p:cNvSpPr>
          <p:nvPr>
            <p:ph type="dt" sz="half" idx="10"/>
          </p:nvPr>
        </p:nvSpPr>
        <p:spPr>
          <a:xfrm>
            <a:off x="7416800" y="6288924"/>
            <a:ext cx="2844800" cy="365125"/>
          </a:xfrm>
          <a:prstGeom prst="rect">
            <a:avLst/>
          </a:prstGeom>
        </p:spPr>
        <p:txBody>
          <a:bodyPr/>
          <a:lstStyle/>
          <a:p>
            <a:endParaRPr lang="en-US"/>
          </a:p>
        </p:txBody>
      </p:sp>
      <p:sp>
        <p:nvSpPr>
          <p:cNvPr id="23" name="Footer Placeholder 4"/>
          <p:cNvSpPr>
            <a:spLocks noGrp="1"/>
          </p:cNvSpPr>
          <p:nvPr>
            <p:ph type="ftr" sz="quarter" idx="11"/>
          </p:nvPr>
        </p:nvSpPr>
        <p:spPr>
          <a:xfrm>
            <a:off x="609600" y="6288924"/>
            <a:ext cx="3860800" cy="365125"/>
          </a:xfrm>
          <a:prstGeom prst="rect">
            <a:avLst/>
          </a:prstGeom>
        </p:spPr>
        <p:txBody>
          <a:bodyPr/>
          <a:lstStyle/>
          <a:p>
            <a:endParaRPr lang="en-US"/>
          </a:p>
        </p:txBody>
      </p:sp>
      <p:sp>
        <p:nvSpPr>
          <p:cNvPr id="24" name="Slide Number Placeholder 5"/>
          <p:cNvSpPr>
            <a:spLocks noGrp="1"/>
          </p:cNvSpPr>
          <p:nvPr>
            <p:ph type="sldNum" sz="quarter" idx="12"/>
          </p:nvPr>
        </p:nvSpPr>
        <p:spPr>
          <a:xfrm>
            <a:off x="4673600" y="6288924"/>
            <a:ext cx="2844800" cy="365125"/>
          </a:xfrm>
          <a:prstGeom prst="rect">
            <a:avLst/>
          </a:prstGeom>
        </p:spPr>
        <p:txBody>
          <a:bodyPr/>
          <a:lstStyle/>
          <a:p>
            <a:fld id="{5DC0D074-CA01-4C5A-ACBA-B24EAF9102A8}" type="slidenum">
              <a:rPr lang="en-US" smtClean="0"/>
              <a:t>‹#›</a:t>
            </a:fld>
            <a:endParaRPr lang="en-US"/>
          </a:p>
        </p:txBody>
      </p:sp>
      <p:sp>
        <p:nvSpPr>
          <p:cNvPr id="5" name="TextBox 4">
            <a:extLst>
              <a:ext uri="{FF2B5EF4-FFF2-40B4-BE49-F238E27FC236}">
                <a16:creationId xmlns:a16="http://schemas.microsoft.com/office/drawing/2014/main" id="{6CBEAB07-41ED-45D4-C017-938A674131E9}"/>
              </a:ext>
            </a:extLst>
          </p:cNvPr>
          <p:cNvSpPr txBox="1"/>
          <p:nvPr userDrawn="1"/>
        </p:nvSpPr>
        <p:spPr>
          <a:xfrm>
            <a:off x="4736356" y="6646953"/>
            <a:ext cx="3197409" cy="210364"/>
          </a:xfrm>
          <a:prstGeom prst="rect">
            <a:avLst/>
          </a:prstGeom>
          <a:noFill/>
        </p:spPr>
        <p:txBody>
          <a:bodyPr wrap="square" lIns="45708" tIns="22853" rIns="45708" bIns="22853" rtlCol="0">
            <a:spAutoFit/>
          </a:bodyPr>
          <a:lstStyle/>
          <a:p>
            <a:pPr algn="ctr"/>
            <a:r>
              <a:rPr lang="en-US" sz="1067" dirty="0">
                <a:solidFill>
                  <a:schemeClr val="bg1">
                    <a:lumMod val="85000"/>
                  </a:schemeClr>
                </a:solidFill>
              </a:rPr>
              <a:t>© 2023 Schneider Education &amp; Employment Law</a:t>
            </a:r>
          </a:p>
        </p:txBody>
      </p:sp>
      <p:pic>
        <p:nvPicPr>
          <p:cNvPr id="6" name="Picture 5" descr="A white text on a black background&#10;&#10;Description automatically generated">
            <a:extLst>
              <a:ext uri="{FF2B5EF4-FFF2-40B4-BE49-F238E27FC236}">
                <a16:creationId xmlns:a16="http://schemas.microsoft.com/office/drawing/2014/main" id="{0646ADF0-E795-DCBE-0A4A-C34DE50D86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45" r="-6445"/>
          <a:stretch/>
        </p:blipFill>
        <p:spPr>
          <a:xfrm>
            <a:off x="9743844" y="6306386"/>
            <a:ext cx="2095500" cy="330200"/>
          </a:xfrm>
          <a:prstGeom prst="rect">
            <a:avLst/>
          </a:prstGeom>
        </p:spPr>
      </p:pic>
    </p:spTree>
    <p:extLst>
      <p:ext uri="{BB962C8B-B14F-4D97-AF65-F5344CB8AC3E}">
        <p14:creationId xmlns:p14="http://schemas.microsoft.com/office/powerpoint/2010/main" val="1169041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33599" y="274639"/>
            <a:ext cx="9203556" cy="1143000"/>
          </a:xfrm>
        </p:spPr>
        <p:txBody>
          <a:bodyPr lIns="36576" tIns="18288" rIns="36576" bIns="18288" anchor="b"/>
          <a:lstStyle>
            <a:lvl1pPr algn="l">
              <a:defRPr/>
            </a:lvl1pPr>
          </a:lstStyle>
          <a:p>
            <a:r>
              <a:rPr lang="en-US"/>
              <a:t>Click to edit Master title style</a:t>
            </a:r>
          </a:p>
        </p:txBody>
      </p:sp>
      <p:sp>
        <p:nvSpPr>
          <p:cNvPr id="3" name="Content Placeholder 2"/>
          <p:cNvSpPr>
            <a:spLocks noGrp="1"/>
          </p:cNvSpPr>
          <p:nvPr>
            <p:ph sz="half" idx="1"/>
          </p:nvPr>
        </p:nvSpPr>
        <p:spPr>
          <a:xfrm>
            <a:off x="2133600" y="1874520"/>
            <a:ext cx="4267200" cy="4196080"/>
          </a:xfrm>
        </p:spPr>
        <p:txBody>
          <a:bodyPr lIns="36576" tIns="18288" rIns="36576" bIns="18288"/>
          <a:lstStyle>
            <a:lvl1pPr>
              <a:defRPr sz="3200"/>
            </a:lvl1pPr>
            <a:lvl2pPr>
              <a:defRPr sz="2800"/>
            </a:lvl2pPr>
            <a:lvl3pPr>
              <a:defRPr sz="2400"/>
            </a:lvl3pPr>
            <a:lvl4pPr>
              <a:defRPr sz="2000"/>
            </a:lvl4pPr>
            <a:lvl5pPr>
              <a:defRPr sz="17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97700" y="1874520"/>
            <a:ext cx="4267200" cy="4196080"/>
          </a:xfrm>
        </p:spPr>
        <p:txBody>
          <a:bodyPr lIns="36576" tIns="18288" rIns="36576" bIns="18288"/>
          <a:lstStyle>
            <a:lvl1pPr>
              <a:defRPr sz="3200"/>
            </a:lvl1pPr>
            <a:lvl2pPr>
              <a:defRPr sz="2800"/>
            </a:lvl2pPr>
            <a:lvl3pPr>
              <a:defRPr sz="2400"/>
            </a:lvl3pPr>
            <a:lvl4pPr>
              <a:defRPr sz="2000"/>
            </a:lvl4pPr>
            <a:lvl5pPr>
              <a:defRPr sz="17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p:nvCxnSpPr>
        <p:spPr>
          <a:xfrm>
            <a:off x="2133600" y="1600200"/>
            <a:ext cx="731520" cy="0"/>
          </a:xfrm>
          <a:prstGeom prst="line">
            <a:avLst/>
          </a:prstGeom>
          <a:ln w="88900">
            <a:solidFill>
              <a:srgbClr val="0033A0"/>
            </a:solidFill>
          </a:ln>
        </p:spPr>
        <p:style>
          <a:lnRef idx="1">
            <a:schemeClr val="accent1"/>
          </a:lnRef>
          <a:fillRef idx="0">
            <a:schemeClr val="accent1"/>
          </a:fillRef>
          <a:effectRef idx="0">
            <a:schemeClr val="accent1"/>
          </a:effectRef>
          <a:fontRef idx="minor">
            <a:schemeClr val="tx1"/>
          </a:fontRef>
        </p:style>
      </p:cxnSp>
      <p:sp>
        <p:nvSpPr>
          <p:cNvPr id="15" name="Date Placeholder 3"/>
          <p:cNvSpPr>
            <a:spLocks noGrp="1"/>
          </p:cNvSpPr>
          <p:nvPr>
            <p:ph type="dt" sz="half" idx="10"/>
          </p:nvPr>
        </p:nvSpPr>
        <p:spPr>
          <a:xfrm>
            <a:off x="7416800" y="6288924"/>
            <a:ext cx="2844800" cy="365125"/>
          </a:xfrm>
          <a:prstGeom prst="rect">
            <a:avLst/>
          </a:prstGeom>
        </p:spPr>
        <p:txBody>
          <a:bodyPr/>
          <a:lstStyle/>
          <a:p>
            <a:endParaRPr lang="en-US"/>
          </a:p>
        </p:txBody>
      </p:sp>
      <p:sp>
        <p:nvSpPr>
          <p:cNvPr id="16" name="Footer Placeholder 4"/>
          <p:cNvSpPr>
            <a:spLocks noGrp="1"/>
          </p:cNvSpPr>
          <p:nvPr>
            <p:ph type="ftr" sz="quarter" idx="11"/>
          </p:nvPr>
        </p:nvSpPr>
        <p:spPr>
          <a:xfrm>
            <a:off x="609600" y="6288924"/>
            <a:ext cx="3860800" cy="365125"/>
          </a:xfrm>
          <a:prstGeom prst="rect">
            <a:avLst/>
          </a:prstGeom>
        </p:spPr>
        <p:txBody>
          <a:bodyPr/>
          <a:lstStyle/>
          <a:p>
            <a:endParaRPr lang="en-US"/>
          </a:p>
        </p:txBody>
      </p:sp>
      <p:sp>
        <p:nvSpPr>
          <p:cNvPr id="17" name="Slide Number Placeholder 5"/>
          <p:cNvSpPr>
            <a:spLocks noGrp="1"/>
          </p:cNvSpPr>
          <p:nvPr>
            <p:ph type="sldNum" sz="quarter" idx="12"/>
          </p:nvPr>
        </p:nvSpPr>
        <p:spPr>
          <a:xfrm>
            <a:off x="4673600" y="6288924"/>
            <a:ext cx="2844800" cy="365125"/>
          </a:xfrm>
          <a:prstGeom prst="rect">
            <a:avLst/>
          </a:prstGeom>
        </p:spPr>
        <p:txBody>
          <a:bodyPr/>
          <a:lstStyle/>
          <a:p>
            <a:fld id="{5DC0D074-CA01-4C5A-ACBA-B24EAF9102A8}" type="slidenum">
              <a:rPr lang="en-US" smtClean="0"/>
              <a:t>‹#›</a:t>
            </a:fld>
            <a:endParaRPr lang="en-US"/>
          </a:p>
        </p:txBody>
      </p:sp>
      <p:pic>
        <p:nvPicPr>
          <p:cNvPr id="5" name="Picture 4" descr="Blue letters on a black background&#10;&#10;Description automatically generated">
            <a:extLst>
              <a:ext uri="{FF2B5EF4-FFF2-40B4-BE49-F238E27FC236}">
                <a16:creationId xmlns:a16="http://schemas.microsoft.com/office/drawing/2014/main" id="{2CC925A5-C3DB-C29D-7ABD-C9E7E9FCBF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5360" y="6325534"/>
            <a:ext cx="1852468" cy="291904"/>
          </a:xfrm>
          <a:prstGeom prst="rect">
            <a:avLst/>
          </a:prstGeom>
        </p:spPr>
      </p:pic>
      <p:sp>
        <p:nvSpPr>
          <p:cNvPr id="6" name="Rectangle 5">
            <a:extLst>
              <a:ext uri="{FF2B5EF4-FFF2-40B4-BE49-F238E27FC236}">
                <a16:creationId xmlns:a16="http://schemas.microsoft.com/office/drawing/2014/main" id="{41DAB483-0115-333F-685C-8C7E074CC194}"/>
              </a:ext>
            </a:extLst>
          </p:cNvPr>
          <p:cNvSpPr/>
          <p:nvPr userDrawn="1"/>
        </p:nvSpPr>
        <p:spPr>
          <a:xfrm>
            <a:off x="0" y="689538"/>
            <a:ext cx="1134731" cy="547892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EA499AF-4757-507F-92F8-BAD11BF99C26}"/>
              </a:ext>
            </a:extLst>
          </p:cNvPr>
          <p:cNvSpPr txBox="1"/>
          <p:nvPr userDrawn="1"/>
        </p:nvSpPr>
        <p:spPr>
          <a:xfrm>
            <a:off x="4736356" y="6646953"/>
            <a:ext cx="3197409" cy="210364"/>
          </a:xfrm>
          <a:prstGeom prst="rect">
            <a:avLst/>
          </a:prstGeom>
          <a:noFill/>
        </p:spPr>
        <p:txBody>
          <a:bodyPr wrap="square" lIns="45708" tIns="22853" rIns="45708" bIns="22853" rtlCol="0">
            <a:spAutoFit/>
          </a:bodyPr>
          <a:lstStyle/>
          <a:p>
            <a:pPr algn="ctr"/>
            <a:r>
              <a:rPr lang="en-US" sz="1067" dirty="0">
                <a:solidFill>
                  <a:schemeClr val="bg1">
                    <a:lumMod val="85000"/>
                  </a:schemeClr>
                </a:solidFill>
              </a:rPr>
              <a:t>© 2023 Schneider Education &amp; Employment Law</a:t>
            </a:r>
          </a:p>
        </p:txBody>
      </p:sp>
    </p:spTree>
    <p:extLst>
      <p:ext uri="{BB962C8B-B14F-4D97-AF65-F5344CB8AC3E}">
        <p14:creationId xmlns:p14="http://schemas.microsoft.com/office/powerpoint/2010/main" val="3772196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0" tIns="0" rIns="0" bIns="0" rtlCol="0" anchor="b">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2"/>
          </p:nvPr>
        </p:nvSpPr>
        <p:spPr>
          <a:xfrm>
            <a:off x="7416800" y="6288924"/>
            <a:ext cx="2844800" cy="365125"/>
          </a:xfrm>
          <a:prstGeom prst="rect">
            <a:avLst/>
          </a:prstGeom>
        </p:spPr>
        <p:txBody>
          <a:bodyPr/>
          <a:lstStyle>
            <a:lvl1pPr>
              <a:defRPr sz="1467">
                <a:solidFill>
                  <a:schemeClr val="bg1">
                    <a:lumMod val="75000"/>
                  </a:schemeClr>
                </a:solidFill>
              </a:defRPr>
            </a:lvl1pPr>
          </a:lstStyle>
          <a:p>
            <a:endParaRPr lang="en-US"/>
          </a:p>
        </p:txBody>
      </p:sp>
      <p:sp>
        <p:nvSpPr>
          <p:cNvPr id="9" name="Footer Placeholder 4"/>
          <p:cNvSpPr>
            <a:spLocks noGrp="1"/>
          </p:cNvSpPr>
          <p:nvPr>
            <p:ph type="ftr" sz="quarter" idx="3"/>
          </p:nvPr>
        </p:nvSpPr>
        <p:spPr>
          <a:xfrm>
            <a:off x="609600" y="6288924"/>
            <a:ext cx="3860800" cy="365125"/>
          </a:xfrm>
          <a:prstGeom prst="rect">
            <a:avLst/>
          </a:prstGeom>
        </p:spPr>
        <p:txBody>
          <a:bodyPr/>
          <a:lstStyle>
            <a:lvl1pPr>
              <a:defRPr sz="1467">
                <a:solidFill>
                  <a:schemeClr val="bg1">
                    <a:lumMod val="75000"/>
                  </a:schemeClr>
                </a:solidFill>
              </a:defRPr>
            </a:lvl1pPr>
          </a:lstStyle>
          <a:p>
            <a:endParaRPr lang="en-US"/>
          </a:p>
        </p:txBody>
      </p:sp>
      <p:sp>
        <p:nvSpPr>
          <p:cNvPr id="10" name="Slide Number Placeholder 5"/>
          <p:cNvSpPr>
            <a:spLocks noGrp="1"/>
          </p:cNvSpPr>
          <p:nvPr>
            <p:ph type="sldNum" sz="quarter" idx="4"/>
          </p:nvPr>
        </p:nvSpPr>
        <p:spPr>
          <a:xfrm>
            <a:off x="4673600" y="6288924"/>
            <a:ext cx="2844800" cy="365125"/>
          </a:xfrm>
          <a:prstGeom prst="rect">
            <a:avLst/>
          </a:prstGeom>
        </p:spPr>
        <p:txBody>
          <a:bodyPr/>
          <a:lstStyle>
            <a:lvl1pPr>
              <a:defRPr sz="1467">
                <a:solidFill>
                  <a:schemeClr val="bg1">
                    <a:lumMod val="75000"/>
                  </a:schemeClr>
                </a:solidFill>
              </a:defRPr>
            </a:lvl1pPr>
          </a:lstStyle>
          <a:p>
            <a:fld id="{5DC0D074-CA01-4C5A-ACBA-B24EAF9102A8}" type="slidenum">
              <a:rPr lang="en-US" smtClean="0"/>
              <a:t>‹#›</a:t>
            </a:fld>
            <a:endParaRPr lang="en-US"/>
          </a:p>
        </p:txBody>
      </p:sp>
    </p:spTree>
    <p:extLst>
      <p:ext uri="{BB962C8B-B14F-4D97-AF65-F5344CB8AC3E}">
        <p14:creationId xmlns:p14="http://schemas.microsoft.com/office/powerpoint/2010/main" val="2238031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7" r:id="rId11"/>
    <p:sldLayoutId id="2147483678" r:id="rId12"/>
    <p:sldLayoutId id="2147483809" r:id="rId13"/>
    <p:sldLayoutId id="2147483679" r:id="rId14"/>
    <p:sldLayoutId id="2147483680" r:id="rId15"/>
    <p:sldLayoutId id="2147483810" r:id="rId16"/>
    <p:sldLayoutId id="2147483811" r:id="rId17"/>
    <p:sldLayoutId id="2147483812" r:id="rId18"/>
    <p:sldLayoutId id="2147483813" r:id="rId19"/>
    <p:sldLayoutId id="2147483815" r:id="rId20"/>
    <p:sldLayoutId id="2147483816" r:id="rId21"/>
    <p:sldLayoutId id="2147483817" r:id="rId22"/>
  </p:sldLayoutIdLst>
  <p:txStyles>
    <p:titleStyle>
      <a:lvl1pPr algn="l" defTabSz="1219170" rtl="0" eaLnBrk="1" latinLnBrk="0" hangingPunct="1">
        <a:spcBef>
          <a:spcPct val="0"/>
        </a:spcBef>
        <a:buNone/>
        <a:defRPr sz="4400" b="1" kern="1200">
          <a:solidFill>
            <a:schemeClr val="tx2"/>
          </a:solidFill>
          <a:latin typeface="Georgia" panose="02040502050405020303" pitchFamily="18" charset="0"/>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800" kern="1200">
          <a:solidFill>
            <a:schemeClr val="tx1"/>
          </a:solidFill>
          <a:latin typeface="+mn-lt"/>
          <a:ea typeface="+mn-ea"/>
          <a:cs typeface="+mn-cs"/>
        </a:defRPr>
      </a:lvl2pPr>
      <a:lvl3pPr marL="1676358" indent="-457189" algn="l" defTabSz="12191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1733"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4"/>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587DE8B9-C227-4DDD-B3F3-6C5D537D5FA6}" type="datetimeFigureOut">
              <a:rPr lang="en-US" smtClean="0"/>
              <a:t>7/23/2025</a:t>
            </a:fld>
            <a:endParaRPr lang="en-US" dirty="0"/>
          </a:p>
        </p:txBody>
      </p:sp>
      <p:sp>
        <p:nvSpPr>
          <p:cNvPr id="5" name="Footer Placeholder 4"/>
          <p:cNvSpPr>
            <a:spLocks noGrp="1"/>
          </p:cNvSpPr>
          <p:nvPr>
            <p:ph type="ftr" sz="quarter" idx="3"/>
          </p:nvPr>
        </p:nvSpPr>
        <p:spPr>
          <a:xfrm>
            <a:off x="4165600" y="6356354"/>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4"/>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6D3ED3B9-EEE3-481C-9CFE-F9A53A9D77EC}" type="slidenum">
              <a:rPr lang="en-US" smtClean="0"/>
              <a:t>‹#›</a:t>
            </a:fld>
            <a:endParaRPr lang="en-US" dirty="0"/>
          </a:p>
        </p:txBody>
      </p:sp>
    </p:spTree>
    <p:extLst>
      <p:ext uri="{BB962C8B-B14F-4D97-AF65-F5344CB8AC3E}">
        <p14:creationId xmlns:p14="http://schemas.microsoft.com/office/powerpoint/2010/main" val="1370336348"/>
      </p:ext>
    </p:extLst>
  </p:cSld>
  <p:clrMap bg1="lt1" tx1="dk1" bg2="lt2" tx2="dk2" accent1="accent1" accent2="accent2" accent3="accent3" accent4="accent4" accent5="accent5" accent6="accent6" hlink="hlink" folHlink="folHlink"/>
  <p:sldLayoutIdLst>
    <p:sldLayoutId id="2147483712" r:id="rId1"/>
    <p:sldLayoutId id="2147483724"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tags" Target="../tags/tag4.xml"/><Relationship Id="rId7" Type="http://schemas.openxmlformats.org/officeDocument/2006/relationships/image" Target="../media/image2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slideLayout" Target="../slideLayouts/slideLayout15.xml"/><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tags" Target="../tags/tag7.xml"/><Relationship Id="rId7" Type="http://schemas.openxmlformats.org/officeDocument/2006/relationships/image" Target="../media/image20.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slideLayout" Target="../slideLayouts/slideLayout15.xml"/><Relationship Id="rId9"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tags" Target="../tags/tag10.xml"/><Relationship Id="rId7" Type="http://schemas.openxmlformats.org/officeDocument/2006/relationships/image" Target="../media/image20.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slideLayout" Target="../slideLayouts/slideLayout15.xml"/><Relationship Id="rId9" Type="http://schemas.openxmlformats.org/officeDocument/2006/relationships/image" Target="../media/image2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A66491-AD55-E137-9CDC-BF03E068F073}"/>
              </a:ext>
            </a:extLst>
          </p:cNvPr>
          <p:cNvSpPr>
            <a:spLocks noGrp="1"/>
          </p:cNvSpPr>
          <p:nvPr>
            <p:ph type="ctrTitle"/>
          </p:nvPr>
        </p:nvSpPr>
        <p:spPr>
          <a:xfrm>
            <a:off x="2060448" y="2717800"/>
            <a:ext cx="9609898" cy="1444752"/>
          </a:xfrm>
        </p:spPr>
        <p:txBody>
          <a:bodyPr anchor="b">
            <a:normAutofit/>
          </a:bodyPr>
          <a:lstStyle/>
          <a:p>
            <a:pPr>
              <a:lnSpc>
                <a:spcPct val="90000"/>
              </a:lnSpc>
            </a:pPr>
            <a:r>
              <a:rPr lang="en-US" sz="4900" dirty="0"/>
              <a:t>2025 ICUT Title IX Training	</a:t>
            </a:r>
          </a:p>
        </p:txBody>
      </p:sp>
      <p:sp>
        <p:nvSpPr>
          <p:cNvPr id="6" name="Subtitle 5">
            <a:extLst>
              <a:ext uri="{FF2B5EF4-FFF2-40B4-BE49-F238E27FC236}">
                <a16:creationId xmlns:a16="http://schemas.microsoft.com/office/drawing/2014/main" id="{4256AB5F-3FA4-1267-236A-81325189CFBA}"/>
              </a:ext>
            </a:extLst>
          </p:cNvPr>
          <p:cNvSpPr>
            <a:spLocks noGrp="1"/>
          </p:cNvSpPr>
          <p:nvPr>
            <p:ph type="subTitle" idx="1"/>
          </p:nvPr>
        </p:nvSpPr>
        <p:spPr>
          <a:xfrm>
            <a:off x="2133600" y="4140200"/>
            <a:ext cx="7997952" cy="914400"/>
          </a:xfrm>
        </p:spPr>
        <p:txBody>
          <a:bodyPr>
            <a:normAutofit/>
          </a:bodyPr>
          <a:lstStyle/>
          <a:p>
            <a:endParaRPr lang="en-US" dirty="0">
              <a:latin typeface="Georgia" panose="02040502050405020303" pitchFamily="18" charset="0"/>
            </a:endParaRPr>
          </a:p>
        </p:txBody>
      </p:sp>
      <p:pic>
        <p:nvPicPr>
          <p:cNvPr id="7" name="Picture 6" descr="A black and white sign with white text&#10;&#10;Description automatically generated">
            <a:extLst>
              <a:ext uri="{FF2B5EF4-FFF2-40B4-BE49-F238E27FC236}">
                <a16:creationId xmlns:a16="http://schemas.microsoft.com/office/drawing/2014/main" id="{1A16619C-D162-4380-008B-9B2ABB544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8686" y="5305663"/>
            <a:ext cx="2664812" cy="1012396"/>
          </a:xfrm>
          <a:prstGeom prst="rect">
            <a:avLst/>
          </a:prstGeom>
        </p:spPr>
      </p:pic>
    </p:spTree>
    <p:extLst>
      <p:ext uri="{BB962C8B-B14F-4D97-AF65-F5344CB8AC3E}">
        <p14:creationId xmlns:p14="http://schemas.microsoft.com/office/powerpoint/2010/main" val="3543565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9F1A63-107C-EC17-19C8-4B5409B34929}"/>
              </a:ext>
            </a:extLst>
          </p:cNvPr>
          <p:cNvSpPr>
            <a:spLocks noGrp="1"/>
          </p:cNvSpPr>
          <p:nvPr>
            <p:ph type="title"/>
          </p:nvPr>
        </p:nvSpPr>
        <p:spPr>
          <a:xfrm>
            <a:off x="4064000" y="274639"/>
            <a:ext cx="7518400" cy="1143000"/>
          </a:xfrm>
        </p:spPr>
        <p:txBody>
          <a:bodyPr anchor="b">
            <a:normAutofit/>
          </a:bodyPr>
          <a:lstStyle/>
          <a:p>
            <a:pPr>
              <a:lnSpc>
                <a:spcPct val="90000"/>
              </a:lnSpc>
            </a:pPr>
            <a:r>
              <a:rPr lang="en-US" sz="3100" dirty="0"/>
              <a:t>Does the alleged conduct meet the definition of “sexual harassment”?</a:t>
            </a:r>
          </a:p>
        </p:txBody>
      </p:sp>
      <p:sp>
        <p:nvSpPr>
          <p:cNvPr id="6" name="Content Placeholder 5">
            <a:extLst>
              <a:ext uri="{FF2B5EF4-FFF2-40B4-BE49-F238E27FC236}">
                <a16:creationId xmlns:a16="http://schemas.microsoft.com/office/drawing/2014/main" id="{2CCF7ADD-BEA9-CD6B-0980-9074C66BB6DC}"/>
              </a:ext>
            </a:extLst>
          </p:cNvPr>
          <p:cNvSpPr>
            <a:spLocks noGrp="1"/>
          </p:cNvSpPr>
          <p:nvPr>
            <p:ph idx="1"/>
          </p:nvPr>
        </p:nvSpPr>
        <p:spPr>
          <a:xfrm>
            <a:off x="4064000" y="1600201"/>
            <a:ext cx="7518400" cy="4525963"/>
          </a:xfrm>
        </p:spPr>
        <p:txBody>
          <a:bodyPr>
            <a:normAutofit/>
          </a:bodyPr>
          <a:lstStyle/>
          <a:p>
            <a:pPr marL="0" indent="0">
              <a:lnSpc>
                <a:spcPct val="90000"/>
              </a:lnSpc>
              <a:buNone/>
            </a:pPr>
            <a:r>
              <a:rPr lang="en-US" sz="2700" dirty="0"/>
              <a:t>Under §106.30, sexual harassment includes:</a:t>
            </a:r>
          </a:p>
          <a:p>
            <a:pPr>
              <a:lnSpc>
                <a:spcPct val="90000"/>
              </a:lnSpc>
            </a:pPr>
            <a:r>
              <a:rPr lang="en-US" sz="2700" dirty="0"/>
              <a:t>Quid pro quo harassment by an employee,</a:t>
            </a:r>
          </a:p>
          <a:p>
            <a:pPr>
              <a:lnSpc>
                <a:spcPct val="90000"/>
              </a:lnSpc>
            </a:pPr>
            <a:r>
              <a:rPr lang="en-US" sz="2700" dirty="0"/>
              <a:t>Unwelcome conduct on the basis of sex that is so severe, pervasive, </a:t>
            </a:r>
            <a:r>
              <a:rPr lang="en-US" sz="2700" b="1" dirty="0"/>
              <a:t>and</a:t>
            </a:r>
            <a:r>
              <a:rPr lang="en-US" sz="2700" dirty="0"/>
              <a:t> objectively offensive that it effectively denies a person equal access to the education program or activity, or</a:t>
            </a:r>
          </a:p>
          <a:p>
            <a:pPr>
              <a:lnSpc>
                <a:spcPct val="90000"/>
              </a:lnSpc>
            </a:pPr>
            <a:r>
              <a:rPr lang="en-US" sz="2700" dirty="0"/>
              <a:t>Sexual assault, dating violence, domestic violence, or stalking as defined under the Clery Act/VAWA.</a:t>
            </a:r>
          </a:p>
          <a:p>
            <a:pPr marL="0" indent="0">
              <a:lnSpc>
                <a:spcPct val="90000"/>
              </a:lnSpc>
              <a:buNone/>
            </a:pPr>
            <a:r>
              <a:rPr lang="en-US" sz="2700" dirty="0"/>
              <a:t>⚠️ If the conduct does not meet this definition, the formal Title IX grievance process does not apply (but other institutional policies should).</a:t>
            </a:r>
          </a:p>
        </p:txBody>
      </p:sp>
      <p:pic>
        <p:nvPicPr>
          <p:cNvPr id="3" name="Picture Placeholder 2" descr="A gavel and scales of justice">
            <a:extLst>
              <a:ext uri="{FF2B5EF4-FFF2-40B4-BE49-F238E27FC236}">
                <a16:creationId xmlns:a16="http://schemas.microsoft.com/office/drawing/2014/main" id="{341A4B01-F8BA-A3E5-AADD-41A1DC41F0D1}"/>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32571" r="32571"/>
          <a:stretch>
            <a:fillRect/>
          </a:stretch>
        </p:blipFill>
        <p:spPr>
          <a:xfrm>
            <a:off x="0" y="0"/>
            <a:ext cx="3581400" cy="6858000"/>
          </a:xfrm>
        </p:spPr>
      </p:pic>
    </p:spTree>
    <p:extLst>
      <p:ext uri="{BB962C8B-B14F-4D97-AF65-F5344CB8AC3E}">
        <p14:creationId xmlns:p14="http://schemas.microsoft.com/office/powerpoint/2010/main" val="246748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C703E-2B91-4E6C-87F6-10A16126D2E2}"/>
              </a:ext>
            </a:extLst>
          </p:cNvPr>
          <p:cNvSpPr>
            <a:spLocks noGrp="1"/>
          </p:cNvSpPr>
          <p:nvPr>
            <p:ph type="title"/>
          </p:nvPr>
        </p:nvSpPr>
        <p:spPr>
          <a:xfrm>
            <a:off x="2159000" y="274639"/>
            <a:ext cx="9107424" cy="1143000"/>
          </a:xfrm>
        </p:spPr>
        <p:txBody>
          <a:bodyPr anchor="b">
            <a:normAutofit/>
          </a:bodyPr>
          <a:lstStyle/>
          <a:p>
            <a:r>
              <a:rPr lang="en-US" dirty="0"/>
              <a:t> </a:t>
            </a:r>
            <a:r>
              <a:rPr lang="en-US" b="1" dirty="0"/>
              <a:t>Some Outcome Examples</a:t>
            </a:r>
            <a:endParaRPr lang="en-US" b="1"/>
          </a:p>
        </p:txBody>
      </p:sp>
      <p:sp>
        <p:nvSpPr>
          <p:cNvPr id="3" name="Content Placeholder 2">
            <a:extLst>
              <a:ext uri="{FF2B5EF4-FFF2-40B4-BE49-F238E27FC236}">
                <a16:creationId xmlns:a16="http://schemas.microsoft.com/office/drawing/2014/main" id="{3A191B71-0854-4F7C-996B-0800C9088841}"/>
              </a:ext>
            </a:extLst>
          </p:cNvPr>
          <p:cNvSpPr>
            <a:spLocks noGrp="1"/>
          </p:cNvSpPr>
          <p:nvPr>
            <p:ph idx="1"/>
          </p:nvPr>
        </p:nvSpPr>
        <p:spPr>
          <a:xfrm>
            <a:off x="1531088" y="1900237"/>
            <a:ext cx="9743464" cy="4170363"/>
          </a:xfrm>
        </p:spPr>
        <p:txBody>
          <a:bodyPr>
            <a:normAutofit/>
          </a:bodyPr>
          <a:lstStyle/>
          <a:p>
            <a:pPr lvl="1">
              <a:lnSpc>
                <a:spcPct val="90000"/>
              </a:lnSpc>
            </a:pPr>
            <a:r>
              <a:rPr lang="en-US" sz="2200" dirty="0"/>
              <a:t>Administrative accommodations such as adjusting class schedules, changing sections, etc.</a:t>
            </a:r>
          </a:p>
          <a:p>
            <a:pPr lvl="1">
              <a:lnSpc>
                <a:spcPct val="90000"/>
              </a:lnSpc>
            </a:pPr>
            <a:r>
              <a:rPr lang="en-US" sz="2200" dirty="0"/>
              <a:t>Apologies</a:t>
            </a:r>
          </a:p>
          <a:p>
            <a:pPr lvl="1">
              <a:lnSpc>
                <a:spcPct val="90000"/>
              </a:lnSpc>
            </a:pPr>
            <a:r>
              <a:rPr lang="en-US" sz="2200" dirty="0"/>
              <a:t>Voluntary educational, mentoring, or coaching sessions</a:t>
            </a:r>
          </a:p>
          <a:p>
            <a:pPr lvl="1">
              <a:lnSpc>
                <a:spcPct val="90000"/>
              </a:lnSpc>
            </a:pPr>
            <a:r>
              <a:rPr lang="en-US" sz="2200" dirty="0"/>
              <a:t>Relocation or removal from a residence hall or other on-campus housing</a:t>
            </a:r>
          </a:p>
          <a:p>
            <a:pPr lvl="1">
              <a:lnSpc>
                <a:spcPct val="90000"/>
              </a:lnSpc>
            </a:pPr>
            <a:r>
              <a:rPr lang="en-US" sz="2200" dirty="0"/>
              <a:t>Verbal cautions/warnings</a:t>
            </a:r>
          </a:p>
          <a:p>
            <a:pPr lvl="1">
              <a:lnSpc>
                <a:spcPct val="90000"/>
              </a:lnSpc>
            </a:pPr>
            <a:r>
              <a:rPr lang="en-US" sz="2200" dirty="0"/>
              <a:t>Training</a:t>
            </a:r>
          </a:p>
          <a:p>
            <a:pPr lvl="1">
              <a:lnSpc>
                <a:spcPct val="90000"/>
              </a:lnSpc>
            </a:pPr>
            <a:r>
              <a:rPr lang="en-US" sz="2200" dirty="0"/>
              <a:t>Collaborative agreements on behavioral or institutional changes </a:t>
            </a:r>
          </a:p>
          <a:p>
            <a:pPr lvl="1">
              <a:lnSpc>
                <a:spcPct val="90000"/>
              </a:lnSpc>
            </a:pPr>
            <a:r>
              <a:rPr lang="en-US" sz="2200" dirty="0"/>
              <a:t>No on-going contact</a:t>
            </a:r>
          </a:p>
          <a:p>
            <a:pPr lvl="1">
              <a:lnSpc>
                <a:spcPct val="90000"/>
              </a:lnSpc>
            </a:pPr>
            <a:r>
              <a:rPr lang="en-US" sz="2200" dirty="0"/>
              <a:t>Voluntary withdrawal from university ***</a:t>
            </a:r>
          </a:p>
          <a:p>
            <a:pPr>
              <a:lnSpc>
                <a:spcPct val="90000"/>
              </a:lnSpc>
            </a:pPr>
            <a:endParaRPr lang="en-US" sz="2200" dirty="0"/>
          </a:p>
          <a:p>
            <a:pPr marL="0" indent="0">
              <a:lnSpc>
                <a:spcPct val="90000"/>
              </a:lnSpc>
              <a:buNone/>
            </a:pPr>
            <a:endParaRPr lang="en-US" sz="2200" dirty="0"/>
          </a:p>
        </p:txBody>
      </p:sp>
    </p:spTree>
    <p:extLst>
      <p:ext uri="{BB962C8B-B14F-4D97-AF65-F5344CB8AC3E}">
        <p14:creationId xmlns:p14="http://schemas.microsoft.com/office/powerpoint/2010/main" val="22439058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D76FF-B6BB-C257-C19D-888591546646}"/>
              </a:ext>
            </a:extLst>
          </p:cNvPr>
          <p:cNvSpPr>
            <a:spLocks noGrp="1"/>
          </p:cNvSpPr>
          <p:nvPr>
            <p:ph type="title"/>
          </p:nvPr>
        </p:nvSpPr>
        <p:spPr>
          <a:xfrm>
            <a:off x="2159000" y="274639"/>
            <a:ext cx="9107424" cy="1143000"/>
          </a:xfrm>
        </p:spPr>
        <p:txBody>
          <a:bodyPr anchor="b">
            <a:normAutofit/>
          </a:bodyPr>
          <a:lstStyle/>
          <a:p>
            <a:pPr>
              <a:lnSpc>
                <a:spcPct val="90000"/>
              </a:lnSpc>
            </a:pPr>
            <a:r>
              <a:rPr lang="en-US" sz="3700" b="1"/>
              <a:t>Example Confidentiality Language in Agreements </a:t>
            </a:r>
          </a:p>
        </p:txBody>
      </p:sp>
      <p:sp>
        <p:nvSpPr>
          <p:cNvPr id="3" name="Content Placeholder 2">
            <a:extLst>
              <a:ext uri="{FF2B5EF4-FFF2-40B4-BE49-F238E27FC236}">
                <a16:creationId xmlns:a16="http://schemas.microsoft.com/office/drawing/2014/main" id="{9031DFEB-ECEA-16C2-C8E0-8A9AB460FBAB}"/>
              </a:ext>
            </a:extLst>
          </p:cNvPr>
          <p:cNvSpPr>
            <a:spLocks noGrp="1"/>
          </p:cNvSpPr>
          <p:nvPr>
            <p:ph idx="1"/>
          </p:nvPr>
        </p:nvSpPr>
        <p:spPr>
          <a:xfrm>
            <a:off x="2159000" y="1900237"/>
            <a:ext cx="9115552" cy="4170363"/>
          </a:xfrm>
        </p:spPr>
        <p:txBody>
          <a:bodyPr>
            <a:normAutofit/>
          </a:bodyPr>
          <a:lstStyle/>
          <a:p>
            <a:r>
              <a:rPr lang="en-US" sz="3000"/>
              <a:t>“I agree that to the extent permitted by law, I will not use information obtained and utilized during informal resolution in any other institutional process (including investigative resolution under the Policy if informal resolution does not result in an agreement) or legal proceeding, though information documented and/or shared during informal resolution could be subpoenaed by law enforcement if a criminal investigation or civil suit is initiated.”</a:t>
            </a:r>
          </a:p>
        </p:txBody>
      </p:sp>
    </p:spTree>
    <p:extLst>
      <p:ext uri="{BB962C8B-B14F-4D97-AF65-F5344CB8AC3E}">
        <p14:creationId xmlns:p14="http://schemas.microsoft.com/office/powerpoint/2010/main" val="8130610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E313E-D3A5-4562-96BB-CCEFCE322F9E}"/>
              </a:ext>
            </a:extLst>
          </p:cNvPr>
          <p:cNvSpPr>
            <a:spLocks noGrp="1"/>
          </p:cNvSpPr>
          <p:nvPr>
            <p:ph type="title"/>
          </p:nvPr>
        </p:nvSpPr>
        <p:spPr>
          <a:xfrm>
            <a:off x="2159000" y="274639"/>
            <a:ext cx="9107424" cy="1143000"/>
          </a:xfrm>
        </p:spPr>
        <p:txBody>
          <a:bodyPr anchor="b">
            <a:normAutofit/>
          </a:bodyPr>
          <a:lstStyle/>
          <a:p>
            <a:r>
              <a:rPr lang="en-US" b="1"/>
              <a:t>Post-Conference: Monitoring </a:t>
            </a:r>
          </a:p>
        </p:txBody>
      </p:sp>
      <p:sp>
        <p:nvSpPr>
          <p:cNvPr id="3" name="Content Placeholder 2">
            <a:extLst>
              <a:ext uri="{FF2B5EF4-FFF2-40B4-BE49-F238E27FC236}">
                <a16:creationId xmlns:a16="http://schemas.microsoft.com/office/drawing/2014/main" id="{BE598833-EA46-43DA-94F3-6D4D89B4AEEE}"/>
              </a:ext>
            </a:extLst>
          </p:cNvPr>
          <p:cNvSpPr>
            <a:spLocks noGrp="1"/>
          </p:cNvSpPr>
          <p:nvPr>
            <p:ph idx="1"/>
          </p:nvPr>
        </p:nvSpPr>
        <p:spPr>
          <a:xfrm>
            <a:off x="2159000" y="1900237"/>
            <a:ext cx="9115552" cy="4170363"/>
          </a:xfrm>
        </p:spPr>
        <p:txBody>
          <a:bodyPr>
            <a:normAutofit/>
          </a:bodyPr>
          <a:lstStyle/>
          <a:p>
            <a:r>
              <a:rPr lang="en-US" dirty="0"/>
              <a:t>This is mission critical!</a:t>
            </a:r>
          </a:p>
          <a:p>
            <a:r>
              <a:rPr lang="en-US" dirty="0"/>
              <a:t>Clarity on who is responsible</a:t>
            </a:r>
          </a:p>
          <a:p>
            <a:r>
              <a:rPr lang="en-US" dirty="0"/>
              <a:t>Hypo: Respondent becomes non-responsive and does not participate in agreed-to educational activities. </a:t>
            </a:r>
          </a:p>
          <a:p>
            <a:r>
              <a:rPr lang="en-US" dirty="0"/>
              <a:t>How do we enforce? </a:t>
            </a:r>
          </a:p>
        </p:txBody>
      </p:sp>
    </p:spTree>
    <p:extLst>
      <p:ext uri="{BB962C8B-B14F-4D97-AF65-F5344CB8AC3E}">
        <p14:creationId xmlns:p14="http://schemas.microsoft.com/office/powerpoint/2010/main" val="28534564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38C92-A017-AF2C-9182-D987BB3AAC3B}"/>
              </a:ext>
            </a:extLst>
          </p:cNvPr>
          <p:cNvSpPr>
            <a:spLocks noGrp="1"/>
          </p:cNvSpPr>
          <p:nvPr>
            <p:ph type="title"/>
          </p:nvPr>
        </p:nvSpPr>
        <p:spPr>
          <a:xfrm>
            <a:off x="2159000" y="274639"/>
            <a:ext cx="9107424" cy="1143000"/>
          </a:xfrm>
        </p:spPr>
        <p:txBody>
          <a:bodyPr anchor="b">
            <a:normAutofit/>
          </a:bodyPr>
          <a:lstStyle/>
          <a:p>
            <a:r>
              <a:rPr lang="en-US" b="1" dirty="0"/>
              <a:t>Guideposts (One More Time)</a:t>
            </a:r>
            <a:endParaRPr lang="en-US" b="1"/>
          </a:p>
        </p:txBody>
      </p:sp>
      <p:sp>
        <p:nvSpPr>
          <p:cNvPr id="3" name="Content Placeholder 2">
            <a:extLst>
              <a:ext uri="{FF2B5EF4-FFF2-40B4-BE49-F238E27FC236}">
                <a16:creationId xmlns:a16="http://schemas.microsoft.com/office/drawing/2014/main" id="{46E19A6E-D449-C69B-E35E-05914A0F430F}"/>
              </a:ext>
            </a:extLst>
          </p:cNvPr>
          <p:cNvSpPr>
            <a:spLocks noGrp="1"/>
          </p:cNvSpPr>
          <p:nvPr>
            <p:ph idx="1"/>
          </p:nvPr>
        </p:nvSpPr>
        <p:spPr>
          <a:xfrm>
            <a:off x="2159000" y="1900237"/>
            <a:ext cx="9115552" cy="4170363"/>
          </a:xfrm>
        </p:spPr>
        <p:txBody>
          <a:bodyPr>
            <a:normAutofit/>
          </a:bodyPr>
          <a:lstStyle/>
          <a:p>
            <a:pPr marL="514350" indent="-514350">
              <a:lnSpc>
                <a:spcPct val="90000"/>
              </a:lnSpc>
              <a:buFont typeface="+mj-lt"/>
              <a:buAutoNum type="arabicPeriod"/>
            </a:pPr>
            <a:r>
              <a:rPr lang="en-US" sz="2200" dirty="0"/>
              <a:t>Respond to known acts of sexual harassment in a manner that is not “clearly unreasonable”</a:t>
            </a:r>
          </a:p>
          <a:p>
            <a:pPr marL="514350" indent="-514350">
              <a:lnSpc>
                <a:spcPct val="90000"/>
              </a:lnSpc>
              <a:buFont typeface="+mj-lt"/>
              <a:buAutoNum type="arabicPeriod"/>
            </a:pPr>
            <a:r>
              <a:rPr lang="en-US" sz="2200" dirty="0"/>
              <a:t>Complainant: Continue in educational program</a:t>
            </a:r>
          </a:p>
          <a:p>
            <a:pPr marL="514350" indent="-514350">
              <a:lnSpc>
                <a:spcPct val="90000"/>
              </a:lnSpc>
              <a:buFont typeface="+mj-lt"/>
              <a:buAutoNum type="arabicPeriod"/>
            </a:pPr>
            <a:r>
              <a:rPr lang="en-US" sz="2200" dirty="0"/>
              <a:t>Respondent: Continue in educational program so long as there is no harm to campus community</a:t>
            </a:r>
          </a:p>
          <a:p>
            <a:pPr marL="514350" indent="-514350">
              <a:lnSpc>
                <a:spcPct val="90000"/>
              </a:lnSpc>
              <a:buFont typeface="+mj-lt"/>
              <a:buAutoNum type="arabicPeriod"/>
            </a:pPr>
            <a:r>
              <a:rPr lang="en-US" sz="2200" dirty="0"/>
              <a:t>The perspective is peacemaking, supportive, and educational – it’s not confrontational, punishment-oriented, or overly legalistic</a:t>
            </a:r>
          </a:p>
          <a:p>
            <a:pPr marL="514350" indent="-514350">
              <a:lnSpc>
                <a:spcPct val="90000"/>
              </a:lnSpc>
              <a:buFont typeface="+mj-lt"/>
              <a:buAutoNum type="arabicPeriod"/>
            </a:pPr>
            <a:r>
              <a:rPr lang="en-US" sz="2200" dirty="0"/>
              <a:t>Keep the parties posted</a:t>
            </a:r>
          </a:p>
          <a:p>
            <a:pPr marL="514350" indent="-514350">
              <a:lnSpc>
                <a:spcPct val="90000"/>
              </a:lnSpc>
              <a:buFont typeface="+mj-lt"/>
              <a:buAutoNum type="arabicPeriod"/>
            </a:pPr>
            <a:r>
              <a:rPr lang="en-US" sz="2200" dirty="0"/>
              <a:t>Be honest with the parties but stress they control outcome (this is voluntary!)</a:t>
            </a:r>
          </a:p>
          <a:p>
            <a:pPr marL="514350" indent="-514350">
              <a:lnSpc>
                <a:spcPct val="90000"/>
              </a:lnSpc>
              <a:buFont typeface="+mj-lt"/>
              <a:buAutoNum type="arabicPeriod"/>
            </a:pPr>
            <a:r>
              <a:rPr lang="en-US" sz="2200" dirty="0"/>
              <a:t>Be timely</a:t>
            </a:r>
          </a:p>
          <a:p>
            <a:pPr marL="514350" indent="-514350">
              <a:lnSpc>
                <a:spcPct val="90000"/>
              </a:lnSpc>
              <a:buFont typeface="+mj-lt"/>
              <a:buAutoNum type="arabicPeriod"/>
            </a:pPr>
            <a:endParaRPr lang="en-US" sz="2200" dirty="0"/>
          </a:p>
        </p:txBody>
      </p:sp>
    </p:spTree>
    <p:extLst>
      <p:ext uri="{BB962C8B-B14F-4D97-AF65-F5344CB8AC3E}">
        <p14:creationId xmlns:p14="http://schemas.microsoft.com/office/powerpoint/2010/main" val="3909634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01A03-1CEA-B0C0-0EAF-EFADA383AB0A}"/>
              </a:ext>
            </a:extLst>
          </p:cNvPr>
          <p:cNvSpPr>
            <a:spLocks noGrp="1"/>
          </p:cNvSpPr>
          <p:nvPr>
            <p:ph type="title"/>
          </p:nvPr>
        </p:nvSpPr>
        <p:spPr>
          <a:xfrm>
            <a:off x="4064000" y="274639"/>
            <a:ext cx="7518400" cy="1143000"/>
          </a:xfrm>
        </p:spPr>
        <p:txBody>
          <a:bodyPr anchor="b">
            <a:normAutofit/>
          </a:bodyPr>
          <a:lstStyle/>
          <a:p>
            <a:pPr>
              <a:lnSpc>
                <a:spcPct val="90000"/>
              </a:lnSpc>
            </a:pPr>
            <a:r>
              <a:rPr lang="en-US" sz="3100" dirty="0"/>
              <a:t>Did the conduct occur in the school’s “education program or activity”?</a:t>
            </a:r>
          </a:p>
        </p:txBody>
      </p:sp>
      <p:sp>
        <p:nvSpPr>
          <p:cNvPr id="3" name="Content Placeholder 2">
            <a:extLst>
              <a:ext uri="{FF2B5EF4-FFF2-40B4-BE49-F238E27FC236}">
                <a16:creationId xmlns:a16="http://schemas.microsoft.com/office/drawing/2014/main" id="{BCBADA0A-944C-E142-F848-656367705264}"/>
              </a:ext>
            </a:extLst>
          </p:cNvPr>
          <p:cNvSpPr>
            <a:spLocks noGrp="1"/>
          </p:cNvSpPr>
          <p:nvPr>
            <p:ph idx="1"/>
          </p:nvPr>
        </p:nvSpPr>
        <p:spPr>
          <a:xfrm>
            <a:off x="4064000" y="1600201"/>
            <a:ext cx="7518400" cy="4525963"/>
          </a:xfrm>
        </p:spPr>
        <p:txBody>
          <a:bodyPr>
            <a:normAutofit/>
          </a:bodyPr>
          <a:lstStyle/>
          <a:p>
            <a:r>
              <a:rPr lang="en-US" sz="2700" dirty="0"/>
              <a:t>Includes locations, events, or circumstances where the school exercises substantial control over both the respondent and the context.</a:t>
            </a:r>
          </a:p>
          <a:p>
            <a:r>
              <a:rPr lang="en-US" sz="2700" dirty="0"/>
              <a:t>Also includes any building owned or controlled by a student organization officially recognized by a postsecondary institution (e.g., fraternities, sororities).</a:t>
            </a:r>
          </a:p>
          <a:p>
            <a:r>
              <a:rPr lang="en-US" sz="2700" dirty="0"/>
              <a:t>But…</a:t>
            </a:r>
          </a:p>
        </p:txBody>
      </p:sp>
      <p:pic>
        <p:nvPicPr>
          <p:cNvPr id="4" name="Picture Placeholder 2" descr="A gavel and scales of justice">
            <a:extLst>
              <a:ext uri="{FF2B5EF4-FFF2-40B4-BE49-F238E27FC236}">
                <a16:creationId xmlns:a16="http://schemas.microsoft.com/office/drawing/2014/main" id="{418BE2FF-B14C-D093-9022-994C0DF119A3}"/>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32571" r="32571"/>
          <a:stretch>
            <a:fillRect/>
          </a:stretch>
        </p:blipFill>
        <p:spPr>
          <a:xfrm>
            <a:off x="0" y="0"/>
            <a:ext cx="3581400" cy="6858000"/>
          </a:xfrm>
        </p:spPr>
      </p:pic>
    </p:spTree>
    <p:extLst>
      <p:ext uri="{BB962C8B-B14F-4D97-AF65-F5344CB8AC3E}">
        <p14:creationId xmlns:p14="http://schemas.microsoft.com/office/powerpoint/2010/main" val="1250212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4314D-D9CE-0EB8-DA82-096CF5B5E7A9}"/>
              </a:ext>
            </a:extLst>
          </p:cNvPr>
          <p:cNvSpPr>
            <a:spLocks noGrp="1"/>
          </p:cNvSpPr>
          <p:nvPr>
            <p:ph type="title"/>
          </p:nvPr>
        </p:nvSpPr>
        <p:spPr>
          <a:xfrm>
            <a:off x="4064000" y="274639"/>
            <a:ext cx="7518400" cy="1143000"/>
          </a:xfrm>
        </p:spPr>
        <p:txBody>
          <a:bodyPr anchor="b">
            <a:normAutofit/>
          </a:bodyPr>
          <a:lstStyle/>
          <a:p>
            <a:pPr>
              <a:lnSpc>
                <a:spcPct val="90000"/>
              </a:lnSpc>
            </a:pPr>
            <a:r>
              <a:rPr lang="en-US" sz="3100" dirty="0"/>
              <a:t>Did the conduct occur in the United States?</a:t>
            </a:r>
          </a:p>
        </p:txBody>
      </p:sp>
      <p:sp>
        <p:nvSpPr>
          <p:cNvPr id="3" name="Content Placeholder 2">
            <a:extLst>
              <a:ext uri="{FF2B5EF4-FFF2-40B4-BE49-F238E27FC236}">
                <a16:creationId xmlns:a16="http://schemas.microsoft.com/office/drawing/2014/main" id="{36087663-63AB-220F-5754-6D2CA19E1B8A}"/>
              </a:ext>
            </a:extLst>
          </p:cNvPr>
          <p:cNvSpPr>
            <a:spLocks noGrp="1"/>
          </p:cNvSpPr>
          <p:nvPr>
            <p:ph idx="1"/>
          </p:nvPr>
        </p:nvSpPr>
        <p:spPr>
          <a:xfrm>
            <a:off x="4064000" y="1600201"/>
            <a:ext cx="7518400" cy="4525963"/>
          </a:xfrm>
        </p:spPr>
        <p:txBody>
          <a:bodyPr>
            <a:normAutofit/>
          </a:bodyPr>
          <a:lstStyle/>
          <a:p>
            <a:r>
              <a:rPr lang="en-US" sz="2700" dirty="0"/>
              <a:t>The 2020 regulations exclude conduct that occurred outside the U.S. from the Title IX process (e.g., study abroad).</a:t>
            </a:r>
          </a:p>
          <a:p>
            <a:r>
              <a:rPr lang="en-US" sz="2700" dirty="0"/>
              <a:t>⚠️ Even if not covered by Title IX, the school may/should address such conduct under a different policy.</a:t>
            </a:r>
          </a:p>
        </p:txBody>
      </p:sp>
      <p:pic>
        <p:nvPicPr>
          <p:cNvPr id="4" name="Picture Placeholder 2" descr="A gavel and scales of justice">
            <a:extLst>
              <a:ext uri="{FF2B5EF4-FFF2-40B4-BE49-F238E27FC236}">
                <a16:creationId xmlns:a16="http://schemas.microsoft.com/office/drawing/2014/main" id="{EDBB1D46-ECE1-ED10-0023-849B1D5C3344}"/>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32571" r="32571"/>
          <a:stretch>
            <a:fillRect/>
          </a:stretch>
        </p:blipFill>
        <p:spPr>
          <a:xfrm>
            <a:off x="0" y="0"/>
            <a:ext cx="3581400" cy="6858000"/>
          </a:xfrm>
        </p:spPr>
      </p:pic>
    </p:spTree>
    <p:extLst>
      <p:ext uri="{BB962C8B-B14F-4D97-AF65-F5344CB8AC3E}">
        <p14:creationId xmlns:p14="http://schemas.microsoft.com/office/powerpoint/2010/main" val="41426146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95D4E-57A7-B198-17A4-AAD24137F52A}"/>
              </a:ext>
            </a:extLst>
          </p:cNvPr>
          <p:cNvSpPr>
            <a:spLocks noGrp="1"/>
          </p:cNvSpPr>
          <p:nvPr>
            <p:ph type="title"/>
          </p:nvPr>
        </p:nvSpPr>
        <p:spPr>
          <a:xfrm>
            <a:off x="4064000" y="274639"/>
            <a:ext cx="7518400" cy="1143000"/>
          </a:xfrm>
        </p:spPr>
        <p:txBody>
          <a:bodyPr anchor="b">
            <a:noAutofit/>
          </a:bodyPr>
          <a:lstStyle/>
          <a:p>
            <a:pPr>
              <a:lnSpc>
                <a:spcPct val="90000"/>
              </a:lnSpc>
            </a:pPr>
            <a:r>
              <a:rPr lang="en-US" sz="3100" dirty="0"/>
              <a:t>Is the complainant participating in or attempting to participate in the education program or activity?</a:t>
            </a:r>
          </a:p>
        </p:txBody>
      </p:sp>
      <p:sp>
        <p:nvSpPr>
          <p:cNvPr id="3" name="Content Placeholder 2">
            <a:extLst>
              <a:ext uri="{FF2B5EF4-FFF2-40B4-BE49-F238E27FC236}">
                <a16:creationId xmlns:a16="http://schemas.microsoft.com/office/drawing/2014/main" id="{F65A0779-698A-A9C6-A05D-935682633779}"/>
              </a:ext>
            </a:extLst>
          </p:cNvPr>
          <p:cNvSpPr>
            <a:spLocks noGrp="1"/>
          </p:cNvSpPr>
          <p:nvPr>
            <p:ph idx="1"/>
          </p:nvPr>
        </p:nvSpPr>
        <p:spPr>
          <a:xfrm>
            <a:off x="4064000" y="1600201"/>
            <a:ext cx="7518400" cy="4525963"/>
          </a:xfrm>
        </p:spPr>
        <p:txBody>
          <a:bodyPr>
            <a:normAutofit/>
          </a:bodyPr>
          <a:lstStyle/>
          <a:p>
            <a:r>
              <a:rPr lang="en-US" sz="2700" dirty="0"/>
              <a:t>The complainant must be a current or prospective participant (e.g., student, employee, applicant).This is critical for determining whether supportive measures and Title IX grievance procedures apply.</a:t>
            </a:r>
          </a:p>
          <a:p>
            <a:r>
              <a:rPr lang="en-US" sz="2700" dirty="0"/>
              <a:t>But again …</a:t>
            </a:r>
          </a:p>
        </p:txBody>
      </p:sp>
      <p:pic>
        <p:nvPicPr>
          <p:cNvPr id="4" name="Picture Placeholder 2" descr="A gavel and scales of justice">
            <a:extLst>
              <a:ext uri="{FF2B5EF4-FFF2-40B4-BE49-F238E27FC236}">
                <a16:creationId xmlns:a16="http://schemas.microsoft.com/office/drawing/2014/main" id="{25CF34E3-4F08-D557-2124-16B90A0CB9C7}"/>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32571" r="32571"/>
          <a:stretch>
            <a:fillRect/>
          </a:stretch>
        </p:blipFill>
        <p:spPr>
          <a:xfrm>
            <a:off x="0" y="0"/>
            <a:ext cx="3581400" cy="6858000"/>
          </a:xfrm>
        </p:spPr>
      </p:pic>
    </p:spTree>
    <p:extLst>
      <p:ext uri="{BB962C8B-B14F-4D97-AF65-F5344CB8AC3E}">
        <p14:creationId xmlns:p14="http://schemas.microsoft.com/office/powerpoint/2010/main" val="3846779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ED55B-05FA-E688-B49A-8422F42FE32C}"/>
              </a:ext>
            </a:extLst>
          </p:cNvPr>
          <p:cNvSpPr>
            <a:spLocks noGrp="1"/>
          </p:cNvSpPr>
          <p:nvPr>
            <p:ph type="title"/>
          </p:nvPr>
        </p:nvSpPr>
        <p:spPr>
          <a:xfrm>
            <a:off x="4064000" y="274639"/>
            <a:ext cx="7518400" cy="1143000"/>
          </a:xfrm>
        </p:spPr>
        <p:txBody>
          <a:bodyPr anchor="b">
            <a:noAutofit/>
          </a:bodyPr>
          <a:lstStyle/>
          <a:p>
            <a:pPr>
              <a:lnSpc>
                <a:spcPct val="90000"/>
              </a:lnSpc>
            </a:pPr>
            <a:r>
              <a:rPr lang="en-US" sz="3100" dirty="0"/>
              <a:t>Has a formal complaint been filed by the complainant or signed by the Title IX Coordinator?</a:t>
            </a:r>
          </a:p>
        </p:txBody>
      </p:sp>
      <p:sp>
        <p:nvSpPr>
          <p:cNvPr id="3" name="Content Placeholder 2">
            <a:extLst>
              <a:ext uri="{FF2B5EF4-FFF2-40B4-BE49-F238E27FC236}">
                <a16:creationId xmlns:a16="http://schemas.microsoft.com/office/drawing/2014/main" id="{32F6E047-48F1-27AD-C556-82C53268A34F}"/>
              </a:ext>
            </a:extLst>
          </p:cNvPr>
          <p:cNvSpPr>
            <a:spLocks noGrp="1"/>
          </p:cNvSpPr>
          <p:nvPr>
            <p:ph idx="1"/>
          </p:nvPr>
        </p:nvSpPr>
        <p:spPr>
          <a:xfrm>
            <a:off x="4064000" y="1600201"/>
            <a:ext cx="7518400" cy="4525963"/>
          </a:xfrm>
        </p:spPr>
        <p:txBody>
          <a:bodyPr>
            <a:normAutofit/>
          </a:bodyPr>
          <a:lstStyle/>
          <a:p>
            <a:r>
              <a:rPr lang="en-US" sz="2700" dirty="0"/>
              <a:t>A formal complaint is required to initiate the grievance process.</a:t>
            </a:r>
          </a:p>
          <a:p>
            <a:r>
              <a:rPr lang="en-US" sz="2700" dirty="0"/>
              <a:t>The Title IX Coordinator may sign a complaint even if the complainant chooses not to, based on safety or institutional concerns. </a:t>
            </a:r>
          </a:p>
        </p:txBody>
      </p:sp>
      <p:pic>
        <p:nvPicPr>
          <p:cNvPr id="4" name="Picture Placeholder 2" descr="A gavel and scales of justice">
            <a:extLst>
              <a:ext uri="{FF2B5EF4-FFF2-40B4-BE49-F238E27FC236}">
                <a16:creationId xmlns:a16="http://schemas.microsoft.com/office/drawing/2014/main" id="{5269165A-7921-379D-56E2-7ACB34A62EFC}"/>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32571" r="32571"/>
          <a:stretch>
            <a:fillRect/>
          </a:stretch>
        </p:blipFill>
        <p:spPr>
          <a:xfrm>
            <a:off x="0" y="0"/>
            <a:ext cx="3581400" cy="6858000"/>
          </a:xfrm>
        </p:spPr>
      </p:pic>
    </p:spTree>
    <p:extLst>
      <p:ext uri="{BB962C8B-B14F-4D97-AF65-F5344CB8AC3E}">
        <p14:creationId xmlns:p14="http://schemas.microsoft.com/office/powerpoint/2010/main" val="305942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E411D-D68D-C829-E8D8-4ABA8B7E1F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6B9A1-A596-FE8D-F625-4C0C283A23C7}"/>
              </a:ext>
            </a:extLst>
          </p:cNvPr>
          <p:cNvSpPr>
            <a:spLocks noGrp="1"/>
          </p:cNvSpPr>
          <p:nvPr>
            <p:ph type="title"/>
          </p:nvPr>
        </p:nvSpPr>
        <p:spPr>
          <a:xfrm>
            <a:off x="4064000" y="274639"/>
            <a:ext cx="7518400" cy="1143000"/>
          </a:xfrm>
        </p:spPr>
        <p:txBody>
          <a:bodyPr anchor="b">
            <a:normAutofit/>
          </a:bodyPr>
          <a:lstStyle/>
          <a:p>
            <a:pPr>
              <a:lnSpc>
                <a:spcPct val="90000"/>
              </a:lnSpc>
            </a:pPr>
            <a:r>
              <a:rPr lang="en-US" sz="3100" dirty="0"/>
              <a:t>Is the respondent under the school’s disciplinary authority?</a:t>
            </a:r>
          </a:p>
        </p:txBody>
      </p:sp>
      <p:sp>
        <p:nvSpPr>
          <p:cNvPr id="3" name="Content Placeholder 2">
            <a:extLst>
              <a:ext uri="{FF2B5EF4-FFF2-40B4-BE49-F238E27FC236}">
                <a16:creationId xmlns:a16="http://schemas.microsoft.com/office/drawing/2014/main" id="{06403189-94A2-9605-D86A-0DF3822FAD94}"/>
              </a:ext>
            </a:extLst>
          </p:cNvPr>
          <p:cNvSpPr>
            <a:spLocks noGrp="1"/>
          </p:cNvSpPr>
          <p:nvPr>
            <p:ph idx="1"/>
          </p:nvPr>
        </p:nvSpPr>
        <p:spPr>
          <a:xfrm>
            <a:off x="4064000" y="1600201"/>
            <a:ext cx="7518400" cy="4525963"/>
          </a:xfrm>
        </p:spPr>
        <p:txBody>
          <a:bodyPr>
            <a:normAutofit/>
          </a:bodyPr>
          <a:lstStyle/>
          <a:p>
            <a:r>
              <a:rPr lang="en-US" sz="2700" dirty="0"/>
              <a:t>If the respondent is not affiliated (e.g., no longer a student or employee), the grievance process may not be available, though supportive measures may still be provided.</a:t>
            </a:r>
          </a:p>
        </p:txBody>
      </p:sp>
      <p:pic>
        <p:nvPicPr>
          <p:cNvPr id="4" name="Picture Placeholder 2" descr="A gavel and scales of justice">
            <a:extLst>
              <a:ext uri="{FF2B5EF4-FFF2-40B4-BE49-F238E27FC236}">
                <a16:creationId xmlns:a16="http://schemas.microsoft.com/office/drawing/2014/main" id="{1303EC26-D8E1-B4A1-0E1D-11E8B3180546}"/>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32571" r="32571"/>
          <a:stretch>
            <a:fillRect/>
          </a:stretch>
        </p:blipFill>
        <p:spPr>
          <a:xfrm>
            <a:off x="0" y="0"/>
            <a:ext cx="3581400" cy="6858000"/>
          </a:xfrm>
        </p:spPr>
      </p:pic>
    </p:spTree>
    <p:extLst>
      <p:ext uri="{BB962C8B-B14F-4D97-AF65-F5344CB8AC3E}">
        <p14:creationId xmlns:p14="http://schemas.microsoft.com/office/powerpoint/2010/main" val="90105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B2FBF-1E1A-51A5-EC29-0ECBCEAC26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D3C245-B145-88F6-7493-A248C6B08B29}"/>
              </a:ext>
            </a:extLst>
          </p:cNvPr>
          <p:cNvSpPr>
            <a:spLocks noGrp="1"/>
          </p:cNvSpPr>
          <p:nvPr>
            <p:ph type="title"/>
          </p:nvPr>
        </p:nvSpPr>
        <p:spPr>
          <a:xfrm>
            <a:off x="4064000" y="274639"/>
            <a:ext cx="7518400" cy="1143000"/>
          </a:xfrm>
        </p:spPr>
        <p:txBody>
          <a:bodyPr anchor="b">
            <a:normAutofit/>
          </a:bodyPr>
          <a:lstStyle/>
          <a:p>
            <a:pPr>
              <a:lnSpc>
                <a:spcPct val="90000"/>
              </a:lnSpc>
            </a:pPr>
            <a:r>
              <a:rPr lang="en-US" sz="3100" dirty="0"/>
              <a:t>Has the school received “actual knowledge”?</a:t>
            </a:r>
          </a:p>
        </p:txBody>
      </p:sp>
      <p:sp>
        <p:nvSpPr>
          <p:cNvPr id="3" name="Content Placeholder 2">
            <a:extLst>
              <a:ext uri="{FF2B5EF4-FFF2-40B4-BE49-F238E27FC236}">
                <a16:creationId xmlns:a16="http://schemas.microsoft.com/office/drawing/2014/main" id="{2C9685F7-5B2E-7380-7680-3C37065636B0}"/>
              </a:ext>
            </a:extLst>
          </p:cNvPr>
          <p:cNvSpPr>
            <a:spLocks noGrp="1"/>
          </p:cNvSpPr>
          <p:nvPr>
            <p:ph idx="1"/>
          </p:nvPr>
        </p:nvSpPr>
        <p:spPr>
          <a:xfrm>
            <a:off x="4064000" y="1600201"/>
            <a:ext cx="7518400" cy="4525963"/>
          </a:xfrm>
        </p:spPr>
        <p:txBody>
          <a:bodyPr>
            <a:normAutofit/>
          </a:bodyPr>
          <a:lstStyle/>
          <a:p>
            <a:r>
              <a:rPr lang="en-US" sz="2700" dirty="0"/>
              <a:t>An institution must respond when it has actual knowledge—defined as notice to the Title IX Coordinator or any official with authority to institute corrective measures.</a:t>
            </a:r>
          </a:p>
        </p:txBody>
      </p:sp>
      <p:pic>
        <p:nvPicPr>
          <p:cNvPr id="4" name="Picture Placeholder 2" descr="A gavel and scales of justice">
            <a:extLst>
              <a:ext uri="{FF2B5EF4-FFF2-40B4-BE49-F238E27FC236}">
                <a16:creationId xmlns:a16="http://schemas.microsoft.com/office/drawing/2014/main" id="{08A9125C-EA9C-0374-676C-15B1E71AA030}"/>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32571" r="32571"/>
          <a:stretch>
            <a:fillRect/>
          </a:stretch>
        </p:blipFill>
        <p:spPr>
          <a:xfrm>
            <a:off x="0" y="0"/>
            <a:ext cx="3581400" cy="6858000"/>
          </a:xfrm>
        </p:spPr>
      </p:pic>
    </p:spTree>
    <p:extLst>
      <p:ext uri="{BB962C8B-B14F-4D97-AF65-F5344CB8AC3E}">
        <p14:creationId xmlns:p14="http://schemas.microsoft.com/office/powerpoint/2010/main" val="40989049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 not miss the Forest for the Trees">
            <a:extLst>
              <a:ext uri="{FF2B5EF4-FFF2-40B4-BE49-F238E27FC236}">
                <a16:creationId xmlns:a16="http://schemas.microsoft.com/office/drawing/2014/main" id="{9BD349EA-5D46-2198-ED2B-6A3AB9F19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69" r="2964"/>
          <a:stretch>
            <a:fillRect/>
          </a:stretch>
        </p:blipFill>
        <p:spPr bwMode="auto">
          <a:xfrm>
            <a:off x="20" y="10"/>
            <a:ext cx="12191980" cy="6857990"/>
          </a:xfrm>
          <a:prstGeom prst="rect">
            <a:avLst/>
          </a:prstGeom>
          <a:solidFill>
            <a:srgbClr val="FFFFFF"/>
          </a:solidFill>
          <a:ln>
            <a:solidFill>
              <a:schemeClr val="bg1">
                <a:lumMod val="65000"/>
              </a:schemeClr>
            </a:solidFill>
          </a:ln>
        </p:spPr>
      </p:pic>
    </p:spTree>
    <p:extLst>
      <p:ext uri="{BB962C8B-B14F-4D97-AF65-F5344CB8AC3E}">
        <p14:creationId xmlns:p14="http://schemas.microsoft.com/office/powerpoint/2010/main" val="2052770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C7299-9A7B-9011-3173-F07A69C8765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DC174E7-D3D7-7BEC-AF67-6CFE8B511D71}"/>
              </a:ext>
            </a:extLst>
          </p:cNvPr>
          <p:cNvSpPr>
            <a:spLocks noGrp="1"/>
          </p:cNvSpPr>
          <p:nvPr>
            <p:ph type="ctrTitle"/>
          </p:nvPr>
        </p:nvSpPr>
        <p:spPr/>
        <p:txBody>
          <a:bodyPr/>
          <a:lstStyle/>
          <a:p>
            <a:r>
              <a:rPr lang="en-US" dirty="0"/>
              <a:t>Initial Meetings</a:t>
            </a:r>
          </a:p>
        </p:txBody>
      </p:sp>
      <p:sp>
        <p:nvSpPr>
          <p:cNvPr id="2" name="Subtitle 1">
            <a:extLst>
              <a:ext uri="{FF2B5EF4-FFF2-40B4-BE49-F238E27FC236}">
                <a16:creationId xmlns:a16="http://schemas.microsoft.com/office/drawing/2014/main" id="{C4C7F63A-2CE8-9B0A-514B-948559AC5AA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08602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F5AE56-E8BD-8E5E-CC65-E85B2F2A334D}"/>
              </a:ext>
            </a:extLst>
          </p:cNvPr>
          <p:cNvPicPr>
            <a:picLocks noChangeAspect="1"/>
          </p:cNvPicPr>
          <p:nvPr/>
        </p:nvPicPr>
        <p:blipFill>
          <a:blip r:embed="rId2"/>
          <a:stretch>
            <a:fillRect/>
          </a:stretch>
        </p:blipFill>
        <p:spPr>
          <a:xfrm>
            <a:off x="1301401" y="250519"/>
            <a:ext cx="4643610" cy="6035040"/>
          </a:xfrm>
          <a:prstGeom prst="rect">
            <a:avLst/>
          </a:prstGeom>
        </p:spPr>
      </p:pic>
      <p:pic>
        <p:nvPicPr>
          <p:cNvPr id="7" name="Picture 6">
            <a:extLst>
              <a:ext uri="{FF2B5EF4-FFF2-40B4-BE49-F238E27FC236}">
                <a16:creationId xmlns:a16="http://schemas.microsoft.com/office/drawing/2014/main" id="{92CD161E-9ECB-BAC8-00A1-4A1B5E661A46}"/>
              </a:ext>
            </a:extLst>
          </p:cNvPr>
          <p:cNvPicPr>
            <a:picLocks noChangeAspect="1"/>
          </p:cNvPicPr>
          <p:nvPr/>
        </p:nvPicPr>
        <p:blipFill>
          <a:blip r:embed="rId3"/>
          <a:stretch>
            <a:fillRect/>
          </a:stretch>
        </p:blipFill>
        <p:spPr>
          <a:xfrm>
            <a:off x="6679298" y="821293"/>
            <a:ext cx="4352239" cy="5394960"/>
          </a:xfrm>
          <a:prstGeom prst="rect">
            <a:avLst/>
          </a:prstGeom>
        </p:spPr>
      </p:pic>
    </p:spTree>
    <p:extLst>
      <p:ext uri="{BB962C8B-B14F-4D97-AF65-F5344CB8AC3E}">
        <p14:creationId xmlns:p14="http://schemas.microsoft.com/office/powerpoint/2010/main" val="2675784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64C3D-E46B-5EC5-EB1D-D5D27484FEAD}"/>
              </a:ext>
            </a:extLst>
          </p:cNvPr>
          <p:cNvSpPr>
            <a:spLocks noGrp="1"/>
          </p:cNvSpPr>
          <p:nvPr>
            <p:ph type="ctrTitle"/>
          </p:nvPr>
        </p:nvSpPr>
        <p:spPr/>
        <p:txBody>
          <a:bodyPr>
            <a:normAutofit/>
          </a:bodyPr>
          <a:lstStyle/>
          <a:p>
            <a:r>
              <a:rPr lang="en-US" dirty="0"/>
              <a:t>Session 1</a:t>
            </a:r>
          </a:p>
        </p:txBody>
      </p:sp>
      <p:sp>
        <p:nvSpPr>
          <p:cNvPr id="3" name="Subtitle 2">
            <a:extLst>
              <a:ext uri="{FF2B5EF4-FFF2-40B4-BE49-F238E27FC236}">
                <a16:creationId xmlns:a16="http://schemas.microsoft.com/office/drawing/2014/main" id="{89E4F851-2683-54CD-1D0B-7AF82F6B4516}"/>
              </a:ext>
            </a:extLst>
          </p:cNvPr>
          <p:cNvSpPr>
            <a:spLocks noGrp="1"/>
          </p:cNvSpPr>
          <p:nvPr>
            <p:ph type="subTitle" idx="1"/>
          </p:nvPr>
        </p:nvSpPr>
        <p:spPr/>
        <p:txBody>
          <a:bodyPr>
            <a:normAutofit/>
          </a:bodyPr>
          <a:lstStyle/>
          <a:p>
            <a:r>
              <a:rPr lang="en-US" sz="4000"/>
              <a:t>Foundations and Investigative Process</a:t>
            </a:r>
            <a:endParaRPr lang="en-US" sz="4000" dirty="0"/>
          </a:p>
        </p:txBody>
      </p:sp>
    </p:spTree>
    <p:extLst>
      <p:ext uri="{BB962C8B-B14F-4D97-AF65-F5344CB8AC3E}">
        <p14:creationId xmlns:p14="http://schemas.microsoft.com/office/powerpoint/2010/main" val="1733332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BBA617-BEEC-8980-2B99-9D34620E6E2D}"/>
              </a:ext>
            </a:extLst>
          </p:cNvPr>
          <p:cNvSpPr txBox="1"/>
          <p:nvPr/>
        </p:nvSpPr>
        <p:spPr>
          <a:xfrm>
            <a:off x="1410159" y="1502055"/>
            <a:ext cx="10355855" cy="3416320"/>
          </a:xfrm>
          <a:prstGeom prst="rect">
            <a:avLst/>
          </a:prstGeom>
          <a:noFill/>
        </p:spPr>
        <p:txBody>
          <a:bodyPr wrap="square">
            <a:spAutoFit/>
          </a:bodyPr>
          <a:lstStyle/>
          <a:p>
            <a:r>
              <a:rPr lang="en-US" sz="5400" dirty="0"/>
              <a:t>When people believe a process is </a:t>
            </a:r>
            <a:r>
              <a:rPr lang="en-US" sz="5400" b="1" dirty="0"/>
              <a:t>fair, respectful, and transparent</a:t>
            </a:r>
            <a:r>
              <a:rPr lang="en-US" sz="5400" dirty="0"/>
              <a:t>, they are more likely to accept the outcome—even if it's unfavorable.</a:t>
            </a:r>
          </a:p>
        </p:txBody>
      </p:sp>
    </p:spTree>
    <p:extLst>
      <p:ext uri="{BB962C8B-B14F-4D97-AF65-F5344CB8AC3E}">
        <p14:creationId xmlns:p14="http://schemas.microsoft.com/office/powerpoint/2010/main" val="56879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053CF7-B23B-91B5-3472-3B475A187EEE}"/>
              </a:ext>
            </a:extLst>
          </p:cNvPr>
          <p:cNvSpPr/>
          <p:nvPr>
            <p:custDataLst>
              <p:tags r:id="rId2"/>
            </p:custDataLst>
          </p:nvPr>
        </p:nvSpPr>
        <p:spPr>
          <a:xfrm>
            <a:off x="444693" y="1742703"/>
            <a:ext cx="2371696" cy="2371696"/>
          </a:xfrm>
          <a:prstGeom prst="rect">
            <a:avLst/>
          </a:prstGeom>
          <a:blipFill>
            <a:blip r:embed="rId5">
              <a:extLst>
                <a:ext uri="{96DAC541-7B7A-43D3-8B79-37D633B846F1}">
                  <asvg:svgBlip xmlns:asvg="http://schemas.microsoft.com/office/drawing/2016/SVG/main" r:embed="rId6"/>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FE7B8C2-53CC-5161-357E-65BCC42CC932}"/>
              </a:ext>
            </a:extLst>
          </p:cNvPr>
          <p:cNvSpPr/>
          <p:nvPr>
            <p:custDataLst>
              <p:tags r:id="rId3"/>
            </p:custDataLst>
          </p:nvPr>
        </p:nvSpPr>
        <p:spPr>
          <a:xfrm>
            <a:off x="3112851" y="1000897"/>
            <a:ext cx="8486226" cy="3855308"/>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solidFill>
                  <a:srgbClr val="000000"/>
                </a:solidFill>
              </a:rPr>
              <a:t>You're meeting with a student who looks visibly distressed. What’s the first thing you say after introducing yourself?</a:t>
            </a:r>
            <a:r>
              <a:rPr lang="en-US" sz="2400" b="1" dirty="0">
                <a:solidFill>
                  <a:srgbClr val="000000"/>
                </a:solidFill>
              </a:rPr>
              <a:t>
</a:t>
            </a:r>
          </a:p>
        </p:txBody>
      </p:sp>
      <p:pic>
        <p:nvPicPr>
          <p:cNvPr id="6" name="Graphic 5">
            <a:extLst>
              <a:ext uri="{FF2B5EF4-FFF2-40B4-BE49-F238E27FC236}">
                <a16:creationId xmlns:a16="http://schemas.microsoft.com/office/drawing/2014/main" id="{282FB74E-1AAF-A5C5-8C4D-11FC023AA704}"/>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296462" y="6190785"/>
            <a:ext cx="296462" cy="296462"/>
          </a:xfrm>
          <a:prstGeom prst="rect">
            <a:avLst/>
          </a:prstGeom>
        </p:spPr>
      </p:pic>
      <p:pic>
        <p:nvPicPr>
          <p:cNvPr id="9" name="Graphic 8">
            <a:extLst>
              <a:ext uri="{FF2B5EF4-FFF2-40B4-BE49-F238E27FC236}">
                <a16:creationId xmlns:a16="http://schemas.microsoft.com/office/drawing/2014/main" id="{4D74BEA1-F391-2E6E-5E3B-8629BA5335BB}"/>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3354264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AI-generated content may be incorrect.">
            <a:extLst>
              <a:ext uri="{FF2B5EF4-FFF2-40B4-BE49-F238E27FC236}">
                <a16:creationId xmlns:a16="http://schemas.microsoft.com/office/drawing/2014/main" id="{0BA06184-B21E-A2FC-E5AE-5A14BA9E7451}"/>
              </a:ext>
            </a:extLst>
          </p:cNvPr>
          <p:cNvPicPr>
            <a:picLocks noChangeAspect="1"/>
          </p:cNvPicPr>
          <p:nvPr/>
        </p:nvPicPr>
        <p:blipFill>
          <a:blip r:embed="rId2"/>
          <a:stretch>
            <a:fillRect/>
          </a:stretch>
        </p:blipFill>
        <p:spPr>
          <a:xfrm>
            <a:off x="797107" y="334169"/>
            <a:ext cx="5060048" cy="6189662"/>
          </a:xfrm>
          <a:prstGeom prst="rect">
            <a:avLst/>
          </a:prstGeom>
          <a:noFill/>
          <a:ln>
            <a:solidFill>
              <a:schemeClr val="bg1">
                <a:lumMod val="65000"/>
              </a:schemeClr>
            </a:solidFill>
          </a:ln>
        </p:spPr>
      </p:pic>
      <p:pic>
        <p:nvPicPr>
          <p:cNvPr id="5" name="Picture 4">
            <a:extLst>
              <a:ext uri="{FF2B5EF4-FFF2-40B4-BE49-F238E27FC236}">
                <a16:creationId xmlns:a16="http://schemas.microsoft.com/office/drawing/2014/main" id="{A91B9B99-8AAB-7712-606D-2CF7E7757CB5}"/>
              </a:ext>
            </a:extLst>
          </p:cNvPr>
          <p:cNvPicPr>
            <a:picLocks noChangeAspect="1"/>
          </p:cNvPicPr>
          <p:nvPr/>
        </p:nvPicPr>
        <p:blipFill>
          <a:blip r:embed="rId3"/>
          <a:stretch>
            <a:fillRect/>
          </a:stretch>
        </p:blipFill>
        <p:spPr>
          <a:xfrm>
            <a:off x="6096000" y="430402"/>
            <a:ext cx="5872480" cy="6217920"/>
          </a:xfrm>
          <a:prstGeom prst="rect">
            <a:avLst/>
          </a:prstGeom>
        </p:spPr>
      </p:pic>
    </p:spTree>
    <p:extLst>
      <p:ext uri="{BB962C8B-B14F-4D97-AF65-F5344CB8AC3E}">
        <p14:creationId xmlns:p14="http://schemas.microsoft.com/office/powerpoint/2010/main" val="1494765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7D97F-8851-BAA7-A34F-E646F637D9C7}"/>
              </a:ext>
            </a:extLst>
          </p:cNvPr>
          <p:cNvSpPr>
            <a:spLocks noGrp="1"/>
          </p:cNvSpPr>
          <p:nvPr>
            <p:ph type="title"/>
          </p:nvPr>
        </p:nvSpPr>
        <p:spPr>
          <a:xfrm>
            <a:off x="2159000" y="274639"/>
            <a:ext cx="9344152" cy="1143000"/>
          </a:xfrm>
        </p:spPr>
        <p:txBody>
          <a:bodyPr>
            <a:normAutofit/>
          </a:bodyPr>
          <a:lstStyle/>
          <a:p>
            <a:r>
              <a:rPr lang="en-US" dirty="0"/>
              <a:t>Beginning with Care</a:t>
            </a:r>
          </a:p>
        </p:txBody>
      </p:sp>
      <p:sp>
        <p:nvSpPr>
          <p:cNvPr id="3" name="Content Placeholder 2">
            <a:extLst>
              <a:ext uri="{FF2B5EF4-FFF2-40B4-BE49-F238E27FC236}">
                <a16:creationId xmlns:a16="http://schemas.microsoft.com/office/drawing/2014/main" id="{C0D4F917-77F5-D466-043C-00F6E017F665}"/>
              </a:ext>
            </a:extLst>
          </p:cNvPr>
          <p:cNvSpPr>
            <a:spLocks noGrp="1"/>
          </p:cNvSpPr>
          <p:nvPr>
            <p:ph idx="1"/>
          </p:nvPr>
        </p:nvSpPr>
        <p:spPr/>
        <p:txBody>
          <a:bodyPr>
            <a:normAutofit fontScale="92500"/>
          </a:bodyPr>
          <a:lstStyle/>
          <a:p>
            <a:pPr marL="514350" indent="-514350">
              <a:buFont typeface="+mj-lt"/>
              <a:buAutoNum type="arabicPeriod"/>
            </a:pPr>
            <a:r>
              <a:rPr lang="en-US" dirty="0"/>
              <a:t>Start with Empathy</a:t>
            </a:r>
          </a:p>
          <a:p>
            <a:pPr marL="1047736" lvl="1" indent="-514350"/>
            <a:r>
              <a:rPr lang="en-US" dirty="0"/>
              <a:t>“Thank you for meeting with me. I understand this may not be easy.”</a:t>
            </a:r>
          </a:p>
          <a:p>
            <a:pPr marL="1047736" lvl="1" indent="-514350"/>
            <a:r>
              <a:rPr lang="en-US" dirty="0"/>
              <a:t>Introduce yourself and your role.</a:t>
            </a:r>
          </a:p>
          <a:p>
            <a:pPr marL="1047736" lvl="1" indent="-514350"/>
            <a:r>
              <a:rPr lang="en-US" u="sng" dirty="0"/>
              <a:t>Outline</a:t>
            </a:r>
            <a:r>
              <a:rPr lang="en-US" dirty="0"/>
              <a:t> what you can offer &amp; what to expect—no surprises.</a:t>
            </a:r>
          </a:p>
          <a:p>
            <a:pPr marL="514350" indent="-514350">
              <a:buFont typeface="+mj-lt"/>
              <a:buAutoNum type="arabicPeriod"/>
            </a:pPr>
            <a:r>
              <a:rPr lang="en-US" dirty="0"/>
              <a:t> Build Safety &amp; Control</a:t>
            </a:r>
          </a:p>
          <a:p>
            <a:pPr marL="1047736" lvl="1" indent="-514350"/>
            <a:r>
              <a:rPr lang="en-US" dirty="0"/>
              <a:t>“You have the right to decide how much you share today.”</a:t>
            </a:r>
          </a:p>
          <a:p>
            <a:pPr marL="1047736" lvl="1" indent="-514350"/>
            <a:r>
              <a:rPr lang="en-US" dirty="0"/>
              <a:t>Emphasize that supportive measures are available now.</a:t>
            </a:r>
          </a:p>
        </p:txBody>
      </p:sp>
    </p:spTree>
    <p:extLst>
      <p:ext uri="{BB962C8B-B14F-4D97-AF65-F5344CB8AC3E}">
        <p14:creationId xmlns:p14="http://schemas.microsoft.com/office/powerpoint/2010/main" val="2762550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5C863-378B-49FB-6F64-FE00EDD090AF}"/>
              </a:ext>
            </a:extLst>
          </p:cNvPr>
          <p:cNvSpPr>
            <a:spLocks noGrp="1"/>
          </p:cNvSpPr>
          <p:nvPr>
            <p:ph type="title"/>
          </p:nvPr>
        </p:nvSpPr>
        <p:spPr/>
        <p:txBody>
          <a:bodyPr/>
          <a:lstStyle/>
          <a:p>
            <a:r>
              <a:rPr lang="en-US" dirty="0"/>
              <a:t>Beginning with Care</a:t>
            </a:r>
          </a:p>
        </p:txBody>
      </p:sp>
      <p:sp>
        <p:nvSpPr>
          <p:cNvPr id="3" name="Content Placeholder 2">
            <a:extLst>
              <a:ext uri="{FF2B5EF4-FFF2-40B4-BE49-F238E27FC236}">
                <a16:creationId xmlns:a16="http://schemas.microsoft.com/office/drawing/2014/main" id="{9DDB67DD-FB3C-D58B-5A7C-85E632764F46}"/>
              </a:ext>
            </a:extLst>
          </p:cNvPr>
          <p:cNvSpPr>
            <a:spLocks noGrp="1"/>
          </p:cNvSpPr>
          <p:nvPr>
            <p:ph idx="1"/>
          </p:nvPr>
        </p:nvSpPr>
        <p:spPr/>
        <p:txBody>
          <a:bodyPr>
            <a:normAutofit/>
          </a:bodyPr>
          <a:lstStyle/>
          <a:p>
            <a:pPr marL="514350" indent="-514350">
              <a:buAutoNum type="arabicPeriod" startAt="3"/>
            </a:pPr>
            <a:r>
              <a:rPr lang="en-US" dirty="0"/>
              <a:t>Acknowledge Emotional Weight</a:t>
            </a:r>
          </a:p>
          <a:p>
            <a:pPr marL="1047736" lvl="1" indent="-514350"/>
            <a:r>
              <a:rPr lang="en-US" dirty="0"/>
              <a:t>“We understand this can be overwhelming. You don’t have to navigate this alone.” </a:t>
            </a:r>
          </a:p>
          <a:p>
            <a:pPr marL="1047736" lvl="1" indent="-514350"/>
            <a:r>
              <a:rPr lang="en-US" dirty="0"/>
              <a:t>Offer written materials, contact info, and time to reflect.</a:t>
            </a:r>
          </a:p>
          <a:p>
            <a:pPr marL="1047736" lvl="1" indent="-514350"/>
            <a:r>
              <a:rPr lang="en-US" dirty="0"/>
              <a:t>Let them know there will be follow-up opportunities.</a:t>
            </a:r>
          </a:p>
          <a:p>
            <a:endParaRPr lang="en-US" dirty="0"/>
          </a:p>
        </p:txBody>
      </p:sp>
    </p:spTree>
    <p:extLst>
      <p:ext uri="{BB962C8B-B14F-4D97-AF65-F5344CB8AC3E}">
        <p14:creationId xmlns:p14="http://schemas.microsoft.com/office/powerpoint/2010/main" val="2474309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0D169-88B2-8C9E-C0DB-15BDC2526BB2}"/>
              </a:ext>
            </a:extLst>
          </p:cNvPr>
          <p:cNvSpPr>
            <a:spLocks noGrp="1"/>
          </p:cNvSpPr>
          <p:nvPr>
            <p:ph type="title"/>
          </p:nvPr>
        </p:nvSpPr>
        <p:spPr/>
        <p:txBody>
          <a:bodyPr/>
          <a:lstStyle/>
          <a:p>
            <a:r>
              <a:rPr lang="en-US" dirty="0"/>
              <a:t>Beginning with Care</a:t>
            </a:r>
          </a:p>
        </p:txBody>
      </p:sp>
      <p:sp>
        <p:nvSpPr>
          <p:cNvPr id="3" name="Content Placeholder 2">
            <a:extLst>
              <a:ext uri="{FF2B5EF4-FFF2-40B4-BE49-F238E27FC236}">
                <a16:creationId xmlns:a16="http://schemas.microsoft.com/office/drawing/2014/main" id="{2A9880CC-A0F6-914E-ED69-3A61EED508C9}"/>
              </a:ext>
            </a:extLst>
          </p:cNvPr>
          <p:cNvSpPr>
            <a:spLocks noGrp="1"/>
          </p:cNvSpPr>
          <p:nvPr>
            <p:ph idx="1"/>
          </p:nvPr>
        </p:nvSpPr>
        <p:spPr/>
        <p:txBody>
          <a:bodyPr/>
          <a:lstStyle/>
          <a:p>
            <a:pPr marL="514350" indent="-514350">
              <a:buAutoNum type="arabicPeriod" startAt="4"/>
            </a:pPr>
            <a:r>
              <a:rPr lang="en-US" dirty="0"/>
              <a:t>Empower Through Information</a:t>
            </a:r>
          </a:p>
          <a:p>
            <a:pPr marL="1047736" lvl="1" indent="-514350"/>
            <a:r>
              <a:rPr lang="en-US" dirty="0"/>
              <a:t> Walk through their rights, options, and available resources (on and off campus).</a:t>
            </a:r>
          </a:p>
          <a:p>
            <a:pPr marL="1047736" lvl="1" indent="-514350"/>
            <a:r>
              <a:rPr lang="en-US" dirty="0"/>
              <a:t> Speak in plain, compassionate language. Avoid legal or bureaucratic jargon.</a:t>
            </a:r>
          </a:p>
          <a:p>
            <a:pPr marL="1047736" lvl="1" indent="-514350"/>
            <a:r>
              <a:rPr lang="en-US" dirty="0"/>
              <a:t>“You are in control of what comes next.”</a:t>
            </a:r>
          </a:p>
        </p:txBody>
      </p:sp>
    </p:spTree>
    <p:extLst>
      <p:ext uri="{BB962C8B-B14F-4D97-AF65-F5344CB8AC3E}">
        <p14:creationId xmlns:p14="http://schemas.microsoft.com/office/powerpoint/2010/main" val="866239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D1A9C2-D2D2-4AA5-18EB-E20D39060C48}"/>
              </a:ext>
            </a:extLst>
          </p:cNvPr>
          <p:cNvSpPr/>
          <p:nvPr>
            <p:custDataLst>
              <p:tags r:id="rId2"/>
            </p:custDataLst>
          </p:nvPr>
        </p:nvSpPr>
        <p:spPr>
          <a:xfrm>
            <a:off x="444693" y="1742703"/>
            <a:ext cx="2371696" cy="2371696"/>
          </a:xfrm>
          <a:prstGeom prst="rect">
            <a:avLst/>
          </a:prstGeom>
          <a:blipFill>
            <a:blip r:embed="rId5">
              <a:extLst>
                <a:ext uri="{96DAC541-7B7A-43D3-8B79-37D633B846F1}">
                  <asvg:svgBlip xmlns:asvg="http://schemas.microsoft.com/office/drawing/2016/SVG/main" r:embed="rId6"/>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A2554D1-1EA1-630A-0166-87A404F7BC4D}"/>
              </a:ext>
            </a:extLst>
          </p:cNvPr>
          <p:cNvSpPr/>
          <p:nvPr>
            <p:custDataLst>
              <p:tags r:id="rId3"/>
            </p:custDataLst>
          </p:nvPr>
        </p:nvSpPr>
        <p:spPr>
          <a:xfrm>
            <a:off x="3112851" y="1000897"/>
            <a:ext cx="8486226" cy="3855308"/>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solidFill>
                  <a:srgbClr val="000000"/>
                </a:solidFill>
              </a:rPr>
              <a:t>What might a student accused of misconduct be feeling in their first meeting?</a:t>
            </a:r>
          </a:p>
        </p:txBody>
      </p:sp>
      <p:pic>
        <p:nvPicPr>
          <p:cNvPr id="6" name="Graphic 5">
            <a:extLst>
              <a:ext uri="{FF2B5EF4-FFF2-40B4-BE49-F238E27FC236}">
                <a16:creationId xmlns:a16="http://schemas.microsoft.com/office/drawing/2014/main" id="{A83CD3B7-8EE8-5F3C-2F57-614DF110B8B9}"/>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296462" y="6190785"/>
            <a:ext cx="296462" cy="296462"/>
          </a:xfrm>
          <a:prstGeom prst="rect">
            <a:avLst/>
          </a:prstGeom>
        </p:spPr>
      </p:pic>
      <p:pic>
        <p:nvPicPr>
          <p:cNvPr id="9" name="Graphic 8">
            <a:extLst>
              <a:ext uri="{FF2B5EF4-FFF2-40B4-BE49-F238E27FC236}">
                <a16:creationId xmlns:a16="http://schemas.microsoft.com/office/drawing/2014/main" id="{F2102196-80B9-0D83-8005-494E3D6C52DD}"/>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3533979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33317-3C00-C723-5C01-8644B0BACA61}"/>
              </a:ext>
            </a:extLst>
          </p:cNvPr>
          <p:cNvSpPr>
            <a:spLocks noGrp="1"/>
          </p:cNvSpPr>
          <p:nvPr>
            <p:ph type="title"/>
          </p:nvPr>
        </p:nvSpPr>
        <p:spPr/>
        <p:txBody>
          <a:bodyPr>
            <a:normAutofit fontScale="90000"/>
          </a:bodyPr>
          <a:lstStyle/>
          <a:p>
            <a:r>
              <a:rPr lang="en-US" dirty="0"/>
              <a:t>Your First Conversation with the Respondent</a:t>
            </a:r>
          </a:p>
        </p:txBody>
      </p:sp>
      <p:sp>
        <p:nvSpPr>
          <p:cNvPr id="3" name="Content Placeholder 2">
            <a:extLst>
              <a:ext uri="{FF2B5EF4-FFF2-40B4-BE49-F238E27FC236}">
                <a16:creationId xmlns:a16="http://schemas.microsoft.com/office/drawing/2014/main" id="{BF36C04C-F746-75D3-B7ED-C0E507C586B3}"/>
              </a:ext>
            </a:extLst>
          </p:cNvPr>
          <p:cNvSpPr>
            <a:spLocks noGrp="1"/>
          </p:cNvSpPr>
          <p:nvPr>
            <p:ph idx="1"/>
          </p:nvPr>
        </p:nvSpPr>
        <p:spPr/>
        <p:txBody>
          <a:bodyPr>
            <a:normAutofit fontScale="85000" lnSpcReduction="10000"/>
          </a:bodyPr>
          <a:lstStyle/>
          <a:p>
            <a:pPr marL="514350" indent="-514350">
              <a:buFont typeface="+mj-lt"/>
              <a:buAutoNum type="arabicPeriod"/>
            </a:pPr>
            <a:r>
              <a:rPr lang="en-US" dirty="0"/>
              <a:t>Lead with Fairness and Neutrality. “We’re here to ensure a fair, respectful process for everyone involved.”</a:t>
            </a:r>
          </a:p>
          <a:p>
            <a:pPr marL="514350" indent="-514350">
              <a:buFont typeface="+mj-lt"/>
              <a:buAutoNum type="arabicPeriod"/>
            </a:pPr>
            <a:r>
              <a:rPr lang="en-US" dirty="0"/>
              <a:t>Emphasize the presumption of non-responsibility. Approach without judgment or assumptions.</a:t>
            </a:r>
          </a:p>
          <a:p>
            <a:pPr marL="514350" indent="-514350">
              <a:buFont typeface="+mj-lt"/>
              <a:buAutoNum type="arabicPeriod"/>
            </a:pPr>
            <a:r>
              <a:rPr lang="en-US" dirty="0"/>
              <a:t>Normalize the Emotions Involved. “It’s completely natural to feel anxious or uncertain in this moment.”</a:t>
            </a:r>
          </a:p>
          <a:p>
            <a:pPr marL="1047736" lvl="1" indent="-514350"/>
            <a:r>
              <a:rPr lang="en-US" dirty="0"/>
              <a:t>Acknowledge stress without minimizing it.</a:t>
            </a:r>
          </a:p>
          <a:p>
            <a:pPr marL="1047736" lvl="1" indent="-514350"/>
            <a:r>
              <a:rPr lang="en-US" dirty="0"/>
              <a:t>Allow space for reactions, questions, and pauses.</a:t>
            </a:r>
          </a:p>
          <a:p>
            <a:pPr marL="1047736" lvl="1" indent="-514350"/>
            <a:r>
              <a:rPr lang="en-US" dirty="0"/>
              <a:t>“This can be an overwhelming time—I’m here to explain what to expect.”</a:t>
            </a:r>
          </a:p>
          <a:p>
            <a:pPr marL="1047736" lvl="1" indent="-514350"/>
            <a:endParaRPr lang="en-US" dirty="0"/>
          </a:p>
          <a:p>
            <a:pPr marL="1047736" lvl="1" indent="-514350"/>
            <a:endParaRPr lang="en-US" dirty="0"/>
          </a:p>
        </p:txBody>
      </p:sp>
    </p:spTree>
    <p:extLst>
      <p:ext uri="{BB962C8B-B14F-4D97-AF65-F5344CB8AC3E}">
        <p14:creationId xmlns:p14="http://schemas.microsoft.com/office/powerpoint/2010/main" val="759136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436FA-549A-2AA9-7EC3-C280DF38B2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1466A9-9EC7-D24E-CA42-B97AB73DEA95}"/>
              </a:ext>
            </a:extLst>
          </p:cNvPr>
          <p:cNvSpPr>
            <a:spLocks noGrp="1"/>
          </p:cNvSpPr>
          <p:nvPr>
            <p:ph type="title"/>
          </p:nvPr>
        </p:nvSpPr>
        <p:spPr/>
        <p:txBody>
          <a:bodyPr>
            <a:normAutofit fontScale="90000"/>
          </a:bodyPr>
          <a:lstStyle/>
          <a:p>
            <a:r>
              <a:rPr lang="en-US" dirty="0"/>
              <a:t>Your First Conversation with the Respondent</a:t>
            </a:r>
          </a:p>
        </p:txBody>
      </p:sp>
      <p:sp>
        <p:nvSpPr>
          <p:cNvPr id="3" name="Content Placeholder 2">
            <a:extLst>
              <a:ext uri="{FF2B5EF4-FFF2-40B4-BE49-F238E27FC236}">
                <a16:creationId xmlns:a16="http://schemas.microsoft.com/office/drawing/2014/main" id="{972896E3-7A8E-EA86-FBAE-21C627221D86}"/>
              </a:ext>
            </a:extLst>
          </p:cNvPr>
          <p:cNvSpPr>
            <a:spLocks noGrp="1"/>
          </p:cNvSpPr>
          <p:nvPr>
            <p:ph idx="1"/>
          </p:nvPr>
        </p:nvSpPr>
        <p:spPr/>
        <p:txBody>
          <a:bodyPr>
            <a:normAutofit/>
          </a:bodyPr>
          <a:lstStyle/>
          <a:p>
            <a:pPr marL="514350" indent="-514350">
              <a:buFont typeface="+mj-lt"/>
              <a:buAutoNum type="arabicPeriod" startAt="4"/>
            </a:pPr>
            <a:r>
              <a:rPr lang="en-US" dirty="0"/>
              <a:t>Clarify Scope and Next Steps</a:t>
            </a:r>
          </a:p>
          <a:p>
            <a:pPr marL="1047736" lvl="1" indent="-514350"/>
            <a:r>
              <a:rPr lang="en-US" dirty="0"/>
              <a:t>Outline the process – No decisions have been made– This is not a hearing.</a:t>
            </a:r>
          </a:p>
          <a:p>
            <a:pPr marL="1047736" lvl="1" indent="-514350"/>
            <a:r>
              <a:rPr lang="en-US" dirty="0"/>
              <a:t>Reassure them of confidentiality and available supportive measures.</a:t>
            </a:r>
          </a:p>
          <a:p>
            <a:pPr marL="1047736" lvl="1" indent="-514350"/>
            <a:r>
              <a:rPr lang="en-US" dirty="0"/>
              <a:t>Information overload can overwhelm respondents—especially students unfamiliar with legal frameworks. Use simple, structured explanations.</a:t>
            </a:r>
          </a:p>
        </p:txBody>
      </p:sp>
    </p:spTree>
    <p:extLst>
      <p:ext uri="{BB962C8B-B14F-4D97-AF65-F5344CB8AC3E}">
        <p14:creationId xmlns:p14="http://schemas.microsoft.com/office/powerpoint/2010/main" val="2390669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73216-0E38-8ED2-A579-F1AAF2A0D9A5}"/>
              </a:ext>
            </a:extLst>
          </p:cNvPr>
          <p:cNvSpPr>
            <a:spLocks noGrp="1"/>
          </p:cNvSpPr>
          <p:nvPr>
            <p:ph type="title"/>
          </p:nvPr>
        </p:nvSpPr>
        <p:spPr/>
        <p:txBody>
          <a:bodyPr>
            <a:normAutofit fontScale="90000"/>
          </a:bodyPr>
          <a:lstStyle/>
          <a:p>
            <a:r>
              <a:rPr lang="en-US" dirty="0"/>
              <a:t>Your First Conversation with the Respondent</a:t>
            </a:r>
          </a:p>
        </p:txBody>
      </p:sp>
      <p:sp>
        <p:nvSpPr>
          <p:cNvPr id="3" name="Content Placeholder 2">
            <a:extLst>
              <a:ext uri="{FF2B5EF4-FFF2-40B4-BE49-F238E27FC236}">
                <a16:creationId xmlns:a16="http://schemas.microsoft.com/office/drawing/2014/main" id="{F66293D2-73FA-1368-9EC0-650AB392E7F4}"/>
              </a:ext>
            </a:extLst>
          </p:cNvPr>
          <p:cNvSpPr>
            <a:spLocks noGrp="1"/>
          </p:cNvSpPr>
          <p:nvPr>
            <p:ph idx="1"/>
          </p:nvPr>
        </p:nvSpPr>
        <p:spPr/>
        <p:txBody>
          <a:bodyPr>
            <a:normAutofit/>
          </a:bodyPr>
          <a:lstStyle/>
          <a:p>
            <a:pPr marL="514350" indent="-514350">
              <a:buFont typeface="+mj-lt"/>
              <a:buAutoNum type="arabicPeriod" startAt="5"/>
            </a:pPr>
            <a:r>
              <a:rPr lang="en-US" dirty="0"/>
              <a:t> Set Ground Rules Compassionately. “You will have an advisor/support person. You’re not alone in this.”</a:t>
            </a:r>
          </a:p>
          <a:p>
            <a:pPr lvl="1"/>
            <a:r>
              <a:rPr lang="en-US" dirty="0"/>
              <a:t>Reinforce expectations around non-retaliation and mutual respect.</a:t>
            </a:r>
          </a:p>
          <a:p>
            <a:pPr lvl="1"/>
            <a:r>
              <a:rPr lang="en-US" dirty="0"/>
              <a:t>Encourage questions about process and role clarity. </a:t>
            </a:r>
          </a:p>
          <a:p>
            <a:pPr marL="609585" lvl="1" indent="0">
              <a:buNone/>
            </a:pPr>
            <a:endParaRPr lang="en-US" dirty="0"/>
          </a:p>
        </p:txBody>
      </p:sp>
    </p:spTree>
    <p:extLst>
      <p:ext uri="{BB962C8B-B14F-4D97-AF65-F5344CB8AC3E}">
        <p14:creationId xmlns:p14="http://schemas.microsoft.com/office/powerpoint/2010/main" val="2386768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ymnastics doctor Larry Nassar gets 40 to 175 years for sex abuse">
            <a:extLst>
              <a:ext uri="{FF2B5EF4-FFF2-40B4-BE49-F238E27FC236}">
                <a16:creationId xmlns:a16="http://schemas.microsoft.com/office/drawing/2014/main" id="{D18B0016-ABA0-D32B-5BC8-6F779E58F23C}"/>
              </a:ext>
            </a:extLst>
          </p:cNvPr>
          <p:cNvPicPr>
            <a:picLocks noGrp="1" noChangeAspect="1" noChangeArrowheads="1"/>
          </p:cNvPicPr>
          <p:nvPr>
            <p:ph type="pic" sz="quarter" idx="16"/>
          </p:nvPr>
        </p:nvPicPr>
        <p:blipFill>
          <a:blip r:embed="rId2">
            <a:extLst>
              <a:ext uri="{28A0092B-C50C-407E-A947-70E740481C1C}">
                <a14:useLocalDpi xmlns:a14="http://schemas.microsoft.com/office/drawing/2010/main" val="0"/>
              </a:ext>
            </a:extLst>
          </a:blip>
          <a:srcRect t="9484" b="11569"/>
          <a:stretch>
            <a:fillRect/>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32337265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99F27-AD7B-EF2D-74DF-CDB14FAD39CA}"/>
              </a:ext>
            </a:extLst>
          </p:cNvPr>
          <p:cNvSpPr>
            <a:spLocks noGrp="1"/>
          </p:cNvSpPr>
          <p:nvPr>
            <p:ph type="title"/>
          </p:nvPr>
        </p:nvSpPr>
        <p:spPr/>
        <p:txBody>
          <a:bodyPr>
            <a:normAutofit fontScale="90000"/>
          </a:bodyPr>
          <a:lstStyle/>
          <a:p>
            <a:r>
              <a:rPr lang="en-US" dirty="0"/>
              <a:t>Your First Conversation with the Respondent</a:t>
            </a:r>
          </a:p>
        </p:txBody>
      </p:sp>
      <p:sp>
        <p:nvSpPr>
          <p:cNvPr id="3" name="Content Placeholder 2">
            <a:extLst>
              <a:ext uri="{FF2B5EF4-FFF2-40B4-BE49-F238E27FC236}">
                <a16:creationId xmlns:a16="http://schemas.microsoft.com/office/drawing/2014/main" id="{E961D839-F998-459F-23AA-570D0BF8FB42}"/>
              </a:ext>
            </a:extLst>
          </p:cNvPr>
          <p:cNvSpPr>
            <a:spLocks noGrp="1"/>
          </p:cNvSpPr>
          <p:nvPr>
            <p:ph idx="1"/>
          </p:nvPr>
        </p:nvSpPr>
        <p:spPr/>
        <p:txBody>
          <a:bodyPr/>
          <a:lstStyle/>
          <a:p>
            <a:pPr marL="514350" indent="-514350">
              <a:buFont typeface="+mj-lt"/>
              <a:buAutoNum type="arabicPeriod" startAt="6"/>
            </a:pPr>
            <a:r>
              <a:rPr lang="en-US" dirty="0"/>
              <a:t>Commit to Communication</a:t>
            </a:r>
          </a:p>
          <a:p>
            <a:pPr lvl="1"/>
            <a:r>
              <a:rPr lang="en-US" dirty="0"/>
              <a:t>“We’ll keep you informed every step of the way.”</a:t>
            </a:r>
          </a:p>
          <a:p>
            <a:pPr lvl="1"/>
            <a:r>
              <a:rPr lang="en-US" dirty="0"/>
              <a:t>Reiterate timelines, next points of contact, and options for follow-up.</a:t>
            </a:r>
          </a:p>
          <a:p>
            <a:pPr lvl="1"/>
            <a:r>
              <a:rPr lang="en-US" dirty="0"/>
              <a:t>Provide written materials and remind them they can return with questions.</a:t>
            </a:r>
          </a:p>
        </p:txBody>
      </p:sp>
    </p:spTree>
    <p:extLst>
      <p:ext uri="{BB962C8B-B14F-4D97-AF65-F5344CB8AC3E}">
        <p14:creationId xmlns:p14="http://schemas.microsoft.com/office/powerpoint/2010/main" val="612829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2C18C-0365-460C-1F2A-5317228BC3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778A18-8C40-B30D-96ED-21C1F3FA4C04}"/>
              </a:ext>
            </a:extLst>
          </p:cNvPr>
          <p:cNvSpPr>
            <a:spLocks noGrp="1"/>
          </p:cNvSpPr>
          <p:nvPr>
            <p:ph type="title"/>
          </p:nvPr>
        </p:nvSpPr>
        <p:spPr/>
        <p:txBody>
          <a:bodyPr>
            <a:normAutofit fontScale="90000"/>
          </a:bodyPr>
          <a:lstStyle/>
          <a:p>
            <a:r>
              <a:rPr lang="en-US" dirty="0"/>
              <a:t>The Importance of Supportive Measures </a:t>
            </a:r>
          </a:p>
        </p:txBody>
      </p:sp>
      <p:sp>
        <p:nvSpPr>
          <p:cNvPr id="3" name="Content Placeholder 2">
            <a:extLst>
              <a:ext uri="{FF2B5EF4-FFF2-40B4-BE49-F238E27FC236}">
                <a16:creationId xmlns:a16="http://schemas.microsoft.com/office/drawing/2014/main" id="{74476D43-BFEA-C8DA-FAEE-6F60F528B6E7}"/>
              </a:ext>
            </a:extLst>
          </p:cNvPr>
          <p:cNvSpPr>
            <a:spLocks noGrp="1"/>
          </p:cNvSpPr>
          <p:nvPr>
            <p:ph idx="1"/>
          </p:nvPr>
        </p:nvSpPr>
        <p:spPr/>
        <p:txBody>
          <a:bodyPr>
            <a:normAutofit fontScale="85000" lnSpcReduction="20000"/>
          </a:bodyPr>
          <a:lstStyle/>
          <a:p>
            <a:r>
              <a:rPr lang="en-US" dirty="0"/>
              <a:t>Must be non-disciplinary, non-punitive, and designed to restore or </a:t>
            </a:r>
            <a:r>
              <a:rPr lang="en-US" b="1" u="sng" dirty="0"/>
              <a:t>preserve equal access to education</a:t>
            </a:r>
          </a:p>
          <a:p>
            <a:r>
              <a:rPr lang="en-US" dirty="0"/>
              <a:t>Victims/survivors are more likely to report incidents when they perceive the institution will offer real, practical support, not just compliance jargon (Campbell, 2006; Holland &amp; Cortina, 2017).</a:t>
            </a:r>
          </a:p>
          <a:p>
            <a:r>
              <a:rPr lang="en-US" dirty="0"/>
              <a:t>Timely supportive measures—like no-contact orders and housing reassignments—decrease the likelihood of retaliatory contact and prevent emotionally charged confrontations that derail investigations (Edwards et al., 2011).</a:t>
            </a:r>
          </a:p>
          <a:p>
            <a:endParaRPr lang="en-US" dirty="0"/>
          </a:p>
        </p:txBody>
      </p:sp>
    </p:spTree>
    <p:extLst>
      <p:ext uri="{BB962C8B-B14F-4D97-AF65-F5344CB8AC3E}">
        <p14:creationId xmlns:p14="http://schemas.microsoft.com/office/powerpoint/2010/main" val="4140267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569E3-EB4E-8B39-0A8A-0EA21A603A92}"/>
              </a:ext>
            </a:extLst>
          </p:cNvPr>
          <p:cNvSpPr>
            <a:spLocks noGrp="1"/>
          </p:cNvSpPr>
          <p:nvPr>
            <p:ph type="title"/>
          </p:nvPr>
        </p:nvSpPr>
        <p:spPr/>
        <p:txBody>
          <a:bodyPr>
            <a:normAutofit fontScale="90000"/>
          </a:bodyPr>
          <a:lstStyle/>
          <a:p>
            <a:r>
              <a:rPr lang="en-US" dirty="0"/>
              <a:t>The Importance of Supportive Measures </a:t>
            </a:r>
          </a:p>
        </p:txBody>
      </p:sp>
      <p:sp>
        <p:nvSpPr>
          <p:cNvPr id="3" name="Content Placeholder 2">
            <a:extLst>
              <a:ext uri="{FF2B5EF4-FFF2-40B4-BE49-F238E27FC236}">
                <a16:creationId xmlns:a16="http://schemas.microsoft.com/office/drawing/2014/main" id="{0ED618F7-29D2-AEBD-E2B2-645390C00305}"/>
              </a:ext>
            </a:extLst>
          </p:cNvPr>
          <p:cNvSpPr>
            <a:spLocks noGrp="1"/>
          </p:cNvSpPr>
          <p:nvPr>
            <p:ph idx="1"/>
          </p:nvPr>
        </p:nvSpPr>
        <p:spPr/>
        <p:txBody>
          <a:bodyPr>
            <a:normAutofit/>
          </a:bodyPr>
          <a:lstStyle/>
          <a:p>
            <a:r>
              <a:rPr lang="en-US" dirty="0"/>
              <a:t>When institutions provide concrete, visible, and neutral support early in the process, both parties are more likely to view the process as fair—even when outcomes are adverse (Tyler, 2006; Murphy, 2017).</a:t>
            </a:r>
          </a:p>
          <a:p>
            <a:r>
              <a:rPr lang="en-US" dirty="0"/>
              <a:t>Failure to provide supportive measures can lead to findings of deliberate indifference under Title IX.</a:t>
            </a:r>
          </a:p>
        </p:txBody>
      </p:sp>
    </p:spTree>
    <p:extLst>
      <p:ext uri="{BB962C8B-B14F-4D97-AF65-F5344CB8AC3E}">
        <p14:creationId xmlns:p14="http://schemas.microsoft.com/office/powerpoint/2010/main" val="751630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42B8FA-FCDF-2156-6234-FD4400BBFFFA}"/>
              </a:ext>
            </a:extLst>
          </p:cNvPr>
          <p:cNvPicPr>
            <a:picLocks noChangeAspect="1"/>
          </p:cNvPicPr>
          <p:nvPr/>
        </p:nvPicPr>
        <p:blipFill>
          <a:blip r:embed="rId2"/>
          <a:stretch>
            <a:fillRect/>
          </a:stretch>
        </p:blipFill>
        <p:spPr>
          <a:xfrm>
            <a:off x="301327" y="520550"/>
            <a:ext cx="11589346" cy="5816899"/>
          </a:xfrm>
          <a:prstGeom prst="rect">
            <a:avLst/>
          </a:prstGeom>
        </p:spPr>
      </p:pic>
    </p:spTree>
    <p:extLst>
      <p:ext uri="{BB962C8B-B14F-4D97-AF65-F5344CB8AC3E}">
        <p14:creationId xmlns:p14="http://schemas.microsoft.com/office/powerpoint/2010/main" val="1408624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21491-2C04-1B5B-82C6-86174874F70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EEE0ACC-807E-00F6-332B-2264518F442E}"/>
              </a:ext>
            </a:extLst>
          </p:cNvPr>
          <p:cNvSpPr>
            <a:spLocks noGrp="1"/>
          </p:cNvSpPr>
          <p:nvPr>
            <p:ph type="ctrTitle"/>
          </p:nvPr>
        </p:nvSpPr>
        <p:spPr>
          <a:xfrm>
            <a:off x="4035552" y="2108200"/>
            <a:ext cx="7220712" cy="2350896"/>
          </a:xfrm>
        </p:spPr>
        <p:txBody>
          <a:bodyPr/>
          <a:lstStyle/>
          <a:p>
            <a:r>
              <a:rPr lang="en-US" dirty="0"/>
              <a:t>Investigation</a:t>
            </a:r>
          </a:p>
        </p:txBody>
      </p:sp>
      <p:sp>
        <p:nvSpPr>
          <p:cNvPr id="2" name="Subtitle 1">
            <a:extLst>
              <a:ext uri="{FF2B5EF4-FFF2-40B4-BE49-F238E27FC236}">
                <a16:creationId xmlns:a16="http://schemas.microsoft.com/office/drawing/2014/main" id="{F20B7B8C-F2E5-205A-0C1F-7FE2DC128C0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66943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F22C0-C7D0-5BAF-D780-2FC42FA8D09A}"/>
              </a:ext>
            </a:extLst>
          </p:cNvPr>
          <p:cNvSpPr>
            <a:spLocks noGrp="1"/>
          </p:cNvSpPr>
          <p:nvPr>
            <p:ph type="title"/>
          </p:nvPr>
        </p:nvSpPr>
        <p:spPr/>
        <p:txBody>
          <a:bodyPr/>
          <a:lstStyle/>
          <a:p>
            <a:r>
              <a:rPr lang="en-US" dirty="0"/>
              <a:t>What Is “Bias”?</a:t>
            </a:r>
          </a:p>
        </p:txBody>
      </p:sp>
      <p:sp>
        <p:nvSpPr>
          <p:cNvPr id="3" name="Content Placeholder 2">
            <a:extLst>
              <a:ext uri="{FF2B5EF4-FFF2-40B4-BE49-F238E27FC236}">
                <a16:creationId xmlns:a16="http://schemas.microsoft.com/office/drawing/2014/main" id="{52BB20BF-D30B-0218-F1D9-A3C8A8713688}"/>
              </a:ext>
            </a:extLst>
          </p:cNvPr>
          <p:cNvSpPr>
            <a:spLocks noGrp="1"/>
          </p:cNvSpPr>
          <p:nvPr>
            <p:ph idx="1"/>
          </p:nvPr>
        </p:nvSpPr>
        <p:spPr/>
        <p:txBody>
          <a:bodyPr/>
          <a:lstStyle/>
          <a:p>
            <a:r>
              <a:rPr lang="en-US" dirty="0"/>
              <a:t>Favoring or disfavoring a party based on status or identity (e.g., complainant, respondent, gender, role)</a:t>
            </a:r>
          </a:p>
          <a:p>
            <a:r>
              <a:rPr lang="en-US" dirty="0"/>
              <a:t>Prejudging credibility (“Complainants always lie” or “Respondents are usually guilty”)</a:t>
            </a:r>
          </a:p>
          <a:p>
            <a:r>
              <a:rPr lang="en-US" dirty="0"/>
              <a:t>Prior statements, conduct, or relationships suggesting predisposition</a:t>
            </a:r>
          </a:p>
        </p:txBody>
      </p:sp>
    </p:spTree>
    <p:extLst>
      <p:ext uri="{BB962C8B-B14F-4D97-AF65-F5344CB8AC3E}">
        <p14:creationId xmlns:p14="http://schemas.microsoft.com/office/powerpoint/2010/main" val="768178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8D094-D352-78BE-2341-60F6609B460D}"/>
              </a:ext>
            </a:extLst>
          </p:cNvPr>
          <p:cNvSpPr>
            <a:spLocks noGrp="1"/>
          </p:cNvSpPr>
          <p:nvPr>
            <p:ph type="title"/>
          </p:nvPr>
        </p:nvSpPr>
        <p:spPr/>
        <p:txBody>
          <a:bodyPr>
            <a:normAutofit fontScale="90000"/>
          </a:bodyPr>
          <a:lstStyle/>
          <a:p>
            <a:r>
              <a:rPr lang="en-US" dirty="0"/>
              <a:t>What Is A “Conflict of Interest”?</a:t>
            </a:r>
          </a:p>
        </p:txBody>
      </p:sp>
      <p:sp>
        <p:nvSpPr>
          <p:cNvPr id="3" name="Content Placeholder 2">
            <a:extLst>
              <a:ext uri="{FF2B5EF4-FFF2-40B4-BE49-F238E27FC236}">
                <a16:creationId xmlns:a16="http://schemas.microsoft.com/office/drawing/2014/main" id="{FABC4253-7234-6070-F4A5-FDC8313E441D}"/>
              </a:ext>
            </a:extLst>
          </p:cNvPr>
          <p:cNvSpPr>
            <a:spLocks noGrp="1"/>
          </p:cNvSpPr>
          <p:nvPr>
            <p:ph idx="1"/>
          </p:nvPr>
        </p:nvSpPr>
        <p:spPr/>
        <p:txBody>
          <a:bodyPr/>
          <a:lstStyle/>
          <a:p>
            <a:r>
              <a:rPr lang="en-US" dirty="0"/>
              <a:t>A personal or professional relationship with a party or witness</a:t>
            </a:r>
          </a:p>
          <a:p>
            <a:r>
              <a:rPr lang="en-US"/>
              <a:t>A </a:t>
            </a:r>
            <a:r>
              <a:rPr lang="en-US" dirty="0"/>
              <a:t>role in the underlying incident (e.g., prior advisor, mentor, or </a:t>
            </a:r>
            <a:r>
              <a:rPr lang="en-US"/>
              <a:t>supervisor)</a:t>
            </a:r>
          </a:p>
          <a:p>
            <a:r>
              <a:rPr lang="en-US"/>
              <a:t>Financial </a:t>
            </a:r>
            <a:r>
              <a:rPr lang="en-US" dirty="0"/>
              <a:t>or reputational interest in the outcome</a:t>
            </a:r>
          </a:p>
        </p:txBody>
      </p:sp>
    </p:spTree>
    <p:extLst>
      <p:ext uri="{BB962C8B-B14F-4D97-AF65-F5344CB8AC3E}">
        <p14:creationId xmlns:p14="http://schemas.microsoft.com/office/powerpoint/2010/main" val="3850074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A22666-E1A7-C102-3D02-A4D0E2555A82}"/>
              </a:ext>
            </a:extLst>
          </p:cNvPr>
          <p:cNvSpPr/>
          <p:nvPr>
            <p:custDataLst>
              <p:tags r:id="rId2"/>
            </p:custDataLst>
          </p:nvPr>
        </p:nvSpPr>
        <p:spPr>
          <a:xfrm>
            <a:off x="444693" y="1742703"/>
            <a:ext cx="2371696" cy="2371696"/>
          </a:xfrm>
          <a:prstGeom prst="rect">
            <a:avLst/>
          </a:prstGeom>
          <a:blipFill>
            <a:blip r:embed="rId5">
              <a:extLst>
                <a:ext uri="{96DAC541-7B7A-43D3-8B79-37D633B846F1}">
                  <asvg:svgBlip xmlns:asvg="http://schemas.microsoft.com/office/drawing/2016/SVG/main" r:embed="rId6"/>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203D2EA-767F-6A1C-B77D-494750A733FE}"/>
              </a:ext>
            </a:extLst>
          </p:cNvPr>
          <p:cNvSpPr/>
          <p:nvPr>
            <p:custDataLst>
              <p:tags r:id="rId3"/>
            </p:custDataLst>
          </p:nvPr>
        </p:nvSpPr>
        <p:spPr>
          <a:xfrm>
            <a:off x="3112851" y="1000897"/>
            <a:ext cx="8486226" cy="3855308"/>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What does coordinator provide investigator to initiate investigation?</a:t>
            </a:r>
          </a:p>
        </p:txBody>
      </p:sp>
      <p:pic>
        <p:nvPicPr>
          <p:cNvPr id="6" name="Graphic 5">
            <a:extLst>
              <a:ext uri="{FF2B5EF4-FFF2-40B4-BE49-F238E27FC236}">
                <a16:creationId xmlns:a16="http://schemas.microsoft.com/office/drawing/2014/main" id="{754F19F0-2B30-14FC-43F0-149F631A5C90}"/>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296462" y="6190785"/>
            <a:ext cx="296462" cy="296462"/>
          </a:xfrm>
          <a:prstGeom prst="rect">
            <a:avLst/>
          </a:prstGeom>
        </p:spPr>
      </p:pic>
      <p:pic>
        <p:nvPicPr>
          <p:cNvPr id="9" name="Graphic 8">
            <a:extLst>
              <a:ext uri="{FF2B5EF4-FFF2-40B4-BE49-F238E27FC236}">
                <a16:creationId xmlns:a16="http://schemas.microsoft.com/office/drawing/2014/main" id="{A697EBAD-8697-FE7D-7283-D587012BBED3}"/>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440162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FBFF-FC96-34D4-BF80-E703B835F316}"/>
              </a:ext>
            </a:extLst>
          </p:cNvPr>
          <p:cNvSpPr>
            <a:spLocks noGrp="1"/>
          </p:cNvSpPr>
          <p:nvPr>
            <p:ph type="title"/>
          </p:nvPr>
        </p:nvSpPr>
        <p:spPr/>
        <p:txBody>
          <a:bodyPr>
            <a:normAutofit fontScale="90000"/>
          </a:bodyPr>
          <a:lstStyle/>
          <a:p>
            <a:r>
              <a:rPr lang="en-US" dirty="0"/>
              <a:t>Something I’ve Learned from 25 Years of Doing This</a:t>
            </a:r>
          </a:p>
        </p:txBody>
      </p:sp>
      <p:sp>
        <p:nvSpPr>
          <p:cNvPr id="3" name="Content Placeholder 2">
            <a:extLst>
              <a:ext uri="{FF2B5EF4-FFF2-40B4-BE49-F238E27FC236}">
                <a16:creationId xmlns:a16="http://schemas.microsoft.com/office/drawing/2014/main" id="{62C106CC-739B-DC67-DDE6-09192AA41833}"/>
              </a:ext>
            </a:extLst>
          </p:cNvPr>
          <p:cNvSpPr>
            <a:spLocks noGrp="1"/>
          </p:cNvSpPr>
          <p:nvPr>
            <p:ph idx="1"/>
          </p:nvPr>
        </p:nvSpPr>
        <p:spPr/>
        <p:txBody>
          <a:bodyPr>
            <a:normAutofit/>
          </a:bodyPr>
          <a:lstStyle/>
          <a:p>
            <a:pPr marL="0" indent="0">
              <a:buNone/>
            </a:pPr>
            <a:r>
              <a:rPr lang="en-US" dirty="0"/>
              <a:t>Investigators who demonstrate mastery of the definitions are more likely to conduct focused and efficient interviews and avoid evidentiary drift.</a:t>
            </a:r>
          </a:p>
          <a:p>
            <a:pPr marL="0" indent="0">
              <a:buNone/>
            </a:pPr>
            <a:r>
              <a:rPr lang="en-US" b="1" dirty="0"/>
              <a:t>How:</a:t>
            </a:r>
            <a:r>
              <a:rPr lang="en-US" dirty="0"/>
              <a:t> Before you begin, review:</a:t>
            </a:r>
          </a:p>
          <a:p>
            <a:r>
              <a:rPr lang="en-US" dirty="0"/>
              <a:t>The relevant Title IX policy</a:t>
            </a:r>
          </a:p>
          <a:p>
            <a:r>
              <a:rPr lang="en-US" dirty="0"/>
              <a:t>Definitions of prohibited conduct at issue</a:t>
            </a:r>
          </a:p>
        </p:txBody>
      </p:sp>
    </p:spTree>
    <p:extLst>
      <p:ext uri="{BB962C8B-B14F-4D97-AF65-F5344CB8AC3E}">
        <p14:creationId xmlns:p14="http://schemas.microsoft.com/office/powerpoint/2010/main" val="22938968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2002A-3880-EC43-0F44-8F09F02735FB}"/>
              </a:ext>
            </a:extLst>
          </p:cNvPr>
          <p:cNvSpPr>
            <a:spLocks noGrp="1"/>
          </p:cNvSpPr>
          <p:nvPr>
            <p:ph type="title"/>
          </p:nvPr>
        </p:nvSpPr>
        <p:spPr/>
        <p:txBody>
          <a:bodyPr>
            <a:normAutofit fontScale="90000"/>
          </a:bodyPr>
          <a:lstStyle/>
          <a:p>
            <a:r>
              <a:rPr lang="en-US" dirty="0"/>
              <a:t>Create a Structured Investigative Plan</a:t>
            </a:r>
          </a:p>
        </p:txBody>
      </p:sp>
      <p:sp>
        <p:nvSpPr>
          <p:cNvPr id="3" name="Content Placeholder 2">
            <a:extLst>
              <a:ext uri="{FF2B5EF4-FFF2-40B4-BE49-F238E27FC236}">
                <a16:creationId xmlns:a16="http://schemas.microsoft.com/office/drawing/2014/main" id="{0BEB7F92-ADFC-502A-4AFD-0289AC30182E}"/>
              </a:ext>
            </a:extLst>
          </p:cNvPr>
          <p:cNvSpPr>
            <a:spLocks noGrp="1"/>
          </p:cNvSpPr>
          <p:nvPr>
            <p:ph idx="1"/>
          </p:nvPr>
        </p:nvSpPr>
        <p:spPr/>
        <p:txBody>
          <a:bodyPr>
            <a:normAutofit fontScale="92500" lnSpcReduction="10000"/>
          </a:bodyPr>
          <a:lstStyle/>
          <a:p>
            <a:pPr marL="514350" indent="-514350">
              <a:buFont typeface="+mj-lt"/>
              <a:buAutoNum type="arabicPeriod"/>
            </a:pPr>
            <a:r>
              <a:rPr lang="en-US" dirty="0"/>
              <a:t>List allegations mapped to specific policies.</a:t>
            </a:r>
          </a:p>
          <a:p>
            <a:pPr marL="514350" indent="-514350">
              <a:buFont typeface="+mj-lt"/>
              <a:buAutoNum type="arabicPeriod"/>
            </a:pPr>
            <a:r>
              <a:rPr lang="en-US" dirty="0"/>
              <a:t>Identify parties, witnesses, timelines, and likely evidence (e.g., text messages, keycards, medical records).</a:t>
            </a:r>
          </a:p>
          <a:p>
            <a:pPr marL="514350" indent="-514350">
              <a:buFont typeface="+mj-lt"/>
              <a:buAutoNum type="arabicPeriod"/>
            </a:pPr>
            <a:r>
              <a:rPr lang="en-US" dirty="0"/>
              <a:t>Consider the "who, what, when, where, how" of each allegation.</a:t>
            </a:r>
          </a:p>
          <a:p>
            <a:pPr marL="514350" indent="-514350">
              <a:buFont typeface="+mj-lt"/>
              <a:buAutoNum type="arabicPeriod"/>
            </a:pPr>
            <a:r>
              <a:rPr lang="en-US" dirty="0"/>
              <a:t>Decide the order of interviews strategically (often complainant, witnesses, then respondent).</a:t>
            </a:r>
          </a:p>
          <a:p>
            <a:pPr marL="514350" indent="-514350">
              <a:buFont typeface="+mj-lt"/>
              <a:buAutoNum type="arabicPeriod"/>
            </a:pPr>
            <a:r>
              <a:rPr lang="en-US" dirty="0"/>
              <a:t>Start building a timeline</a:t>
            </a:r>
          </a:p>
        </p:txBody>
      </p:sp>
    </p:spTree>
    <p:extLst>
      <p:ext uri="{BB962C8B-B14F-4D97-AF65-F5344CB8AC3E}">
        <p14:creationId xmlns:p14="http://schemas.microsoft.com/office/powerpoint/2010/main" val="1895965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27C3A07-5E4A-2A53-FB74-D056C9CBF662}"/>
              </a:ext>
            </a:extLst>
          </p:cNvPr>
          <p:cNvSpPr>
            <a:spLocks noGrp="1"/>
          </p:cNvSpPr>
          <p:nvPr>
            <p:ph type="title"/>
          </p:nvPr>
        </p:nvSpPr>
        <p:spPr>
          <a:xfrm>
            <a:off x="4064000" y="274639"/>
            <a:ext cx="7518400" cy="1143000"/>
          </a:xfrm>
        </p:spPr>
        <p:txBody>
          <a:bodyPr anchor="b">
            <a:normAutofit/>
          </a:bodyPr>
          <a:lstStyle/>
          <a:p>
            <a:r>
              <a:rPr lang="en-US" dirty="0"/>
              <a:t>What’s At Stake?</a:t>
            </a:r>
          </a:p>
        </p:txBody>
      </p:sp>
      <p:sp>
        <p:nvSpPr>
          <p:cNvPr id="3" name="Content Placeholder 2">
            <a:extLst>
              <a:ext uri="{FF2B5EF4-FFF2-40B4-BE49-F238E27FC236}">
                <a16:creationId xmlns:a16="http://schemas.microsoft.com/office/drawing/2014/main" id="{217F12C7-0E37-10A7-B121-DE7A443D6403}"/>
              </a:ext>
            </a:extLst>
          </p:cNvPr>
          <p:cNvSpPr>
            <a:spLocks noGrp="1"/>
          </p:cNvSpPr>
          <p:nvPr>
            <p:ph idx="1"/>
          </p:nvPr>
        </p:nvSpPr>
        <p:spPr>
          <a:xfrm>
            <a:off x="4064000" y="1600201"/>
            <a:ext cx="7518400" cy="4525963"/>
          </a:xfrm>
        </p:spPr>
        <p:txBody>
          <a:bodyPr>
            <a:normAutofit/>
          </a:bodyPr>
          <a:lstStyle/>
          <a:p>
            <a:pPr>
              <a:lnSpc>
                <a:spcPct val="90000"/>
              </a:lnSpc>
            </a:pPr>
            <a:r>
              <a:rPr lang="en-US" dirty="0"/>
              <a:t>Human cost: 300+ survivors, many students; years of trauma, withdrawals from classes, ongoing mental‑health treatment</a:t>
            </a:r>
          </a:p>
          <a:p>
            <a:pPr>
              <a:lnSpc>
                <a:spcPct val="90000"/>
              </a:lnSpc>
            </a:pPr>
            <a:r>
              <a:rPr lang="en-US" dirty="0"/>
              <a:t>Institutional cost: $500 million global settlement with survivors </a:t>
            </a:r>
          </a:p>
          <a:p>
            <a:pPr>
              <a:lnSpc>
                <a:spcPct val="90000"/>
              </a:lnSpc>
            </a:pPr>
            <a:r>
              <a:rPr lang="en-US" dirty="0"/>
              <a:t>President, athletic director, and multiple trustees forced to resign</a:t>
            </a:r>
          </a:p>
        </p:txBody>
      </p:sp>
      <p:pic>
        <p:nvPicPr>
          <p:cNvPr id="5" name="Picture Placeholder 4" descr="A person wearing glasses">
            <a:extLst>
              <a:ext uri="{FF2B5EF4-FFF2-40B4-BE49-F238E27FC236}">
                <a16:creationId xmlns:a16="http://schemas.microsoft.com/office/drawing/2014/main" id="{CB9FBB1A-33F5-D693-2BA5-671FF41ACB3B}"/>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52497" r="17997"/>
          <a:stretch>
            <a:fillRect/>
          </a:stretch>
        </p:blipFill>
        <p:spPr>
          <a:xfrm>
            <a:off x="20" y="10"/>
            <a:ext cx="3581380" cy="6857990"/>
          </a:xfrm>
          <a:noFill/>
        </p:spPr>
      </p:pic>
    </p:spTree>
    <p:extLst>
      <p:ext uri="{BB962C8B-B14F-4D97-AF65-F5344CB8AC3E}">
        <p14:creationId xmlns:p14="http://schemas.microsoft.com/office/powerpoint/2010/main" val="199682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D10FA-5B08-92A3-0036-73B217BF8108}"/>
              </a:ext>
            </a:extLst>
          </p:cNvPr>
          <p:cNvSpPr>
            <a:spLocks noGrp="1"/>
          </p:cNvSpPr>
          <p:nvPr>
            <p:ph type="title"/>
          </p:nvPr>
        </p:nvSpPr>
        <p:spPr/>
        <p:txBody>
          <a:bodyPr/>
          <a:lstStyle/>
          <a:p>
            <a:r>
              <a:rPr lang="en-US" dirty="0"/>
              <a:t>Hypothetical</a:t>
            </a:r>
          </a:p>
        </p:txBody>
      </p:sp>
      <p:sp>
        <p:nvSpPr>
          <p:cNvPr id="3" name="Content Placeholder 2">
            <a:extLst>
              <a:ext uri="{FF2B5EF4-FFF2-40B4-BE49-F238E27FC236}">
                <a16:creationId xmlns:a16="http://schemas.microsoft.com/office/drawing/2014/main" id="{69F5F877-5970-9675-F11D-5640B4078A8B}"/>
              </a:ext>
            </a:extLst>
          </p:cNvPr>
          <p:cNvSpPr>
            <a:spLocks noGrp="1"/>
          </p:cNvSpPr>
          <p:nvPr>
            <p:ph idx="1"/>
          </p:nvPr>
        </p:nvSpPr>
        <p:spPr/>
        <p:txBody>
          <a:bodyPr>
            <a:normAutofit fontScale="77500" lnSpcReduction="20000"/>
          </a:bodyPr>
          <a:lstStyle/>
          <a:p>
            <a:pPr marL="0" indent="0">
              <a:buNone/>
            </a:pPr>
            <a:r>
              <a:rPr lang="en-US" dirty="0"/>
              <a:t>Complainant: Jordan, a sophomore</a:t>
            </a:r>
          </a:p>
          <a:p>
            <a:pPr marL="0" indent="0">
              <a:buNone/>
            </a:pPr>
            <a:r>
              <a:rPr lang="en-US" dirty="0"/>
              <a:t>Respondent: Alex, a junior and member of a student organization</a:t>
            </a:r>
          </a:p>
          <a:p>
            <a:r>
              <a:rPr lang="en-US" dirty="0"/>
              <a:t>Jordan alleges that after a party hosted by Alex’s fraternity on September 16, 2024, Alex walked her back to her residence hall and sexually assaulted her in her room. Jordan reports that she was intoxicated and doesn’t remember all the details clearly but recalls saying “no” and trying to push Alex away.</a:t>
            </a:r>
          </a:p>
          <a:p>
            <a:r>
              <a:rPr lang="en-US" dirty="0"/>
              <a:t>A roommate entered the room partway through the night and may have seen something. Jordan reported the incident to the Title IX Office on September 20.</a:t>
            </a:r>
          </a:p>
          <a:p>
            <a:r>
              <a:rPr lang="en-US" dirty="0"/>
              <a:t>There is no formal police report. </a:t>
            </a:r>
          </a:p>
        </p:txBody>
      </p:sp>
    </p:spTree>
    <p:extLst>
      <p:ext uri="{BB962C8B-B14F-4D97-AF65-F5344CB8AC3E}">
        <p14:creationId xmlns:p14="http://schemas.microsoft.com/office/powerpoint/2010/main" val="1431852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413D9-37CF-2429-CEB3-8FB2CA5CD40B}"/>
              </a:ext>
            </a:extLst>
          </p:cNvPr>
          <p:cNvSpPr>
            <a:spLocks noGrp="1"/>
          </p:cNvSpPr>
          <p:nvPr>
            <p:ph type="title"/>
          </p:nvPr>
        </p:nvSpPr>
        <p:spPr/>
        <p:txBody>
          <a:bodyPr>
            <a:normAutofit fontScale="90000"/>
          </a:bodyPr>
          <a:lstStyle/>
          <a:p>
            <a:r>
              <a:rPr lang="en-US" dirty="0"/>
              <a:t>“You’re the Investigator” – A Live Case Simulation</a:t>
            </a:r>
          </a:p>
        </p:txBody>
      </p:sp>
      <p:pic>
        <p:nvPicPr>
          <p:cNvPr id="5" name="Content Placeholder 4">
            <a:extLst>
              <a:ext uri="{FF2B5EF4-FFF2-40B4-BE49-F238E27FC236}">
                <a16:creationId xmlns:a16="http://schemas.microsoft.com/office/drawing/2014/main" id="{5FF85067-BF53-F28A-3148-ED3D96C0A16B}"/>
              </a:ext>
            </a:extLst>
          </p:cNvPr>
          <p:cNvPicPr>
            <a:picLocks noGrp="1" noChangeAspect="1"/>
          </p:cNvPicPr>
          <p:nvPr>
            <p:ph idx="1"/>
          </p:nvPr>
        </p:nvPicPr>
        <p:blipFill>
          <a:blip r:embed="rId2"/>
          <a:stretch>
            <a:fillRect/>
          </a:stretch>
        </p:blipFill>
        <p:spPr>
          <a:xfrm>
            <a:off x="2450638" y="1797730"/>
            <a:ext cx="8687991" cy="3749040"/>
          </a:xfrm>
        </p:spPr>
      </p:pic>
    </p:spTree>
    <p:extLst>
      <p:ext uri="{BB962C8B-B14F-4D97-AF65-F5344CB8AC3E}">
        <p14:creationId xmlns:p14="http://schemas.microsoft.com/office/powerpoint/2010/main" val="4975718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Mendez Principles on Effective Interviewing - IRCT">
            <a:extLst>
              <a:ext uri="{FF2B5EF4-FFF2-40B4-BE49-F238E27FC236}">
                <a16:creationId xmlns:a16="http://schemas.microsoft.com/office/drawing/2014/main" id="{2D9309CB-76A4-C4F7-E78F-15B9D78010C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06407" y="68263"/>
            <a:ext cx="4379185" cy="6189662"/>
          </a:xfrm>
          <a:prstGeom prst="rect">
            <a:avLst/>
          </a:prstGeom>
          <a:solidFill>
            <a:srgbClr val="FFFFFF"/>
          </a:solidFill>
          <a:ln>
            <a:solidFill>
              <a:schemeClr val="bg1">
                <a:lumMod val="65000"/>
              </a:schemeClr>
            </a:solidFill>
          </a:ln>
        </p:spPr>
      </p:pic>
    </p:spTree>
    <p:extLst>
      <p:ext uri="{BB962C8B-B14F-4D97-AF65-F5344CB8AC3E}">
        <p14:creationId xmlns:p14="http://schemas.microsoft.com/office/powerpoint/2010/main" val="34857685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2473-9566-0D15-A433-10AA12D1A3C8}"/>
              </a:ext>
            </a:extLst>
          </p:cNvPr>
          <p:cNvSpPr>
            <a:spLocks noGrp="1"/>
          </p:cNvSpPr>
          <p:nvPr>
            <p:ph type="title"/>
          </p:nvPr>
        </p:nvSpPr>
        <p:spPr/>
        <p:txBody>
          <a:bodyPr>
            <a:normAutofit fontScale="90000"/>
          </a:bodyPr>
          <a:lstStyle/>
          <a:p>
            <a:r>
              <a:rPr lang="en-US" dirty="0"/>
              <a:t>Méndez Principles on Effective Interviewing</a:t>
            </a:r>
          </a:p>
        </p:txBody>
      </p:sp>
      <p:sp>
        <p:nvSpPr>
          <p:cNvPr id="3" name="Content Placeholder 2">
            <a:extLst>
              <a:ext uri="{FF2B5EF4-FFF2-40B4-BE49-F238E27FC236}">
                <a16:creationId xmlns:a16="http://schemas.microsoft.com/office/drawing/2014/main" id="{2B54E6DD-0B8F-10B3-705F-152C0997B879}"/>
              </a:ext>
            </a:extLst>
          </p:cNvPr>
          <p:cNvSpPr>
            <a:spLocks noGrp="1"/>
          </p:cNvSpPr>
          <p:nvPr>
            <p:ph idx="1"/>
          </p:nvPr>
        </p:nvSpPr>
        <p:spPr/>
        <p:txBody>
          <a:bodyPr/>
          <a:lstStyle/>
          <a:p>
            <a:pPr marL="0" indent="0">
              <a:buNone/>
            </a:pPr>
            <a:r>
              <a:rPr lang="en-US" dirty="0"/>
              <a:t>Four Foundational Principles </a:t>
            </a:r>
          </a:p>
          <a:p>
            <a:pPr marL="514350" indent="-514350">
              <a:buFont typeface="+mj-lt"/>
              <a:buAutoNum type="arabicPeriod"/>
            </a:pPr>
            <a:r>
              <a:rPr lang="en-US" dirty="0"/>
              <a:t>Ground Interviewing in Science and Law</a:t>
            </a:r>
          </a:p>
          <a:p>
            <a:pPr marL="514350" indent="-514350">
              <a:buFont typeface="+mj-lt"/>
              <a:buAutoNum type="arabicPeriod"/>
            </a:pPr>
            <a:r>
              <a:rPr lang="en-US" dirty="0"/>
              <a:t>Presume Vulnerability, Promote Dignity</a:t>
            </a:r>
          </a:p>
          <a:p>
            <a:pPr marL="514350" indent="-514350">
              <a:buFont typeface="+mj-lt"/>
              <a:buAutoNum type="arabicPeriod"/>
            </a:pPr>
            <a:r>
              <a:rPr lang="en-US" dirty="0"/>
              <a:t>Build Rapport and Trust</a:t>
            </a:r>
          </a:p>
          <a:p>
            <a:pPr marL="514350" indent="-514350">
              <a:buFont typeface="+mj-lt"/>
              <a:buAutoNum type="arabicPeriod"/>
            </a:pPr>
            <a:r>
              <a:rPr lang="en-US" dirty="0"/>
              <a:t>Professionalize the Interview Process</a:t>
            </a:r>
          </a:p>
        </p:txBody>
      </p:sp>
    </p:spTree>
    <p:extLst>
      <p:ext uri="{BB962C8B-B14F-4D97-AF65-F5344CB8AC3E}">
        <p14:creationId xmlns:p14="http://schemas.microsoft.com/office/powerpoint/2010/main" val="17427536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7C414-75B0-AA96-8895-B488ECD8FF54}"/>
              </a:ext>
            </a:extLst>
          </p:cNvPr>
          <p:cNvSpPr>
            <a:spLocks noGrp="1"/>
          </p:cNvSpPr>
          <p:nvPr>
            <p:ph type="title"/>
          </p:nvPr>
        </p:nvSpPr>
        <p:spPr/>
        <p:txBody>
          <a:bodyPr/>
          <a:lstStyle/>
          <a:p>
            <a:r>
              <a:rPr lang="en-US" dirty="0"/>
              <a:t>1. Preparation</a:t>
            </a:r>
          </a:p>
        </p:txBody>
      </p:sp>
      <p:sp>
        <p:nvSpPr>
          <p:cNvPr id="3" name="Content Placeholder 2">
            <a:extLst>
              <a:ext uri="{FF2B5EF4-FFF2-40B4-BE49-F238E27FC236}">
                <a16:creationId xmlns:a16="http://schemas.microsoft.com/office/drawing/2014/main" id="{21C11821-6B8C-1C1C-CFFE-CAF801151CEF}"/>
              </a:ext>
            </a:extLst>
          </p:cNvPr>
          <p:cNvSpPr>
            <a:spLocks noGrp="1"/>
          </p:cNvSpPr>
          <p:nvPr>
            <p:ph idx="1"/>
          </p:nvPr>
        </p:nvSpPr>
        <p:spPr/>
        <p:txBody>
          <a:bodyPr/>
          <a:lstStyle/>
          <a:p>
            <a:r>
              <a:rPr lang="en-US" dirty="0"/>
              <a:t>Understand the case context and potential vulnerabilities of the interviewee.</a:t>
            </a:r>
          </a:p>
          <a:p>
            <a:r>
              <a:rPr lang="en-US" dirty="0"/>
              <a:t>Prepare a non-leading, open-ended question plan.</a:t>
            </a:r>
          </a:p>
          <a:p>
            <a:r>
              <a:rPr lang="en-US" dirty="0"/>
              <a:t>Choose a setting that prioritizes privacy, comfort, and safety.</a:t>
            </a:r>
          </a:p>
          <a:p>
            <a:r>
              <a:rPr lang="en-US" dirty="0"/>
              <a:t>Anticipate and accommodate language or accessibility needs.</a:t>
            </a:r>
          </a:p>
        </p:txBody>
      </p:sp>
    </p:spTree>
    <p:extLst>
      <p:ext uri="{BB962C8B-B14F-4D97-AF65-F5344CB8AC3E}">
        <p14:creationId xmlns:p14="http://schemas.microsoft.com/office/powerpoint/2010/main" val="133114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3067D-D3F1-2AF7-7193-598700F16445}"/>
              </a:ext>
            </a:extLst>
          </p:cNvPr>
          <p:cNvSpPr>
            <a:spLocks noGrp="1"/>
          </p:cNvSpPr>
          <p:nvPr>
            <p:ph type="title"/>
          </p:nvPr>
        </p:nvSpPr>
        <p:spPr/>
        <p:txBody>
          <a:bodyPr/>
          <a:lstStyle/>
          <a:p>
            <a:r>
              <a:rPr lang="en-US" dirty="0"/>
              <a:t>2. Rapport-Building</a:t>
            </a:r>
          </a:p>
        </p:txBody>
      </p:sp>
      <p:sp>
        <p:nvSpPr>
          <p:cNvPr id="3" name="Content Placeholder 2">
            <a:extLst>
              <a:ext uri="{FF2B5EF4-FFF2-40B4-BE49-F238E27FC236}">
                <a16:creationId xmlns:a16="http://schemas.microsoft.com/office/drawing/2014/main" id="{9D90FD98-6EE7-B170-2C01-F4EC84F1E0B2}"/>
              </a:ext>
            </a:extLst>
          </p:cNvPr>
          <p:cNvSpPr>
            <a:spLocks noGrp="1"/>
          </p:cNvSpPr>
          <p:nvPr>
            <p:ph idx="1"/>
          </p:nvPr>
        </p:nvSpPr>
        <p:spPr/>
        <p:txBody>
          <a:bodyPr/>
          <a:lstStyle/>
          <a:p>
            <a:r>
              <a:rPr lang="en-US" dirty="0"/>
              <a:t>Begin with neutral, friendly conversation to reduce anxiety.</a:t>
            </a:r>
          </a:p>
          <a:p>
            <a:r>
              <a:rPr lang="en-US" dirty="0"/>
              <a:t>Clearly explain your role, the voluntary nature of the conversation, the process, and what will happen next.</a:t>
            </a:r>
          </a:p>
          <a:p>
            <a:r>
              <a:rPr lang="en-US" dirty="0"/>
              <a:t>Reinforce that the interviewee has control over what they choose to share.</a:t>
            </a:r>
          </a:p>
        </p:txBody>
      </p:sp>
    </p:spTree>
    <p:extLst>
      <p:ext uri="{BB962C8B-B14F-4D97-AF65-F5344CB8AC3E}">
        <p14:creationId xmlns:p14="http://schemas.microsoft.com/office/powerpoint/2010/main" val="19157045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35AA9-C33D-C8AD-FC59-BAD00343CC07}"/>
              </a:ext>
            </a:extLst>
          </p:cNvPr>
          <p:cNvSpPr>
            <a:spLocks noGrp="1"/>
          </p:cNvSpPr>
          <p:nvPr>
            <p:ph type="title"/>
          </p:nvPr>
        </p:nvSpPr>
        <p:spPr/>
        <p:txBody>
          <a:bodyPr/>
          <a:lstStyle/>
          <a:p>
            <a:r>
              <a:rPr lang="en-US" dirty="0"/>
              <a:t>3. Free Narrative </a:t>
            </a:r>
          </a:p>
        </p:txBody>
      </p:sp>
      <p:sp>
        <p:nvSpPr>
          <p:cNvPr id="3" name="Content Placeholder 2">
            <a:extLst>
              <a:ext uri="{FF2B5EF4-FFF2-40B4-BE49-F238E27FC236}">
                <a16:creationId xmlns:a16="http://schemas.microsoft.com/office/drawing/2014/main" id="{0EE62E72-67D6-FC18-0884-5ABF20B49E3A}"/>
              </a:ext>
            </a:extLst>
          </p:cNvPr>
          <p:cNvSpPr>
            <a:spLocks noGrp="1"/>
          </p:cNvSpPr>
          <p:nvPr>
            <p:ph idx="1"/>
          </p:nvPr>
        </p:nvSpPr>
        <p:spPr/>
        <p:txBody>
          <a:bodyPr/>
          <a:lstStyle/>
          <a:p>
            <a:r>
              <a:rPr lang="en-US" dirty="0"/>
              <a:t>Ask: “Can you tell me everything you remember about…”</a:t>
            </a:r>
          </a:p>
          <a:p>
            <a:r>
              <a:rPr lang="en-US" dirty="0"/>
              <a:t>Do not interrupt. Let the narrative unfold.</a:t>
            </a:r>
          </a:p>
          <a:p>
            <a:r>
              <a:rPr lang="en-US" dirty="0"/>
              <a:t>Use nonverbal encouragement (nodding, eye contact, open body language).</a:t>
            </a:r>
          </a:p>
        </p:txBody>
      </p:sp>
    </p:spTree>
    <p:extLst>
      <p:ext uri="{BB962C8B-B14F-4D97-AF65-F5344CB8AC3E}">
        <p14:creationId xmlns:p14="http://schemas.microsoft.com/office/powerpoint/2010/main" val="34265230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F388-A8FC-205E-D2A6-7A33551789A2}"/>
              </a:ext>
            </a:extLst>
          </p:cNvPr>
          <p:cNvSpPr>
            <a:spLocks noGrp="1"/>
          </p:cNvSpPr>
          <p:nvPr>
            <p:ph type="title"/>
          </p:nvPr>
        </p:nvSpPr>
        <p:spPr/>
        <p:txBody>
          <a:bodyPr/>
          <a:lstStyle/>
          <a:p>
            <a:r>
              <a:rPr lang="en-US" dirty="0"/>
              <a:t>4. Clarification and Expansion </a:t>
            </a:r>
          </a:p>
        </p:txBody>
      </p:sp>
      <p:sp>
        <p:nvSpPr>
          <p:cNvPr id="3" name="Content Placeholder 2">
            <a:extLst>
              <a:ext uri="{FF2B5EF4-FFF2-40B4-BE49-F238E27FC236}">
                <a16:creationId xmlns:a16="http://schemas.microsoft.com/office/drawing/2014/main" id="{478014AA-EA12-778A-35B4-134CFD1BB384}"/>
              </a:ext>
            </a:extLst>
          </p:cNvPr>
          <p:cNvSpPr>
            <a:spLocks noGrp="1"/>
          </p:cNvSpPr>
          <p:nvPr>
            <p:ph idx="1"/>
          </p:nvPr>
        </p:nvSpPr>
        <p:spPr/>
        <p:txBody>
          <a:bodyPr/>
          <a:lstStyle/>
          <a:p>
            <a:r>
              <a:rPr lang="en-US" dirty="0"/>
              <a:t>Once the free narrative ends, follow up with neutral clarifying questions, such as:</a:t>
            </a:r>
          </a:p>
          <a:p>
            <a:pPr lvl="1"/>
            <a:r>
              <a:rPr lang="en-US" dirty="0"/>
              <a:t>“You mentioned X—can you tell me more about that?”</a:t>
            </a:r>
          </a:p>
          <a:p>
            <a:pPr lvl="1"/>
            <a:r>
              <a:rPr lang="en-US" dirty="0"/>
              <a:t>“Do you remember what happened after that?”</a:t>
            </a:r>
          </a:p>
          <a:p>
            <a:pPr lvl="1"/>
            <a:r>
              <a:rPr lang="en-US" dirty="0"/>
              <a:t>Asking what the interviewee heard, smelled, or saw before/during/after the incident helps bridge trauma‑gapped timelines without leading them</a:t>
            </a:r>
          </a:p>
          <a:p>
            <a:pPr lvl="1"/>
            <a:r>
              <a:rPr lang="en-US" dirty="0"/>
              <a:t>“Help me understand….”</a:t>
            </a:r>
          </a:p>
        </p:txBody>
      </p:sp>
    </p:spTree>
    <p:extLst>
      <p:ext uri="{BB962C8B-B14F-4D97-AF65-F5344CB8AC3E}">
        <p14:creationId xmlns:p14="http://schemas.microsoft.com/office/powerpoint/2010/main" val="2890770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64833-9E5E-02D0-F240-D1736051CC1C}"/>
              </a:ext>
            </a:extLst>
          </p:cNvPr>
          <p:cNvSpPr>
            <a:spLocks noGrp="1"/>
          </p:cNvSpPr>
          <p:nvPr>
            <p:ph type="title"/>
          </p:nvPr>
        </p:nvSpPr>
        <p:spPr/>
        <p:txBody>
          <a:bodyPr/>
          <a:lstStyle/>
          <a:p>
            <a:r>
              <a:rPr lang="en-US" dirty="0"/>
              <a:t>5. Closure </a:t>
            </a:r>
          </a:p>
        </p:txBody>
      </p:sp>
      <p:sp>
        <p:nvSpPr>
          <p:cNvPr id="3" name="Content Placeholder 2">
            <a:extLst>
              <a:ext uri="{FF2B5EF4-FFF2-40B4-BE49-F238E27FC236}">
                <a16:creationId xmlns:a16="http://schemas.microsoft.com/office/drawing/2014/main" id="{5B91F32A-E4E8-CF04-15F7-BF9806D7C24C}"/>
              </a:ext>
            </a:extLst>
          </p:cNvPr>
          <p:cNvSpPr>
            <a:spLocks noGrp="1"/>
          </p:cNvSpPr>
          <p:nvPr>
            <p:ph idx="1"/>
          </p:nvPr>
        </p:nvSpPr>
        <p:spPr/>
        <p:txBody>
          <a:bodyPr/>
          <a:lstStyle/>
          <a:p>
            <a:r>
              <a:rPr lang="en-US" dirty="0"/>
              <a:t>Offer the interviewee a chance to add anything.</a:t>
            </a:r>
          </a:p>
          <a:p>
            <a:r>
              <a:rPr lang="en-US" dirty="0"/>
              <a:t>Explain next steps and timelines.</a:t>
            </a:r>
          </a:p>
          <a:p>
            <a:r>
              <a:rPr lang="en-US" dirty="0"/>
              <a:t>Thank them sincerely.</a:t>
            </a:r>
          </a:p>
        </p:txBody>
      </p:sp>
    </p:spTree>
    <p:extLst>
      <p:ext uri="{BB962C8B-B14F-4D97-AF65-F5344CB8AC3E}">
        <p14:creationId xmlns:p14="http://schemas.microsoft.com/office/powerpoint/2010/main" val="38547348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91471-5604-662B-CD23-436A2A238B27}"/>
              </a:ext>
            </a:extLst>
          </p:cNvPr>
          <p:cNvSpPr>
            <a:spLocks noGrp="1"/>
          </p:cNvSpPr>
          <p:nvPr>
            <p:ph type="title"/>
          </p:nvPr>
        </p:nvSpPr>
        <p:spPr>
          <a:xfrm>
            <a:off x="2158999" y="274639"/>
            <a:ext cx="9463795" cy="1143000"/>
          </a:xfrm>
        </p:spPr>
        <p:txBody>
          <a:bodyPr>
            <a:normAutofit fontScale="90000"/>
          </a:bodyPr>
          <a:lstStyle/>
          <a:p>
            <a:r>
              <a:rPr lang="en-US" dirty="0"/>
              <a:t>What the Méndez Principles Reject </a:t>
            </a:r>
          </a:p>
        </p:txBody>
      </p:sp>
      <p:sp>
        <p:nvSpPr>
          <p:cNvPr id="3" name="Content Placeholder 2">
            <a:extLst>
              <a:ext uri="{FF2B5EF4-FFF2-40B4-BE49-F238E27FC236}">
                <a16:creationId xmlns:a16="http://schemas.microsoft.com/office/drawing/2014/main" id="{AB761593-E494-C21E-C581-616ABA384B3B}"/>
              </a:ext>
            </a:extLst>
          </p:cNvPr>
          <p:cNvSpPr>
            <a:spLocks noGrp="1"/>
          </p:cNvSpPr>
          <p:nvPr>
            <p:ph idx="1"/>
          </p:nvPr>
        </p:nvSpPr>
        <p:spPr/>
        <p:txBody>
          <a:bodyPr>
            <a:normAutofit/>
          </a:bodyPr>
          <a:lstStyle/>
          <a:p>
            <a:r>
              <a:rPr lang="en-US" dirty="0"/>
              <a:t>Coercion, deception, or leading questions</a:t>
            </a:r>
          </a:p>
          <a:p>
            <a:r>
              <a:rPr lang="en-US" dirty="0"/>
              <a:t>Accusatory or adversarial approaches</a:t>
            </a:r>
          </a:p>
          <a:p>
            <a:r>
              <a:rPr lang="en-US" dirty="0"/>
              <a:t>Presumptions of guilt or dishonesty</a:t>
            </a:r>
          </a:p>
          <a:p>
            <a:r>
              <a:rPr lang="en-US" dirty="0"/>
              <a:t>Interrogation-style pressure</a:t>
            </a:r>
          </a:p>
          <a:p>
            <a:r>
              <a:rPr lang="en-US" dirty="0"/>
              <a:t>Ignoring trauma, stress, or power dynamics</a:t>
            </a:r>
          </a:p>
          <a:p>
            <a:r>
              <a:rPr lang="en-US" dirty="0"/>
              <a:t>Punitive tone or emotional manipulation</a:t>
            </a:r>
          </a:p>
        </p:txBody>
      </p:sp>
    </p:spTree>
    <p:extLst>
      <p:ext uri="{BB962C8B-B14F-4D97-AF65-F5344CB8AC3E}">
        <p14:creationId xmlns:p14="http://schemas.microsoft.com/office/powerpoint/2010/main" val="3873742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membering (and Misremembering) the Duke Lacrosse Case | Vanity Fair">
            <a:extLst>
              <a:ext uri="{FF2B5EF4-FFF2-40B4-BE49-F238E27FC236}">
                <a16:creationId xmlns:a16="http://schemas.microsoft.com/office/drawing/2014/main" id="{8F447F62-7C1B-E2C5-AE17-96BD0999C60B}"/>
              </a:ext>
            </a:extLst>
          </p:cNvPr>
          <p:cNvPicPr>
            <a:picLocks noGrp="1" noChangeAspect="1" noChangeArrowheads="1"/>
          </p:cNvPicPr>
          <p:nvPr>
            <p:ph type="pic" sz="quarter" idx="16"/>
          </p:nvPr>
        </p:nvPicPr>
        <p:blipFill>
          <a:blip r:embed="rId2">
            <a:extLst>
              <a:ext uri="{28A0092B-C50C-407E-A947-70E740481C1C}">
                <a14:useLocalDpi xmlns:a14="http://schemas.microsoft.com/office/drawing/2010/main" val="0"/>
              </a:ext>
            </a:extLst>
          </a:blip>
          <a:srcRect t="3223" b="10571"/>
          <a:stretch>
            <a:fillRect/>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4046470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5161E2-DD20-3246-CAFD-676941BB2CC8}"/>
              </a:ext>
            </a:extLst>
          </p:cNvPr>
          <p:cNvPicPr>
            <a:picLocks noChangeAspect="1"/>
          </p:cNvPicPr>
          <p:nvPr/>
        </p:nvPicPr>
        <p:blipFill>
          <a:blip r:embed="rId2"/>
          <a:stretch>
            <a:fillRect/>
          </a:stretch>
        </p:blipFill>
        <p:spPr>
          <a:xfrm>
            <a:off x="2954040" y="68263"/>
            <a:ext cx="6283920" cy="6189662"/>
          </a:xfrm>
          <a:prstGeom prst="rect">
            <a:avLst/>
          </a:prstGeom>
          <a:noFill/>
          <a:ln>
            <a:solidFill>
              <a:schemeClr val="bg1">
                <a:lumMod val="65000"/>
              </a:schemeClr>
            </a:solidFill>
          </a:ln>
        </p:spPr>
      </p:pic>
    </p:spTree>
    <p:extLst>
      <p:ext uri="{BB962C8B-B14F-4D97-AF65-F5344CB8AC3E}">
        <p14:creationId xmlns:p14="http://schemas.microsoft.com/office/powerpoint/2010/main" val="26101212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29BB9E-AC04-F348-E997-274E07FAAE0E}"/>
              </a:ext>
            </a:extLst>
          </p:cNvPr>
          <p:cNvSpPr>
            <a:spLocks noGrp="1"/>
          </p:cNvSpPr>
          <p:nvPr>
            <p:ph type="title"/>
          </p:nvPr>
        </p:nvSpPr>
        <p:spPr/>
        <p:txBody>
          <a:bodyPr>
            <a:normAutofit fontScale="90000"/>
          </a:bodyPr>
          <a:lstStyle/>
          <a:p>
            <a:r>
              <a:rPr lang="en-US" dirty="0"/>
              <a:t>Cognitive Interview Techniques in Practice</a:t>
            </a:r>
          </a:p>
        </p:txBody>
      </p:sp>
      <p:sp>
        <p:nvSpPr>
          <p:cNvPr id="6" name="Content Placeholder 5">
            <a:extLst>
              <a:ext uri="{FF2B5EF4-FFF2-40B4-BE49-F238E27FC236}">
                <a16:creationId xmlns:a16="http://schemas.microsoft.com/office/drawing/2014/main" id="{E0AB151B-609D-084B-33AC-2E9B38BC365F}"/>
              </a:ext>
            </a:extLst>
          </p:cNvPr>
          <p:cNvSpPr>
            <a:spLocks noGrp="1"/>
          </p:cNvSpPr>
          <p:nvPr>
            <p:ph idx="1"/>
          </p:nvPr>
        </p:nvSpPr>
        <p:spPr/>
        <p:txBody>
          <a:bodyPr>
            <a:normAutofit fontScale="70000" lnSpcReduction="20000"/>
          </a:bodyPr>
          <a:lstStyle/>
          <a:p>
            <a:pPr>
              <a:buFont typeface="+mj-lt"/>
              <a:buAutoNum type="arabicPeriod"/>
            </a:pPr>
            <a:r>
              <a:rPr lang="en-US" b="1" dirty="0"/>
              <a:t>Rapport First</a:t>
            </a:r>
            <a:br>
              <a:rPr lang="en-US" dirty="0"/>
            </a:br>
            <a:r>
              <a:rPr lang="en-US" dirty="0"/>
              <a:t>Establish trust before diving into questioning.</a:t>
            </a:r>
          </a:p>
          <a:p>
            <a:pPr>
              <a:buFont typeface="+mj-lt"/>
              <a:buAutoNum type="arabicPeriod"/>
            </a:pPr>
            <a:r>
              <a:rPr lang="en-US" b="1" dirty="0"/>
              <a:t>Free Narrative</a:t>
            </a:r>
            <a:br>
              <a:rPr lang="en-US" dirty="0"/>
            </a:br>
            <a:r>
              <a:rPr lang="en-US" dirty="0"/>
              <a:t>Begin with a neutral prompt (“tell me everything you remember”), then pause and listen.</a:t>
            </a:r>
          </a:p>
          <a:p>
            <a:pPr>
              <a:buFont typeface="+mj-lt"/>
              <a:buAutoNum type="arabicPeriod"/>
            </a:pPr>
            <a:r>
              <a:rPr lang="en-US" b="1" dirty="0"/>
              <a:t>Context Reinstatement</a:t>
            </a:r>
            <a:br>
              <a:rPr lang="en-US" dirty="0"/>
            </a:br>
            <a:r>
              <a:rPr lang="en-US" dirty="0"/>
              <a:t>Encourage interviewees to mentally re-enter the scene of the event to trigger richer recall.</a:t>
            </a:r>
          </a:p>
          <a:p>
            <a:pPr>
              <a:buFont typeface="+mj-lt"/>
              <a:buAutoNum type="arabicPeriod"/>
            </a:pPr>
            <a:r>
              <a:rPr lang="en-US" b="1" dirty="0"/>
              <a:t>Detail-Focused Prompts</a:t>
            </a:r>
            <a:br>
              <a:rPr lang="en-US" dirty="0"/>
            </a:br>
            <a:r>
              <a:rPr lang="en-US" dirty="0"/>
              <a:t>Ask gentle open-ended questions about specifics without introducing bias.</a:t>
            </a:r>
          </a:p>
          <a:p>
            <a:pPr>
              <a:buFont typeface="+mj-lt"/>
              <a:buAutoNum type="arabicPeriod"/>
            </a:pPr>
            <a:r>
              <a:rPr lang="en-US" b="1" dirty="0"/>
              <a:t>Strategic Use of Evidence</a:t>
            </a:r>
            <a:br>
              <a:rPr lang="en-US" dirty="0"/>
            </a:br>
            <a:r>
              <a:rPr lang="en-US" dirty="0"/>
              <a:t>Present evidence later to test consistency, not to lead.</a:t>
            </a:r>
          </a:p>
          <a:p>
            <a:pPr marL="0" indent="0">
              <a:buNone/>
            </a:pPr>
            <a:endParaRPr lang="en-US" dirty="0"/>
          </a:p>
        </p:txBody>
      </p:sp>
    </p:spTree>
    <p:extLst>
      <p:ext uri="{BB962C8B-B14F-4D97-AF65-F5344CB8AC3E}">
        <p14:creationId xmlns:p14="http://schemas.microsoft.com/office/powerpoint/2010/main" val="15363314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690C1-209C-9391-1827-239A37B6D4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05F143-4C28-102E-2BA2-DCAC735CBD93}"/>
              </a:ext>
            </a:extLst>
          </p:cNvPr>
          <p:cNvSpPr>
            <a:spLocks noGrp="1"/>
          </p:cNvSpPr>
          <p:nvPr>
            <p:ph type="title"/>
          </p:nvPr>
        </p:nvSpPr>
        <p:spPr/>
        <p:txBody>
          <a:bodyPr/>
          <a:lstStyle/>
          <a:p>
            <a:r>
              <a:rPr lang="en-US" dirty="0"/>
              <a:t>Memorializing Interview</a:t>
            </a:r>
          </a:p>
        </p:txBody>
      </p:sp>
      <p:sp>
        <p:nvSpPr>
          <p:cNvPr id="3" name="Content Placeholder 2">
            <a:extLst>
              <a:ext uri="{FF2B5EF4-FFF2-40B4-BE49-F238E27FC236}">
                <a16:creationId xmlns:a16="http://schemas.microsoft.com/office/drawing/2014/main" id="{A4D179A1-01B0-61F8-0E8C-F2CD392E41EC}"/>
              </a:ext>
            </a:extLst>
          </p:cNvPr>
          <p:cNvSpPr>
            <a:spLocks noGrp="1"/>
          </p:cNvSpPr>
          <p:nvPr>
            <p:ph idx="1"/>
          </p:nvPr>
        </p:nvSpPr>
        <p:spPr/>
        <p:txBody>
          <a:bodyPr>
            <a:normAutofit/>
          </a:bodyPr>
          <a:lstStyle/>
          <a:p>
            <a:r>
              <a:rPr lang="en-US" dirty="0"/>
              <a:t>Decide in advance whether you will audio‑record, video‑record, or stenograph</a:t>
            </a:r>
          </a:p>
          <a:p>
            <a:r>
              <a:rPr lang="en-US" dirty="0"/>
              <a:t>Schedule verification meetings: send transcript or summary to each witness for accuracy confirmation. </a:t>
            </a:r>
          </a:p>
        </p:txBody>
      </p:sp>
    </p:spTree>
    <p:extLst>
      <p:ext uri="{BB962C8B-B14F-4D97-AF65-F5344CB8AC3E}">
        <p14:creationId xmlns:p14="http://schemas.microsoft.com/office/powerpoint/2010/main" val="539915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5E31F-3D3D-43F1-44CD-78900806918F}"/>
              </a:ext>
            </a:extLst>
          </p:cNvPr>
          <p:cNvSpPr>
            <a:spLocks noGrp="1"/>
          </p:cNvSpPr>
          <p:nvPr>
            <p:ph type="title"/>
          </p:nvPr>
        </p:nvSpPr>
        <p:spPr/>
        <p:txBody>
          <a:bodyPr/>
          <a:lstStyle/>
          <a:p>
            <a:r>
              <a:rPr lang="en-US" dirty="0"/>
              <a:t>Common Sources of Evidence</a:t>
            </a:r>
          </a:p>
        </p:txBody>
      </p:sp>
      <p:sp>
        <p:nvSpPr>
          <p:cNvPr id="3" name="Content Placeholder 2">
            <a:extLst>
              <a:ext uri="{FF2B5EF4-FFF2-40B4-BE49-F238E27FC236}">
                <a16:creationId xmlns:a16="http://schemas.microsoft.com/office/drawing/2014/main" id="{88F2DE2D-C184-F41E-4063-2874EE24587A}"/>
              </a:ext>
            </a:extLst>
          </p:cNvPr>
          <p:cNvSpPr>
            <a:spLocks noGrp="1"/>
          </p:cNvSpPr>
          <p:nvPr>
            <p:ph idx="1"/>
          </p:nvPr>
        </p:nvSpPr>
        <p:spPr/>
        <p:txBody>
          <a:bodyPr>
            <a:normAutofit fontScale="85000" lnSpcReduction="20000"/>
          </a:bodyPr>
          <a:lstStyle/>
          <a:p>
            <a:pPr marL="514350" indent="-514350">
              <a:buFont typeface="+mj-lt"/>
              <a:buAutoNum type="arabicPeriod"/>
            </a:pPr>
            <a:r>
              <a:rPr lang="en-US" dirty="0"/>
              <a:t>Text Messages &amp; iMessages</a:t>
            </a:r>
          </a:p>
          <a:p>
            <a:pPr marL="514350" indent="-514350">
              <a:buFont typeface="+mj-lt"/>
              <a:buAutoNum type="arabicPeriod"/>
            </a:pPr>
            <a:r>
              <a:rPr lang="en-US" dirty="0"/>
              <a:t>Social Media</a:t>
            </a:r>
          </a:p>
          <a:p>
            <a:pPr marL="514350" indent="-514350">
              <a:buFont typeface="+mj-lt"/>
              <a:buAutoNum type="arabicPeriod"/>
            </a:pPr>
            <a:r>
              <a:rPr lang="en-US" dirty="0"/>
              <a:t>Emails</a:t>
            </a:r>
          </a:p>
          <a:p>
            <a:pPr marL="514350" indent="-514350">
              <a:buFont typeface="+mj-lt"/>
              <a:buAutoNum type="arabicPeriod"/>
            </a:pPr>
            <a:r>
              <a:rPr lang="en-US" dirty="0"/>
              <a:t>Dating Apps &amp; Messaging Platforms</a:t>
            </a:r>
          </a:p>
          <a:p>
            <a:pPr marL="514350" indent="-514350">
              <a:buFont typeface="+mj-lt"/>
              <a:buAutoNum type="arabicPeriod"/>
            </a:pPr>
            <a:r>
              <a:rPr lang="en-US" dirty="0"/>
              <a:t>Surveillance Footage</a:t>
            </a:r>
          </a:p>
          <a:p>
            <a:pPr marL="514350" indent="-514350">
              <a:buFont typeface="+mj-lt"/>
              <a:buAutoNum type="arabicPeriod"/>
            </a:pPr>
            <a:r>
              <a:rPr lang="en-US" dirty="0"/>
              <a:t>Photos</a:t>
            </a:r>
          </a:p>
          <a:p>
            <a:pPr marL="514350" indent="-514350">
              <a:buFont typeface="+mj-lt"/>
              <a:buAutoNum type="arabicPeriod"/>
            </a:pPr>
            <a:r>
              <a:rPr lang="en-US" dirty="0"/>
              <a:t>Keycard Swipes / Building Access Logs</a:t>
            </a:r>
          </a:p>
          <a:p>
            <a:pPr marL="514350" indent="-514350">
              <a:buFont typeface="+mj-lt"/>
              <a:buAutoNum type="arabicPeriod"/>
            </a:pPr>
            <a:r>
              <a:rPr lang="en-US" dirty="0"/>
              <a:t>Uber/Lyft Receipts or Ride History</a:t>
            </a:r>
          </a:p>
          <a:p>
            <a:pPr marL="514350" indent="-514350">
              <a:buFont typeface="+mj-lt"/>
              <a:buAutoNum type="arabicPeriod"/>
            </a:pPr>
            <a:r>
              <a:rPr lang="en-US" dirty="0"/>
              <a:t>Medical or Counseling Records (only with voluntary release)</a:t>
            </a:r>
          </a:p>
          <a:p>
            <a:pPr marL="514350" indent="-514350">
              <a:buFont typeface="+mj-lt"/>
              <a:buAutoNum type="arabicPeriod"/>
            </a:pPr>
            <a:r>
              <a:rPr lang="en-US" dirty="0"/>
              <a:t>Institutional Records</a:t>
            </a:r>
          </a:p>
          <a:p>
            <a:pPr marL="514350" indent="-514350">
              <a:buFont typeface="+mj-lt"/>
              <a:buAutoNum type="arabicPeriod"/>
            </a:pPr>
            <a:endParaRPr lang="en-US" dirty="0"/>
          </a:p>
        </p:txBody>
      </p:sp>
    </p:spTree>
    <p:extLst>
      <p:ext uri="{BB962C8B-B14F-4D97-AF65-F5344CB8AC3E}">
        <p14:creationId xmlns:p14="http://schemas.microsoft.com/office/powerpoint/2010/main" val="36376308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88E00-A1C1-31F8-FE5D-CB082F1280C2}"/>
              </a:ext>
            </a:extLst>
          </p:cNvPr>
          <p:cNvSpPr>
            <a:spLocks noGrp="1"/>
          </p:cNvSpPr>
          <p:nvPr>
            <p:ph type="title"/>
          </p:nvPr>
        </p:nvSpPr>
        <p:spPr/>
        <p:txBody>
          <a:bodyPr/>
          <a:lstStyle/>
          <a:p>
            <a:r>
              <a:rPr lang="en-US" dirty="0"/>
              <a:t>Text &amp; Social Media Evidence</a:t>
            </a:r>
          </a:p>
        </p:txBody>
      </p:sp>
      <p:sp>
        <p:nvSpPr>
          <p:cNvPr id="3" name="Content Placeholder 2">
            <a:extLst>
              <a:ext uri="{FF2B5EF4-FFF2-40B4-BE49-F238E27FC236}">
                <a16:creationId xmlns:a16="http://schemas.microsoft.com/office/drawing/2014/main" id="{F2825BD5-FB49-15BF-8854-A47CDC8F3801}"/>
              </a:ext>
            </a:extLst>
          </p:cNvPr>
          <p:cNvSpPr>
            <a:spLocks noGrp="1"/>
          </p:cNvSpPr>
          <p:nvPr>
            <p:ph idx="1"/>
          </p:nvPr>
        </p:nvSpPr>
        <p:spPr>
          <a:xfrm>
            <a:off x="2159000" y="1783081"/>
            <a:ext cx="9115552" cy="4287520"/>
          </a:xfrm>
        </p:spPr>
        <p:txBody>
          <a:bodyPr/>
          <a:lstStyle/>
          <a:p>
            <a:pPr marL="0" indent="0">
              <a:buNone/>
            </a:pPr>
            <a:r>
              <a:rPr lang="en-US" dirty="0"/>
              <a:t>Common Issues: </a:t>
            </a:r>
          </a:p>
          <a:p>
            <a:r>
              <a:rPr lang="en-US" dirty="0"/>
              <a:t>Incomplete screenshots</a:t>
            </a:r>
          </a:p>
          <a:p>
            <a:r>
              <a:rPr lang="en-US" dirty="0"/>
              <a:t>Edited or cropped threads </a:t>
            </a:r>
          </a:p>
          <a:p>
            <a:pPr marL="0" indent="0">
              <a:buNone/>
            </a:pPr>
            <a:r>
              <a:rPr lang="en-US" dirty="0"/>
              <a:t>Best Practice Tips:</a:t>
            </a:r>
          </a:p>
          <a:p>
            <a:r>
              <a:rPr lang="en-US" dirty="0"/>
              <a:t>Ask for full conversation context (not just snippets)</a:t>
            </a:r>
          </a:p>
          <a:p>
            <a:r>
              <a:rPr lang="en-US" dirty="0"/>
              <a:t>Review metadata if available (timestamp, sender)</a:t>
            </a:r>
          </a:p>
          <a:p>
            <a:r>
              <a:rPr lang="en-US" dirty="0"/>
              <a:t>Cross-check with phone records if in doubt</a:t>
            </a:r>
          </a:p>
        </p:txBody>
      </p:sp>
    </p:spTree>
    <p:extLst>
      <p:ext uri="{BB962C8B-B14F-4D97-AF65-F5344CB8AC3E}">
        <p14:creationId xmlns:p14="http://schemas.microsoft.com/office/powerpoint/2010/main" val="42059484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7814D-CE31-9F37-151C-994823FEE091}"/>
              </a:ext>
            </a:extLst>
          </p:cNvPr>
          <p:cNvSpPr>
            <a:spLocks noGrp="1"/>
          </p:cNvSpPr>
          <p:nvPr>
            <p:ph type="title"/>
          </p:nvPr>
        </p:nvSpPr>
        <p:spPr/>
        <p:txBody>
          <a:bodyPr/>
          <a:lstStyle/>
          <a:p>
            <a:r>
              <a:rPr lang="en-US" dirty="0"/>
              <a:t>Report Structure</a:t>
            </a:r>
          </a:p>
        </p:txBody>
      </p:sp>
      <p:sp>
        <p:nvSpPr>
          <p:cNvPr id="3" name="Content Placeholder 2">
            <a:extLst>
              <a:ext uri="{FF2B5EF4-FFF2-40B4-BE49-F238E27FC236}">
                <a16:creationId xmlns:a16="http://schemas.microsoft.com/office/drawing/2014/main" id="{4CF1B5CB-7A2C-07EF-1A2D-10A2F013B0B5}"/>
              </a:ext>
            </a:extLst>
          </p:cNvPr>
          <p:cNvSpPr>
            <a:spLocks noGrp="1"/>
          </p:cNvSpPr>
          <p:nvPr>
            <p:ph idx="1"/>
          </p:nvPr>
        </p:nvSpPr>
        <p:spPr/>
        <p:txBody>
          <a:bodyPr>
            <a:normAutofit/>
          </a:bodyPr>
          <a:lstStyle/>
          <a:p>
            <a:pPr marL="514350" indent="-514350">
              <a:buFont typeface="+mj-lt"/>
              <a:buAutoNum type="arabicPeriod"/>
            </a:pPr>
            <a:r>
              <a:rPr lang="en-US" dirty="0"/>
              <a:t> Introduction &amp; Scope</a:t>
            </a:r>
          </a:p>
          <a:p>
            <a:pPr marL="514350" indent="-514350">
              <a:buFont typeface="+mj-lt"/>
              <a:buAutoNum type="arabicPeriod"/>
            </a:pPr>
            <a:r>
              <a:rPr lang="en-US" dirty="0"/>
              <a:t>Allegations &amp; Policy Provisions</a:t>
            </a:r>
          </a:p>
          <a:p>
            <a:pPr marL="514350" indent="-514350">
              <a:buFont typeface="+mj-lt"/>
              <a:buAutoNum type="arabicPeriod"/>
            </a:pPr>
            <a:r>
              <a:rPr lang="en-US" dirty="0"/>
              <a:t>Procedural History</a:t>
            </a:r>
          </a:p>
          <a:p>
            <a:pPr marL="514350" indent="-514350">
              <a:buFont typeface="+mj-lt"/>
              <a:buAutoNum type="arabicPeriod"/>
            </a:pPr>
            <a:r>
              <a:rPr lang="en-US" dirty="0"/>
              <a:t>Summary of Evidence</a:t>
            </a:r>
          </a:p>
          <a:p>
            <a:pPr marL="514350" indent="-514350">
              <a:buFont typeface="+mj-lt"/>
              <a:buAutoNum type="arabicPeriod"/>
            </a:pPr>
            <a:r>
              <a:rPr lang="en-US" dirty="0"/>
              <a:t>Applicable Law &amp; Definitions</a:t>
            </a:r>
          </a:p>
          <a:p>
            <a:pPr marL="514350" indent="-514350">
              <a:buFont typeface="+mj-lt"/>
              <a:buAutoNum type="arabicPeriod"/>
            </a:pPr>
            <a:r>
              <a:rPr lang="en-US" dirty="0"/>
              <a:t>Disputed Issues of Material Fact</a:t>
            </a:r>
          </a:p>
          <a:p>
            <a:pPr marL="514350" indent="-514350">
              <a:buFont typeface="+mj-lt"/>
              <a:buAutoNum type="arabicPeriod"/>
            </a:pPr>
            <a:r>
              <a:rPr lang="en-US" dirty="0"/>
              <a:t>Exhibits &amp; Appendices</a:t>
            </a:r>
          </a:p>
        </p:txBody>
      </p:sp>
    </p:spTree>
    <p:extLst>
      <p:ext uri="{BB962C8B-B14F-4D97-AF65-F5344CB8AC3E}">
        <p14:creationId xmlns:p14="http://schemas.microsoft.com/office/powerpoint/2010/main" val="37567041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0D5D7-7F79-215F-782C-4902142A5BD6}"/>
              </a:ext>
            </a:extLst>
          </p:cNvPr>
          <p:cNvSpPr>
            <a:spLocks noGrp="1"/>
          </p:cNvSpPr>
          <p:nvPr>
            <p:ph type="title"/>
          </p:nvPr>
        </p:nvSpPr>
        <p:spPr/>
        <p:txBody>
          <a:bodyPr/>
          <a:lstStyle/>
          <a:p>
            <a:r>
              <a:rPr lang="en-US" dirty="0"/>
              <a:t>Other Thoughts</a:t>
            </a:r>
          </a:p>
        </p:txBody>
      </p:sp>
      <p:sp>
        <p:nvSpPr>
          <p:cNvPr id="3" name="Content Placeholder 2">
            <a:extLst>
              <a:ext uri="{FF2B5EF4-FFF2-40B4-BE49-F238E27FC236}">
                <a16:creationId xmlns:a16="http://schemas.microsoft.com/office/drawing/2014/main" id="{8997A99F-6ABD-BCAF-36BE-9554D3BA6444}"/>
              </a:ext>
            </a:extLst>
          </p:cNvPr>
          <p:cNvSpPr>
            <a:spLocks noGrp="1"/>
          </p:cNvSpPr>
          <p:nvPr>
            <p:ph idx="1"/>
          </p:nvPr>
        </p:nvSpPr>
        <p:spPr/>
        <p:txBody>
          <a:bodyPr>
            <a:normAutofit fontScale="85000" lnSpcReduction="20000"/>
          </a:bodyPr>
          <a:lstStyle/>
          <a:p>
            <a:r>
              <a:rPr lang="en-US" b="1" dirty="0"/>
              <a:t>Neutral Voice, No Spin</a:t>
            </a:r>
            <a:r>
              <a:rPr lang="en-US" dirty="0"/>
              <a:t> – Summarize </a:t>
            </a:r>
            <a:r>
              <a:rPr lang="en-US" i="1" dirty="0"/>
              <a:t>all</a:t>
            </a:r>
            <a:r>
              <a:rPr lang="en-US" dirty="0"/>
              <a:t> relevant evidence, even what you think is weak.</a:t>
            </a:r>
          </a:p>
          <a:p>
            <a:r>
              <a:rPr lang="en-US" b="1" dirty="0"/>
              <a:t>Sidebar Notes</a:t>
            </a:r>
            <a:r>
              <a:rPr lang="en-US" dirty="0"/>
              <a:t> – Flag any outstanding tasks (“Snapchat record request pending”).</a:t>
            </a:r>
          </a:p>
          <a:p>
            <a:r>
              <a:rPr lang="en-US" b="1" dirty="0"/>
              <a:t>No Findings, No Credibility Labels</a:t>
            </a:r>
            <a:r>
              <a:rPr lang="en-US" dirty="0"/>
              <a:t> </a:t>
            </a:r>
            <a:r>
              <a:rPr lang="en-US" b="1" dirty="0"/>
              <a:t>Delivery Checklist</a:t>
            </a:r>
            <a:r>
              <a:rPr lang="en-US" dirty="0"/>
              <a:t> (per 34 C.F.R. § 106.45(b)(5)(vi)):</a:t>
            </a:r>
          </a:p>
          <a:p>
            <a:pPr lvl="1"/>
            <a:r>
              <a:rPr lang="en-US" dirty="0"/>
              <a:t>Send electronically or hard copy to each party </a:t>
            </a:r>
            <a:r>
              <a:rPr lang="en-US" i="1" dirty="0"/>
              <a:t>and</a:t>
            </a:r>
            <a:r>
              <a:rPr lang="en-US" dirty="0"/>
              <a:t> advisor.</a:t>
            </a:r>
          </a:p>
          <a:p>
            <a:pPr lvl="1"/>
            <a:r>
              <a:rPr lang="en-US" dirty="0"/>
              <a:t>Include the entire evidence file, even exculpatory items you may not rely on.</a:t>
            </a:r>
          </a:p>
          <a:p>
            <a:pPr lvl="1"/>
            <a:r>
              <a:rPr lang="en-US" dirty="0"/>
              <a:t>Provide clear instructions: 10 calendar days to submit written response; how to label new exhibits.</a:t>
            </a:r>
          </a:p>
          <a:p>
            <a:endParaRPr lang="en-US" dirty="0"/>
          </a:p>
        </p:txBody>
      </p:sp>
    </p:spTree>
    <p:extLst>
      <p:ext uri="{BB962C8B-B14F-4D97-AF65-F5344CB8AC3E}">
        <p14:creationId xmlns:p14="http://schemas.microsoft.com/office/powerpoint/2010/main" val="383706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BAC26-ED26-B897-9C02-6579151B04F3}"/>
              </a:ext>
            </a:extLst>
          </p:cNvPr>
          <p:cNvSpPr>
            <a:spLocks noGrp="1"/>
          </p:cNvSpPr>
          <p:nvPr>
            <p:ph type="title"/>
          </p:nvPr>
        </p:nvSpPr>
        <p:spPr/>
        <p:txBody>
          <a:bodyPr>
            <a:normAutofit fontScale="90000"/>
          </a:bodyPr>
          <a:lstStyle/>
          <a:p>
            <a:r>
              <a:rPr lang="en-US" dirty="0"/>
              <a:t>Tough Investigative Scenarios: What Would You Do?</a:t>
            </a:r>
          </a:p>
        </p:txBody>
      </p:sp>
      <p:sp>
        <p:nvSpPr>
          <p:cNvPr id="3" name="Content Placeholder 2">
            <a:extLst>
              <a:ext uri="{FF2B5EF4-FFF2-40B4-BE49-F238E27FC236}">
                <a16:creationId xmlns:a16="http://schemas.microsoft.com/office/drawing/2014/main" id="{B19BC3A0-D4D1-4173-2A43-9219F1D559EA}"/>
              </a:ext>
            </a:extLst>
          </p:cNvPr>
          <p:cNvSpPr>
            <a:spLocks noGrp="1"/>
          </p:cNvSpPr>
          <p:nvPr>
            <p:ph idx="1"/>
          </p:nvPr>
        </p:nvSpPr>
        <p:spPr/>
        <p:txBody>
          <a:bodyPr>
            <a:normAutofit/>
          </a:bodyPr>
          <a:lstStyle/>
          <a:p>
            <a:pPr marL="0" indent="0">
              <a:buNone/>
            </a:pPr>
            <a:r>
              <a:rPr lang="en-US" b="1" dirty="0"/>
              <a:t>Witness changes their account mid-process</a:t>
            </a:r>
          </a:p>
          <a:p>
            <a:r>
              <a:rPr lang="en-US" dirty="0"/>
              <a:t>How to document inconsistencies</a:t>
            </a:r>
          </a:p>
          <a:p>
            <a:r>
              <a:rPr lang="en-US" dirty="0"/>
              <a:t>Ethical follow-up questioning</a:t>
            </a:r>
          </a:p>
          <a:p>
            <a:pPr marL="0" indent="0">
              <a:buNone/>
            </a:pPr>
            <a:r>
              <a:rPr lang="en-US" b="1" dirty="0"/>
              <a:t>Advisor tries to control the interview</a:t>
            </a:r>
          </a:p>
          <a:p>
            <a:r>
              <a:rPr lang="en-US" dirty="0"/>
              <a:t>Reaffirm advisor role under Title IX</a:t>
            </a:r>
          </a:p>
          <a:p>
            <a:r>
              <a:rPr lang="en-US" dirty="0"/>
              <a:t>Set and enforce clear ground rules</a:t>
            </a:r>
          </a:p>
          <a:p>
            <a:r>
              <a:rPr lang="en-US" dirty="0"/>
              <a:t>Maintain fairness and investigator control</a:t>
            </a:r>
          </a:p>
        </p:txBody>
      </p:sp>
    </p:spTree>
    <p:extLst>
      <p:ext uri="{BB962C8B-B14F-4D97-AF65-F5344CB8AC3E}">
        <p14:creationId xmlns:p14="http://schemas.microsoft.com/office/powerpoint/2010/main" val="22788234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C6DEA-3760-83ED-707D-15E5920DF82B}"/>
              </a:ext>
            </a:extLst>
          </p:cNvPr>
          <p:cNvSpPr>
            <a:spLocks noGrp="1"/>
          </p:cNvSpPr>
          <p:nvPr>
            <p:ph type="title"/>
          </p:nvPr>
        </p:nvSpPr>
        <p:spPr/>
        <p:txBody>
          <a:bodyPr>
            <a:normAutofit fontScale="90000"/>
          </a:bodyPr>
          <a:lstStyle/>
          <a:p>
            <a:r>
              <a:rPr lang="en-US" dirty="0"/>
              <a:t>Tough Investigative Scenarios: What Would You Do?</a:t>
            </a:r>
          </a:p>
        </p:txBody>
      </p:sp>
      <p:sp>
        <p:nvSpPr>
          <p:cNvPr id="3" name="Content Placeholder 2">
            <a:extLst>
              <a:ext uri="{FF2B5EF4-FFF2-40B4-BE49-F238E27FC236}">
                <a16:creationId xmlns:a16="http://schemas.microsoft.com/office/drawing/2014/main" id="{070B1145-3B0E-9435-748A-B912182ACACF}"/>
              </a:ext>
            </a:extLst>
          </p:cNvPr>
          <p:cNvSpPr>
            <a:spLocks noGrp="1"/>
          </p:cNvSpPr>
          <p:nvPr>
            <p:ph idx="1"/>
          </p:nvPr>
        </p:nvSpPr>
        <p:spPr/>
        <p:txBody>
          <a:bodyPr>
            <a:normAutofit/>
          </a:bodyPr>
          <a:lstStyle/>
          <a:p>
            <a:pPr marL="0" indent="0">
              <a:buNone/>
            </a:pPr>
            <a:r>
              <a:rPr lang="en-US" b="1" dirty="0"/>
              <a:t>New screenshots or texts are submitted</a:t>
            </a:r>
          </a:p>
          <a:p>
            <a:r>
              <a:rPr lang="en-US" dirty="0"/>
              <a:t>Authenticity checks (metadata, context)</a:t>
            </a:r>
          </a:p>
          <a:p>
            <a:pPr marL="0" indent="0">
              <a:buNone/>
            </a:pPr>
            <a:r>
              <a:rPr lang="en-US" b="1" dirty="0"/>
              <a:t>Complainant disengages emotionally or stops responding</a:t>
            </a:r>
          </a:p>
          <a:p>
            <a:r>
              <a:rPr lang="en-US" dirty="0"/>
              <a:t>Trauma-informed re-engagement strategies</a:t>
            </a:r>
          </a:p>
          <a:p>
            <a:r>
              <a:rPr lang="en-US" dirty="0"/>
              <a:t>Respect for autonomy and procedural discretion</a:t>
            </a:r>
          </a:p>
          <a:p>
            <a:r>
              <a:rPr lang="en-US" dirty="0"/>
              <a:t>When (and how) to pause or proceed</a:t>
            </a:r>
          </a:p>
        </p:txBody>
      </p:sp>
    </p:spTree>
    <p:extLst>
      <p:ext uri="{BB962C8B-B14F-4D97-AF65-F5344CB8AC3E}">
        <p14:creationId xmlns:p14="http://schemas.microsoft.com/office/powerpoint/2010/main" val="34747614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E5CF91-A4D2-F45D-AB77-97EA7F5584CE}"/>
              </a:ext>
            </a:extLst>
          </p:cNvPr>
          <p:cNvSpPr>
            <a:spLocks noGrp="1"/>
          </p:cNvSpPr>
          <p:nvPr>
            <p:ph type="ctrTitle"/>
          </p:nvPr>
        </p:nvSpPr>
        <p:spPr/>
        <p:txBody>
          <a:bodyPr>
            <a:normAutofit fontScale="90000"/>
          </a:bodyPr>
          <a:lstStyle/>
          <a:p>
            <a:r>
              <a:rPr lang="en-US" dirty="0"/>
              <a:t>Title IX Hearings and Adjudication – </a:t>
            </a:r>
          </a:p>
        </p:txBody>
      </p:sp>
      <p:sp>
        <p:nvSpPr>
          <p:cNvPr id="6" name="Subtitle 5">
            <a:extLst>
              <a:ext uri="{FF2B5EF4-FFF2-40B4-BE49-F238E27FC236}">
                <a16:creationId xmlns:a16="http://schemas.microsoft.com/office/drawing/2014/main" id="{408D98BC-50C9-AF6A-175F-78DAE86F76A9}"/>
              </a:ext>
            </a:extLst>
          </p:cNvPr>
          <p:cNvSpPr>
            <a:spLocks noGrp="1"/>
          </p:cNvSpPr>
          <p:nvPr>
            <p:ph type="subTitle" idx="1"/>
          </p:nvPr>
        </p:nvSpPr>
        <p:spPr/>
        <p:txBody>
          <a:bodyPr>
            <a:normAutofit/>
          </a:bodyPr>
          <a:lstStyle/>
          <a:p>
            <a:r>
              <a:rPr lang="en-US" sz="3600" dirty="0"/>
              <a:t>Ensuring Fair Resolutions</a:t>
            </a:r>
          </a:p>
        </p:txBody>
      </p:sp>
    </p:spTree>
    <p:extLst>
      <p:ext uri="{BB962C8B-B14F-4D97-AF65-F5344CB8AC3E}">
        <p14:creationId xmlns:p14="http://schemas.microsoft.com/office/powerpoint/2010/main" val="358115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BDA2A2-58AE-3086-0B0F-F7FE8642E49F}"/>
              </a:ext>
            </a:extLst>
          </p:cNvPr>
          <p:cNvSpPr>
            <a:spLocks noGrp="1"/>
          </p:cNvSpPr>
          <p:nvPr>
            <p:ph type="title"/>
          </p:nvPr>
        </p:nvSpPr>
        <p:spPr>
          <a:xfrm>
            <a:off x="4064000" y="274639"/>
            <a:ext cx="7518400" cy="1143000"/>
          </a:xfrm>
        </p:spPr>
        <p:txBody>
          <a:bodyPr anchor="b">
            <a:normAutofit/>
          </a:bodyPr>
          <a:lstStyle/>
          <a:p>
            <a:pPr>
              <a:lnSpc>
                <a:spcPct val="90000"/>
              </a:lnSpc>
            </a:pPr>
            <a:r>
              <a:rPr lang="en-US" sz="4100"/>
              <a:t>Why We’re Here</a:t>
            </a:r>
            <a:br>
              <a:rPr lang="en-US" sz="4100"/>
            </a:br>
            <a:endParaRPr lang="en-US" sz="4100"/>
          </a:p>
        </p:txBody>
      </p:sp>
      <p:sp>
        <p:nvSpPr>
          <p:cNvPr id="5" name="Content Placeholder 4">
            <a:extLst>
              <a:ext uri="{FF2B5EF4-FFF2-40B4-BE49-F238E27FC236}">
                <a16:creationId xmlns:a16="http://schemas.microsoft.com/office/drawing/2014/main" id="{BD6F6C6F-F5CC-C4CD-1A1E-AC1AD75CC073}"/>
              </a:ext>
            </a:extLst>
          </p:cNvPr>
          <p:cNvSpPr>
            <a:spLocks noGrp="1"/>
          </p:cNvSpPr>
          <p:nvPr>
            <p:ph idx="1"/>
          </p:nvPr>
        </p:nvSpPr>
        <p:spPr>
          <a:xfrm>
            <a:off x="4064000" y="1600201"/>
            <a:ext cx="7518400" cy="4525963"/>
          </a:xfrm>
        </p:spPr>
        <p:txBody>
          <a:bodyPr>
            <a:normAutofit/>
          </a:bodyPr>
          <a:lstStyle/>
          <a:p>
            <a:pPr>
              <a:lnSpc>
                <a:spcPct val="90000"/>
              </a:lnSpc>
            </a:pPr>
            <a:r>
              <a:rPr lang="en-US" sz="2700" dirty="0"/>
              <a:t>When a Title IX report is made, it marks a dark and difficult moment—for everyone involved.</a:t>
            </a:r>
          </a:p>
          <a:p>
            <a:pPr>
              <a:lnSpc>
                <a:spcPct val="90000"/>
              </a:lnSpc>
            </a:pPr>
            <a:r>
              <a:rPr lang="en-US" sz="2700" dirty="0"/>
              <a:t>These are stories of harm, fear, and uncertainty. The stakes are personal. Often permanent.</a:t>
            </a:r>
          </a:p>
          <a:p>
            <a:pPr>
              <a:lnSpc>
                <a:spcPct val="90000"/>
              </a:lnSpc>
            </a:pPr>
            <a:r>
              <a:rPr lang="en-US" sz="2700" dirty="0"/>
              <a:t>Our role is not just to follow the law—but to </a:t>
            </a:r>
            <a:r>
              <a:rPr lang="en-US" sz="2700" b="1" dirty="0"/>
              <a:t>meet this moment with care, clarity, and deep humanity</a:t>
            </a:r>
            <a:r>
              <a:rPr lang="en-US" sz="2700" dirty="0"/>
              <a:t>.</a:t>
            </a:r>
          </a:p>
          <a:p>
            <a:pPr>
              <a:lnSpc>
                <a:spcPct val="90000"/>
              </a:lnSpc>
            </a:pPr>
            <a:r>
              <a:rPr lang="en-US" sz="2700" dirty="0"/>
              <a:t>How we respond can build trust… or deepen the wound.</a:t>
            </a:r>
          </a:p>
        </p:txBody>
      </p:sp>
      <p:pic>
        <p:nvPicPr>
          <p:cNvPr id="2" name="Picture 2" descr="Free Brushstroke calligraphy art Image ...">
            <a:extLst>
              <a:ext uri="{FF2B5EF4-FFF2-40B4-BE49-F238E27FC236}">
                <a16:creationId xmlns:a16="http://schemas.microsoft.com/office/drawing/2014/main" id="{5BD88FB9-1207-7414-4A39-1D1F04A9E785}"/>
              </a:ext>
            </a:extLst>
          </p:cNvPr>
          <p:cNvPicPr>
            <a:picLocks noGrp="1" noChangeAspect="1" noChangeArrowheads="1"/>
          </p:cNvPicPr>
          <p:nvPr>
            <p:ph type="pic" sz="quarter" idx="16"/>
          </p:nvPr>
        </p:nvPicPr>
        <p:blipFill>
          <a:blip r:embed="rId2">
            <a:extLst>
              <a:ext uri="{28A0092B-C50C-407E-A947-70E740481C1C}">
                <a14:useLocalDpi xmlns:a14="http://schemas.microsoft.com/office/drawing/2010/main" val="0"/>
              </a:ext>
            </a:extLst>
          </a:blip>
          <a:srcRect l="23889" r="23889"/>
          <a:stretch>
            <a:fillRect/>
          </a:stretch>
        </p:blipFill>
        <p:spPr bwMode="auto">
          <a:xfrm>
            <a:off x="0" y="0"/>
            <a:ext cx="3581400" cy="6858000"/>
          </a:xfrm>
          <a:prstGeom prst="rect">
            <a:avLst/>
          </a:prstGeom>
          <a:noFill/>
        </p:spPr>
      </p:pic>
    </p:spTree>
    <p:extLst>
      <p:ext uri="{BB962C8B-B14F-4D97-AF65-F5344CB8AC3E}">
        <p14:creationId xmlns:p14="http://schemas.microsoft.com/office/powerpoint/2010/main" val="828220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30CF1A-7B17-5C27-F508-FDE40E9B69DD}"/>
              </a:ext>
            </a:extLst>
          </p:cNvPr>
          <p:cNvSpPr>
            <a:spLocks noGrp="1"/>
          </p:cNvSpPr>
          <p:nvPr>
            <p:ph type="title"/>
          </p:nvPr>
        </p:nvSpPr>
        <p:spPr/>
        <p:txBody>
          <a:bodyPr/>
          <a:lstStyle/>
          <a:p>
            <a:r>
              <a:rPr lang="en-US" dirty="0"/>
              <a:t>The Worst Hearing Ever</a:t>
            </a:r>
          </a:p>
        </p:txBody>
      </p:sp>
      <p:sp>
        <p:nvSpPr>
          <p:cNvPr id="5" name="Content Placeholder 4">
            <a:extLst>
              <a:ext uri="{FF2B5EF4-FFF2-40B4-BE49-F238E27FC236}">
                <a16:creationId xmlns:a16="http://schemas.microsoft.com/office/drawing/2014/main" id="{DD5FD2A5-FE4B-B205-D111-FD8AC5391905}"/>
              </a:ext>
            </a:extLst>
          </p:cNvPr>
          <p:cNvSpPr>
            <a:spLocks noGrp="1"/>
          </p:cNvSpPr>
          <p:nvPr>
            <p:ph sz="half" idx="1"/>
          </p:nvPr>
        </p:nvSpPr>
        <p:spPr/>
        <p:txBody>
          <a:bodyPr>
            <a:normAutofit/>
          </a:bodyPr>
          <a:lstStyle/>
          <a:p>
            <a:r>
              <a:rPr lang="en-US" dirty="0"/>
              <a:t>Describe the most chaotic hearing or adjudication process you’ve observed.</a:t>
            </a:r>
          </a:p>
          <a:p>
            <a:r>
              <a:rPr lang="en-US" dirty="0"/>
              <a:t>What made it so bad?</a:t>
            </a:r>
          </a:p>
          <a:p>
            <a:r>
              <a:rPr lang="en-US" dirty="0"/>
              <a:t>What could we have done differently?</a:t>
            </a:r>
          </a:p>
        </p:txBody>
      </p:sp>
      <p:pic>
        <p:nvPicPr>
          <p:cNvPr id="1026" name="Picture 2" descr="Generated image">
            <a:extLst>
              <a:ext uri="{FF2B5EF4-FFF2-40B4-BE49-F238E27FC236}">
                <a16:creationId xmlns:a16="http://schemas.microsoft.com/office/drawing/2014/main" id="{854C3CF5-1DB4-5755-E0FD-16BF1775C49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033419" y="1874838"/>
            <a:ext cx="4195762" cy="419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1005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BA966-FFB7-974F-AF95-C77FEA700465}"/>
              </a:ext>
            </a:extLst>
          </p:cNvPr>
          <p:cNvSpPr>
            <a:spLocks noGrp="1"/>
          </p:cNvSpPr>
          <p:nvPr>
            <p:ph type="title"/>
          </p:nvPr>
        </p:nvSpPr>
        <p:spPr/>
        <p:txBody>
          <a:bodyPr/>
          <a:lstStyle/>
          <a:p>
            <a:r>
              <a:rPr lang="en-US" dirty="0"/>
              <a:t>Pre-Hearing Conference</a:t>
            </a:r>
          </a:p>
        </p:txBody>
      </p:sp>
      <p:sp>
        <p:nvSpPr>
          <p:cNvPr id="3" name="Content Placeholder 2">
            <a:extLst>
              <a:ext uri="{FF2B5EF4-FFF2-40B4-BE49-F238E27FC236}">
                <a16:creationId xmlns:a16="http://schemas.microsoft.com/office/drawing/2014/main" id="{5B13F86E-6A6F-1555-84DF-1708E9ADAC15}"/>
              </a:ext>
            </a:extLst>
          </p:cNvPr>
          <p:cNvSpPr>
            <a:spLocks noGrp="1"/>
          </p:cNvSpPr>
          <p:nvPr>
            <p:ph idx="1"/>
          </p:nvPr>
        </p:nvSpPr>
        <p:spPr/>
        <p:txBody>
          <a:bodyPr>
            <a:normAutofit lnSpcReduction="10000"/>
          </a:bodyPr>
          <a:lstStyle/>
          <a:p>
            <a:r>
              <a:rPr lang="en-US" dirty="0"/>
              <a:t>Clarify logistics, timing, and technology for the hearing</a:t>
            </a:r>
          </a:p>
          <a:p>
            <a:r>
              <a:rPr lang="en-US" dirty="0"/>
              <a:t>Review witness lists and anticipated evidence</a:t>
            </a:r>
          </a:p>
          <a:p>
            <a:r>
              <a:rPr lang="en-US" dirty="0"/>
              <a:t>Address accessibility accommodations or language needs</a:t>
            </a:r>
          </a:p>
          <a:p>
            <a:r>
              <a:rPr lang="en-US" dirty="0"/>
              <a:t>Ensure parties understand rules of decorum and cross-examination procedures</a:t>
            </a:r>
          </a:p>
          <a:p>
            <a:r>
              <a:rPr lang="en-US" b="1" u="sng" dirty="0"/>
              <a:t>Emphasize Purpose</a:t>
            </a:r>
          </a:p>
        </p:txBody>
      </p:sp>
    </p:spTree>
    <p:extLst>
      <p:ext uri="{BB962C8B-B14F-4D97-AF65-F5344CB8AC3E}">
        <p14:creationId xmlns:p14="http://schemas.microsoft.com/office/powerpoint/2010/main" val="18103574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3FEB1-64FD-7209-A562-7372E9A61BC3}"/>
              </a:ext>
            </a:extLst>
          </p:cNvPr>
          <p:cNvSpPr>
            <a:spLocks noGrp="1"/>
          </p:cNvSpPr>
          <p:nvPr>
            <p:ph type="title"/>
          </p:nvPr>
        </p:nvSpPr>
        <p:spPr/>
        <p:txBody>
          <a:bodyPr/>
          <a:lstStyle/>
          <a:p>
            <a:r>
              <a:rPr lang="en-US" dirty="0"/>
              <a:t>Best Practices</a:t>
            </a:r>
          </a:p>
        </p:txBody>
      </p:sp>
      <p:sp>
        <p:nvSpPr>
          <p:cNvPr id="3" name="Content Placeholder 2">
            <a:extLst>
              <a:ext uri="{FF2B5EF4-FFF2-40B4-BE49-F238E27FC236}">
                <a16:creationId xmlns:a16="http://schemas.microsoft.com/office/drawing/2014/main" id="{31BE5816-750F-AFA6-106B-416389C094FA}"/>
              </a:ext>
            </a:extLst>
          </p:cNvPr>
          <p:cNvSpPr>
            <a:spLocks noGrp="1"/>
          </p:cNvSpPr>
          <p:nvPr>
            <p:ph idx="1"/>
          </p:nvPr>
        </p:nvSpPr>
        <p:spPr/>
        <p:txBody>
          <a:bodyPr>
            <a:normAutofit lnSpcReduction="10000"/>
          </a:bodyPr>
          <a:lstStyle/>
          <a:p>
            <a:r>
              <a:rPr lang="en-US" dirty="0"/>
              <a:t>Hold at least 3–5 days before hearing</a:t>
            </a:r>
          </a:p>
          <a:p>
            <a:r>
              <a:rPr lang="en-US" dirty="0"/>
              <a:t>Include all parties, advisors, and hearing chair/decision-maker</a:t>
            </a:r>
          </a:p>
          <a:p>
            <a:r>
              <a:rPr lang="en-US" dirty="0"/>
              <a:t>Provide written summary of agreements and rulings afterward</a:t>
            </a:r>
          </a:p>
          <a:p>
            <a:r>
              <a:rPr lang="en-US" dirty="0"/>
              <a:t>Document objections raised and resolved</a:t>
            </a:r>
          </a:p>
          <a:p>
            <a:pPr marL="0" indent="0">
              <a:buNone/>
            </a:pPr>
            <a:r>
              <a:rPr lang="en-US" dirty="0"/>
              <a:t>“A well-run pre-hearing conference is the scaffolding of a respectful and lawful adjudication process.”</a:t>
            </a:r>
          </a:p>
        </p:txBody>
      </p:sp>
    </p:spTree>
    <p:extLst>
      <p:ext uri="{BB962C8B-B14F-4D97-AF65-F5344CB8AC3E}">
        <p14:creationId xmlns:p14="http://schemas.microsoft.com/office/powerpoint/2010/main" val="33311351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ECB2-6B1F-86A7-9C08-563FF2982B55}"/>
              </a:ext>
            </a:extLst>
          </p:cNvPr>
          <p:cNvSpPr>
            <a:spLocks noGrp="1"/>
          </p:cNvSpPr>
          <p:nvPr>
            <p:ph type="title"/>
          </p:nvPr>
        </p:nvSpPr>
        <p:spPr/>
        <p:txBody>
          <a:bodyPr/>
          <a:lstStyle/>
          <a:p>
            <a:r>
              <a:rPr lang="en-US" dirty="0"/>
              <a:t>Kicking Off the Hearing</a:t>
            </a:r>
          </a:p>
        </p:txBody>
      </p:sp>
      <p:sp>
        <p:nvSpPr>
          <p:cNvPr id="3" name="Content Placeholder 2">
            <a:extLst>
              <a:ext uri="{FF2B5EF4-FFF2-40B4-BE49-F238E27FC236}">
                <a16:creationId xmlns:a16="http://schemas.microsoft.com/office/drawing/2014/main" id="{B821E253-969A-03D1-31FC-AED602219D78}"/>
              </a:ext>
            </a:extLst>
          </p:cNvPr>
          <p:cNvSpPr>
            <a:spLocks noGrp="1"/>
          </p:cNvSpPr>
          <p:nvPr>
            <p:ph idx="1"/>
          </p:nvPr>
        </p:nvSpPr>
        <p:spPr/>
        <p:txBody>
          <a:bodyPr>
            <a:normAutofit fontScale="70000" lnSpcReduction="20000"/>
          </a:bodyPr>
          <a:lstStyle/>
          <a:p>
            <a:pPr marL="0" indent="0">
              <a:buNone/>
            </a:pPr>
            <a:r>
              <a:rPr lang="en-US" dirty="0"/>
              <a:t>Opening Remarks Should:</a:t>
            </a:r>
          </a:p>
          <a:p>
            <a:pPr marL="514350" indent="-514350">
              <a:buFont typeface="+mj-lt"/>
              <a:buAutoNum type="arabicPeriod"/>
            </a:pPr>
            <a:r>
              <a:rPr lang="en-US" dirty="0"/>
              <a:t>Reiterate the purpose of the hearing</a:t>
            </a:r>
          </a:p>
          <a:p>
            <a:pPr marL="514350" indent="-514350">
              <a:buFont typeface="+mj-lt"/>
              <a:buAutoNum type="arabicPeriod"/>
            </a:pPr>
            <a:r>
              <a:rPr lang="en-US" dirty="0"/>
              <a:t>Emphasize the institution’s commitment to fairness, neutrality, and respect</a:t>
            </a:r>
          </a:p>
          <a:p>
            <a:pPr marL="514350" indent="-514350">
              <a:buFont typeface="+mj-lt"/>
              <a:buAutoNum type="arabicPeriod"/>
            </a:pPr>
            <a:r>
              <a:rPr lang="en-US" dirty="0"/>
              <a:t>Identify all participants (Complainant, Respondent, Advisors, Witnesses)</a:t>
            </a:r>
          </a:p>
          <a:p>
            <a:pPr marL="514350" indent="-514350">
              <a:buFont typeface="+mj-lt"/>
              <a:buAutoNum type="arabicPeriod"/>
            </a:pPr>
            <a:r>
              <a:rPr lang="en-US" dirty="0"/>
              <a:t>Outline the order of proceedings</a:t>
            </a:r>
          </a:p>
          <a:p>
            <a:pPr marL="514350" indent="-514350">
              <a:buFont typeface="+mj-lt"/>
              <a:buAutoNum type="arabicPeriod"/>
            </a:pPr>
            <a:r>
              <a:rPr lang="en-US" dirty="0"/>
              <a:t>Set Ground Rules: Address expectations for decorum and conduct</a:t>
            </a:r>
          </a:p>
          <a:p>
            <a:pPr marL="514350" indent="-514350">
              <a:buFont typeface="+mj-lt"/>
              <a:buAutoNum type="arabicPeriod"/>
            </a:pPr>
            <a:r>
              <a:rPr lang="en-US" dirty="0"/>
              <a:t>Explain how cross-examination will proceed</a:t>
            </a:r>
          </a:p>
          <a:p>
            <a:pPr marL="514350" indent="-514350">
              <a:buFont typeface="+mj-lt"/>
              <a:buAutoNum type="arabicPeriod"/>
            </a:pPr>
            <a:r>
              <a:rPr lang="en-US" dirty="0"/>
              <a:t>Remind parties about recording, confidentiality, and procedural boundaries</a:t>
            </a:r>
          </a:p>
          <a:p>
            <a:pPr marL="514350" indent="-514350">
              <a:buFont typeface="+mj-lt"/>
              <a:buAutoNum type="arabicPeriod"/>
            </a:pPr>
            <a:r>
              <a:rPr lang="en-US" dirty="0"/>
              <a:t>Reaffirm that retaliation is prohibited</a:t>
            </a:r>
          </a:p>
          <a:p>
            <a:pPr marL="0" indent="0">
              <a:buNone/>
            </a:pPr>
            <a:r>
              <a:rPr lang="en-US" dirty="0"/>
              <a:t>“How the hearing starts often shapes how the hearing goes. Authority, clarity, and empathy matter.”</a:t>
            </a:r>
          </a:p>
        </p:txBody>
      </p:sp>
    </p:spTree>
    <p:extLst>
      <p:ext uri="{BB962C8B-B14F-4D97-AF65-F5344CB8AC3E}">
        <p14:creationId xmlns:p14="http://schemas.microsoft.com/office/powerpoint/2010/main" val="23464228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FA2EF-BA67-5A25-F5F2-4311726772F6}"/>
              </a:ext>
            </a:extLst>
          </p:cNvPr>
          <p:cNvSpPr>
            <a:spLocks noGrp="1"/>
          </p:cNvSpPr>
          <p:nvPr>
            <p:ph type="title"/>
          </p:nvPr>
        </p:nvSpPr>
        <p:spPr/>
        <p:txBody>
          <a:bodyPr/>
          <a:lstStyle/>
          <a:p>
            <a:r>
              <a:rPr lang="en-US" dirty="0"/>
              <a:t>Cross-Examination</a:t>
            </a:r>
          </a:p>
        </p:txBody>
      </p:sp>
      <p:sp>
        <p:nvSpPr>
          <p:cNvPr id="3" name="Content Placeholder 2">
            <a:extLst>
              <a:ext uri="{FF2B5EF4-FFF2-40B4-BE49-F238E27FC236}">
                <a16:creationId xmlns:a16="http://schemas.microsoft.com/office/drawing/2014/main" id="{778F5BE0-F734-A92C-936A-38E453975C67}"/>
              </a:ext>
            </a:extLst>
          </p:cNvPr>
          <p:cNvSpPr>
            <a:spLocks noGrp="1"/>
          </p:cNvSpPr>
          <p:nvPr>
            <p:ph idx="1"/>
          </p:nvPr>
        </p:nvSpPr>
        <p:spPr/>
        <p:txBody>
          <a:bodyPr>
            <a:normAutofit/>
          </a:bodyPr>
          <a:lstStyle/>
          <a:p>
            <a:r>
              <a:rPr lang="en-US" dirty="0"/>
              <a:t>“Questions and evidence about the complainant’s sexual predisposition or prior sexual behavior are not relevant,”— 34 C.F.R. § 106.45(b)(6)(</a:t>
            </a:r>
            <a:r>
              <a:rPr lang="en-US" dirty="0" err="1"/>
              <a:t>i</a:t>
            </a:r>
            <a:r>
              <a:rPr lang="en-US" dirty="0"/>
              <a:t>) </a:t>
            </a:r>
          </a:p>
          <a:p>
            <a:r>
              <a:rPr lang="en-US" dirty="0"/>
              <a:t>Exceptions: (1) To prove someone else was responsible (2) To show consent re: prior relationship with respondent</a:t>
            </a:r>
          </a:p>
        </p:txBody>
      </p:sp>
    </p:spTree>
    <p:extLst>
      <p:ext uri="{BB962C8B-B14F-4D97-AF65-F5344CB8AC3E}">
        <p14:creationId xmlns:p14="http://schemas.microsoft.com/office/powerpoint/2010/main" val="36637181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25610-F63E-89EA-BD4B-5425286EDC4A}"/>
              </a:ext>
            </a:extLst>
          </p:cNvPr>
          <p:cNvSpPr>
            <a:spLocks noGrp="1"/>
          </p:cNvSpPr>
          <p:nvPr>
            <p:ph type="title"/>
          </p:nvPr>
        </p:nvSpPr>
        <p:spPr/>
        <p:txBody>
          <a:bodyPr/>
          <a:lstStyle/>
          <a:p>
            <a:r>
              <a:rPr lang="en-US" dirty="0"/>
              <a:t>Relevance</a:t>
            </a:r>
          </a:p>
        </p:txBody>
      </p:sp>
      <p:sp>
        <p:nvSpPr>
          <p:cNvPr id="3" name="Content Placeholder 2">
            <a:extLst>
              <a:ext uri="{FF2B5EF4-FFF2-40B4-BE49-F238E27FC236}">
                <a16:creationId xmlns:a16="http://schemas.microsoft.com/office/drawing/2014/main" id="{04F62D7F-6A4A-7FDB-4F59-72956212ABF1}"/>
              </a:ext>
            </a:extLst>
          </p:cNvPr>
          <p:cNvSpPr>
            <a:spLocks noGrp="1"/>
          </p:cNvSpPr>
          <p:nvPr>
            <p:ph idx="1"/>
          </p:nvPr>
        </p:nvSpPr>
        <p:spPr/>
        <p:txBody>
          <a:bodyPr>
            <a:normAutofit fontScale="92500" lnSpcReduction="10000"/>
          </a:bodyPr>
          <a:lstStyle/>
          <a:p>
            <a:r>
              <a:rPr lang="en-US" dirty="0"/>
              <a:t>“The Department acknowledges that determining relevance in real time during a live hearing may be difficult.”— 85 Fed. Reg. 30026, 30331 (May 19, 2020)</a:t>
            </a:r>
          </a:p>
          <a:p>
            <a:r>
              <a:rPr lang="en-US" dirty="0"/>
              <a:t>My personal rule: When in doubt about relevance, I generally allow the question.  Why?</a:t>
            </a:r>
          </a:p>
          <a:p>
            <a:r>
              <a:rPr lang="en-US" dirty="0"/>
              <a:t>Relevance Is a Low Bar: Most relevance determinations should be quick and deferential. If a question might reasonably help assess credibility, bias, or facts at issue, it should be allowed.</a:t>
            </a:r>
          </a:p>
        </p:txBody>
      </p:sp>
    </p:spTree>
    <p:extLst>
      <p:ext uri="{BB962C8B-B14F-4D97-AF65-F5344CB8AC3E}">
        <p14:creationId xmlns:p14="http://schemas.microsoft.com/office/powerpoint/2010/main" val="11930983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269D-987D-B46D-45C0-FB879035FE17}"/>
              </a:ext>
            </a:extLst>
          </p:cNvPr>
          <p:cNvSpPr>
            <a:spLocks noGrp="1"/>
          </p:cNvSpPr>
          <p:nvPr>
            <p:ph type="title"/>
          </p:nvPr>
        </p:nvSpPr>
        <p:spPr/>
        <p:txBody>
          <a:bodyPr/>
          <a:lstStyle/>
          <a:p>
            <a:r>
              <a:rPr lang="en-US" dirty="0"/>
              <a:t>Hypothetical Scenario</a:t>
            </a:r>
          </a:p>
        </p:txBody>
      </p:sp>
      <p:sp>
        <p:nvSpPr>
          <p:cNvPr id="3" name="Content Placeholder 2">
            <a:extLst>
              <a:ext uri="{FF2B5EF4-FFF2-40B4-BE49-F238E27FC236}">
                <a16:creationId xmlns:a16="http://schemas.microsoft.com/office/drawing/2014/main" id="{897F0071-1A64-FD12-EC2A-6513E5840EEB}"/>
              </a:ext>
            </a:extLst>
          </p:cNvPr>
          <p:cNvSpPr>
            <a:spLocks noGrp="1"/>
          </p:cNvSpPr>
          <p:nvPr>
            <p:ph idx="1"/>
          </p:nvPr>
        </p:nvSpPr>
        <p:spPr/>
        <p:txBody>
          <a:bodyPr>
            <a:normAutofit fontScale="85000" lnSpcReduction="20000"/>
          </a:bodyPr>
          <a:lstStyle/>
          <a:p>
            <a:r>
              <a:rPr lang="en-US" dirty="0"/>
              <a:t>Two students, Taylor (Complainant) and Jordan (Respondent), attended a late-night gathering in the campus commons. </a:t>
            </a:r>
          </a:p>
          <a:p>
            <a:r>
              <a:rPr lang="en-US" dirty="0"/>
              <a:t>Both admit they drank alcohol. </a:t>
            </a:r>
          </a:p>
          <a:p>
            <a:r>
              <a:rPr lang="en-US" dirty="0"/>
              <a:t>Taylor alleges that Jordan engaged in sexual activity without consent later that night in Jordan’s dorm.</a:t>
            </a:r>
          </a:p>
          <a:p>
            <a:r>
              <a:rPr lang="en-US" dirty="0"/>
              <a:t>Jordan claims the encounter was consensual.</a:t>
            </a:r>
          </a:p>
          <a:p>
            <a:r>
              <a:rPr lang="en-US" dirty="0"/>
              <a:t>During the hearing, Taylor has testified about their memory of the evening, including what they drank, who they were with, and the moment they said “no.” </a:t>
            </a:r>
          </a:p>
          <a:p>
            <a:r>
              <a:rPr lang="en-US" dirty="0"/>
              <a:t>Jordan’s advisor begins cross-examination.</a:t>
            </a:r>
          </a:p>
        </p:txBody>
      </p:sp>
    </p:spTree>
    <p:extLst>
      <p:ext uri="{BB962C8B-B14F-4D97-AF65-F5344CB8AC3E}">
        <p14:creationId xmlns:p14="http://schemas.microsoft.com/office/powerpoint/2010/main" val="5191059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667A-68EF-7C46-CF85-9C28244F6178}"/>
              </a:ext>
            </a:extLst>
          </p:cNvPr>
          <p:cNvSpPr>
            <a:spLocks noGrp="1"/>
          </p:cNvSpPr>
          <p:nvPr>
            <p:ph type="title"/>
          </p:nvPr>
        </p:nvSpPr>
        <p:spPr/>
        <p:txBody>
          <a:bodyPr/>
          <a:lstStyle/>
          <a:p>
            <a:r>
              <a:rPr lang="en-US" dirty="0"/>
              <a:t>Relevant Or Irrelevant?</a:t>
            </a:r>
          </a:p>
        </p:txBody>
      </p:sp>
      <p:sp>
        <p:nvSpPr>
          <p:cNvPr id="3" name="Content Placeholder 2">
            <a:extLst>
              <a:ext uri="{FF2B5EF4-FFF2-40B4-BE49-F238E27FC236}">
                <a16:creationId xmlns:a16="http://schemas.microsoft.com/office/drawing/2014/main" id="{B35FCE8E-03F5-9D8C-02CA-5A1FD3C00A8C}"/>
              </a:ext>
            </a:extLst>
          </p:cNvPr>
          <p:cNvSpPr>
            <a:spLocks noGrp="1"/>
          </p:cNvSpPr>
          <p:nvPr>
            <p:ph idx="1"/>
          </p:nvPr>
        </p:nvSpPr>
        <p:spPr/>
        <p:txBody>
          <a:bodyPr>
            <a:normAutofit/>
          </a:bodyPr>
          <a:lstStyle/>
          <a:p>
            <a:r>
              <a:rPr lang="en-US" dirty="0"/>
              <a:t>Question 1:“You said you had vodka, but isn’t it true you were also doing shots of Fireball before that?”</a:t>
            </a:r>
          </a:p>
          <a:p>
            <a:r>
              <a:rPr lang="en-US" dirty="0"/>
              <a:t>Question 2:“Didn’t you tell your roommate earlier that week you were into Jordan?”</a:t>
            </a:r>
          </a:p>
          <a:p>
            <a:r>
              <a:rPr lang="en-US" dirty="0"/>
              <a:t>Question 3:“Isn’t it true you kissed another person at the party before going upstairs with Jordan?”</a:t>
            </a:r>
          </a:p>
          <a:p>
            <a:endParaRPr lang="en-US" dirty="0"/>
          </a:p>
          <a:p>
            <a:pPr marL="0" indent="0">
              <a:buNone/>
            </a:pPr>
            <a:endParaRPr lang="en-US" dirty="0"/>
          </a:p>
        </p:txBody>
      </p:sp>
    </p:spTree>
    <p:extLst>
      <p:ext uri="{BB962C8B-B14F-4D97-AF65-F5344CB8AC3E}">
        <p14:creationId xmlns:p14="http://schemas.microsoft.com/office/powerpoint/2010/main" val="18680353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FEEAC-8371-E1E1-FEC3-78DDF12F207F}"/>
              </a:ext>
            </a:extLst>
          </p:cNvPr>
          <p:cNvSpPr>
            <a:spLocks noGrp="1"/>
          </p:cNvSpPr>
          <p:nvPr>
            <p:ph type="title"/>
          </p:nvPr>
        </p:nvSpPr>
        <p:spPr/>
        <p:txBody>
          <a:bodyPr/>
          <a:lstStyle/>
          <a:p>
            <a:r>
              <a:rPr lang="en-US" dirty="0"/>
              <a:t>Relevant Or Irrelevant?</a:t>
            </a:r>
          </a:p>
        </p:txBody>
      </p:sp>
      <p:sp>
        <p:nvSpPr>
          <p:cNvPr id="3" name="Content Placeholder 2">
            <a:extLst>
              <a:ext uri="{FF2B5EF4-FFF2-40B4-BE49-F238E27FC236}">
                <a16:creationId xmlns:a16="http://schemas.microsoft.com/office/drawing/2014/main" id="{EACA54EA-BCB9-03E5-B004-61FD715D592F}"/>
              </a:ext>
            </a:extLst>
          </p:cNvPr>
          <p:cNvSpPr>
            <a:spLocks noGrp="1"/>
          </p:cNvSpPr>
          <p:nvPr>
            <p:ph idx="1"/>
          </p:nvPr>
        </p:nvSpPr>
        <p:spPr/>
        <p:txBody>
          <a:bodyPr/>
          <a:lstStyle/>
          <a:p>
            <a:r>
              <a:rPr lang="en-US" dirty="0"/>
              <a:t>Question 4:“You’ve accused someone of sexual misconduct before, haven’t you?”</a:t>
            </a:r>
          </a:p>
          <a:p>
            <a:r>
              <a:rPr lang="en-US" dirty="0"/>
              <a:t>Question 5:“You didn’t scream or fight back. Why not?”</a:t>
            </a:r>
          </a:p>
          <a:p>
            <a:r>
              <a:rPr lang="en-US" dirty="0"/>
              <a:t>Question 6:“You and Jordan were flirting in your group chat earlier that day. Can you explain that?”</a:t>
            </a:r>
          </a:p>
          <a:p>
            <a:endParaRPr lang="en-US" dirty="0"/>
          </a:p>
        </p:txBody>
      </p:sp>
    </p:spTree>
    <p:extLst>
      <p:ext uri="{BB962C8B-B14F-4D97-AF65-F5344CB8AC3E}">
        <p14:creationId xmlns:p14="http://schemas.microsoft.com/office/powerpoint/2010/main" val="42045932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4ACDE-C2B3-0A33-5FAA-1F48ABFDBE56}"/>
              </a:ext>
            </a:extLst>
          </p:cNvPr>
          <p:cNvSpPr>
            <a:spLocks noGrp="1"/>
          </p:cNvSpPr>
          <p:nvPr>
            <p:ph type="title"/>
          </p:nvPr>
        </p:nvSpPr>
        <p:spPr/>
        <p:txBody>
          <a:bodyPr/>
          <a:lstStyle/>
          <a:p>
            <a:r>
              <a:rPr lang="en-US" dirty="0"/>
              <a:t>Disruptive Advisors</a:t>
            </a:r>
          </a:p>
        </p:txBody>
      </p:sp>
      <p:sp>
        <p:nvSpPr>
          <p:cNvPr id="3" name="Content Placeholder 2">
            <a:extLst>
              <a:ext uri="{FF2B5EF4-FFF2-40B4-BE49-F238E27FC236}">
                <a16:creationId xmlns:a16="http://schemas.microsoft.com/office/drawing/2014/main" id="{71FA40E3-2714-20F1-039F-D3380F6B3916}"/>
              </a:ext>
            </a:extLst>
          </p:cNvPr>
          <p:cNvSpPr>
            <a:spLocks noGrp="1"/>
          </p:cNvSpPr>
          <p:nvPr>
            <p:ph idx="1"/>
          </p:nvPr>
        </p:nvSpPr>
        <p:spPr/>
        <p:txBody>
          <a:bodyPr/>
          <a:lstStyle/>
          <a:p>
            <a:r>
              <a:rPr lang="en-US" dirty="0"/>
              <a:t>Scenario: You’re conducting a hearing. The respondent’s advisor repeatedly objects mid-answer (“Objection! Hearsay!”) and tries to coach responses.</a:t>
            </a:r>
          </a:p>
          <a:p>
            <a:r>
              <a:rPr lang="en-US" dirty="0"/>
              <a:t>How do you respond in the moment? Do you stop the hearing? Do you warn them? What’s your tone?</a:t>
            </a:r>
          </a:p>
        </p:txBody>
      </p:sp>
    </p:spTree>
    <p:extLst>
      <p:ext uri="{BB962C8B-B14F-4D97-AF65-F5344CB8AC3E}">
        <p14:creationId xmlns:p14="http://schemas.microsoft.com/office/powerpoint/2010/main" val="4051874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3F89A-9804-09FE-7236-CDB17CB6D67B}"/>
              </a:ext>
            </a:extLst>
          </p:cNvPr>
          <p:cNvSpPr>
            <a:spLocks noGrp="1"/>
          </p:cNvSpPr>
          <p:nvPr>
            <p:ph type="title"/>
          </p:nvPr>
        </p:nvSpPr>
        <p:spPr>
          <a:xfrm>
            <a:off x="4064000" y="274639"/>
            <a:ext cx="7518400" cy="1143000"/>
          </a:xfrm>
        </p:spPr>
        <p:txBody>
          <a:bodyPr anchor="b">
            <a:normAutofit/>
          </a:bodyPr>
          <a:lstStyle/>
          <a:p>
            <a:r>
              <a:rPr lang="en-US" dirty="0"/>
              <a:t>And if we get it wrong…</a:t>
            </a:r>
          </a:p>
        </p:txBody>
      </p:sp>
      <p:sp>
        <p:nvSpPr>
          <p:cNvPr id="3" name="Content Placeholder 2">
            <a:extLst>
              <a:ext uri="{FF2B5EF4-FFF2-40B4-BE49-F238E27FC236}">
                <a16:creationId xmlns:a16="http://schemas.microsoft.com/office/drawing/2014/main" id="{2962D29C-50A2-53BF-6C46-A14F19B9BE36}"/>
              </a:ext>
            </a:extLst>
          </p:cNvPr>
          <p:cNvSpPr>
            <a:spLocks noGrp="1"/>
          </p:cNvSpPr>
          <p:nvPr>
            <p:ph idx="1"/>
          </p:nvPr>
        </p:nvSpPr>
        <p:spPr>
          <a:xfrm>
            <a:off x="4064000" y="1600201"/>
            <a:ext cx="7518400" cy="4525963"/>
          </a:xfrm>
        </p:spPr>
        <p:txBody>
          <a:bodyPr>
            <a:normAutofit/>
          </a:bodyPr>
          <a:lstStyle/>
          <a:p>
            <a:r>
              <a:rPr lang="en-US" dirty="0"/>
              <a:t>We may retraumatize someone who needed help.</a:t>
            </a:r>
          </a:p>
          <a:p>
            <a:r>
              <a:rPr lang="en-US" dirty="0"/>
              <a:t>We may destroy a reputation without cause.</a:t>
            </a:r>
          </a:p>
          <a:p>
            <a:r>
              <a:rPr lang="en-US" dirty="0"/>
              <a:t>We may allow someone to continue hurting people. </a:t>
            </a:r>
          </a:p>
        </p:txBody>
      </p:sp>
      <p:pic>
        <p:nvPicPr>
          <p:cNvPr id="4" name="Picture 2" descr="Free Brushstroke calligraphy art Image ...">
            <a:extLst>
              <a:ext uri="{FF2B5EF4-FFF2-40B4-BE49-F238E27FC236}">
                <a16:creationId xmlns:a16="http://schemas.microsoft.com/office/drawing/2014/main" id="{FF6E1986-C447-21E0-B89D-0F2ACCBE5091}"/>
              </a:ext>
            </a:extLst>
          </p:cNvPr>
          <p:cNvPicPr>
            <a:picLocks noGrp="1" noChangeAspect="1" noChangeArrowheads="1"/>
          </p:cNvPicPr>
          <p:nvPr>
            <p:ph type="pic" sz="quarter" idx="16"/>
          </p:nvPr>
        </p:nvPicPr>
        <p:blipFill>
          <a:blip r:embed="rId2">
            <a:extLst>
              <a:ext uri="{28A0092B-C50C-407E-A947-70E740481C1C}">
                <a14:useLocalDpi xmlns:a14="http://schemas.microsoft.com/office/drawing/2010/main" val="0"/>
              </a:ext>
            </a:extLst>
          </a:blip>
          <a:srcRect l="23889" r="23889"/>
          <a:stretch>
            <a:fillRect/>
          </a:stretch>
        </p:blipFill>
        <p:spPr bwMode="auto">
          <a:xfrm>
            <a:off x="0" y="0"/>
            <a:ext cx="3581400" cy="6858000"/>
          </a:xfrm>
          <a:prstGeom prst="rect">
            <a:avLst/>
          </a:prstGeom>
          <a:noFill/>
        </p:spPr>
      </p:pic>
    </p:spTree>
    <p:extLst>
      <p:ext uri="{BB962C8B-B14F-4D97-AF65-F5344CB8AC3E}">
        <p14:creationId xmlns:p14="http://schemas.microsoft.com/office/powerpoint/2010/main" val="8872361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2E79E-F678-9A25-C751-F5F9A5D68178}"/>
              </a:ext>
            </a:extLst>
          </p:cNvPr>
          <p:cNvSpPr>
            <a:spLocks noGrp="1"/>
          </p:cNvSpPr>
          <p:nvPr>
            <p:ph type="title"/>
          </p:nvPr>
        </p:nvSpPr>
        <p:spPr/>
        <p:txBody>
          <a:bodyPr/>
          <a:lstStyle/>
          <a:p>
            <a:r>
              <a:rPr lang="en-US" dirty="0"/>
              <a:t>Disruptive Advisors</a:t>
            </a:r>
          </a:p>
        </p:txBody>
      </p:sp>
      <p:sp>
        <p:nvSpPr>
          <p:cNvPr id="3" name="Content Placeholder 2">
            <a:extLst>
              <a:ext uri="{FF2B5EF4-FFF2-40B4-BE49-F238E27FC236}">
                <a16:creationId xmlns:a16="http://schemas.microsoft.com/office/drawing/2014/main" id="{200958C8-AE0A-0FB6-89C9-BC782D8163FA}"/>
              </a:ext>
            </a:extLst>
          </p:cNvPr>
          <p:cNvSpPr>
            <a:spLocks noGrp="1"/>
          </p:cNvSpPr>
          <p:nvPr>
            <p:ph idx="1"/>
          </p:nvPr>
        </p:nvSpPr>
        <p:spPr/>
        <p:txBody>
          <a:bodyPr/>
          <a:lstStyle/>
          <a:p>
            <a:r>
              <a:rPr lang="en-US" dirty="0"/>
              <a:t>Scenario: An advisor uses hostile tone and loaded questions during cross-examination (“Why are you lying about what happened?”).</a:t>
            </a:r>
          </a:p>
          <a:p>
            <a:r>
              <a:rPr lang="en-US" dirty="0"/>
              <a:t>What’s the standard for intervention? How do you balance fairness with decorum?</a:t>
            </a:r>
          </a:p>
        </p:txBody>
      </p:sp>
    </p:spTree>
    <p:extLst>
      <p:ext uri="{BB962C8B-B14F-4D97-AF65-F5344CB8AC3E}">
        <p14:creationId xmlns:p14="http://schemas.microsoft.com/office/powerpoint/2010/main" val="6905444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803C8-23F3-C5D5-3A13-58AA4C6DDDCA}"/>
              </a:ext>
            </a:extLst>
          </p:cNvPr>
          <p:cNvSpPr>
            <a:spLocks noGrp="1"/>
          </p:cNvSpPr>
          <p:nvPr>
            <p:ph type="title"/>
          </p:nvPr>
        </p:nvSpPr>
        <p:spPr/>
        <p:txBody>
          <a:bodyPr/>
          <a:lstStyle/>
          <a:p>
            <a:r>
              <a:rPr lang="en-US" dirty="0"/>
              <a:t>What Can You Do?</a:t>
            </a:r>
          </a:p>
        </p:txBody>
      </p:sp>
      <p:sp>
        <p:nvSpPr>
          <p:cNvPr id="3" name="Content Placeholder 2">
            <a:extLst>
              <a:ext uri="{FF2B5EF4-FFF2-40B4-BE49-F238E27FC236}">
                <a16:creationId xmlns:a16="http://schemas.microsoft.com/office/drawing/2014/main" id="{248D4BC2-F4FE-34A8-1E54-7F7949A46162}"/>
              </a:ext>
            </a:extLst>
          </p:cNvPr>
          <p:cNvSpPr>
            <a:spLocks noGrp="1"/>
          </p:cNvSpPr>
          <p:nvPr>
            <p:ph idx="1"/>
          </p:nvPr>
        </p:nvSpPr>
        <p:spPr/>
        <p:txBody>
          <a:bodyPr/>
          <a:lstStyle/>
          <a:p>
            <a:r>
              <a:rPr lang="en-US" dirty="0"/>
              <a:t>Remind them of ground rules at the outset</a:t>
            </a:r>
          </a:p>
          <a:p>
            <a:r>
              <a:rPr lang="en-US" dirty="0"/>
              <a:t>Interrupt and redirect when needed</a:t>
            </a:r>
          </a:p>
          <a:p>
            <a:r>
              <a:rPr lang="en-US" dirty="0"/>
              <a:t>Issue clear, progressive warnings </a:t>
            </a:r>
          </a:p>
          <a:p>
            <a:r>
              <a:rPr lang="en-US" dirty="0"/>
              <a:t>Document disruptive behavior</a:t>
            </a:r>
          </a:p>
          <a:p>
            <a:r>
              <a:rPr lang="en-US" dirty="0"/>
              <a:t>Remove an advisor only as a last resort</a:t>
            </a:r>
          </a:p>
        </p:txBody>
      </p:sp>
    </p:spTree>
    <p:extLst>
      <p:ext uri="{BB962C8B-B14F-4D97-AF65-F5344CB8AC3E}">
        <p14:creationId xmlns:p14="http://schemas.microsoft.com/office/powerpoint/2010/main" val="26029457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2A20D-7E2F-D72B-8931-4F913B0F45C9}"/>
              </a:ext>
            </a:extLst>
          </p:cNvPr>
          <p:cNvSpPr>
            <a:spLocks noGrp="1"/>
          </p:cNvSpPr>
          <p:nvPr>
            <p:ph type="title"/>
          </p:nvPr>
        </p:nvSpPr>
        <p:spPr/>
        <p:txBody>
          <a:bodyPr>
            <a:normAutofit fontScale="90000"/>
          </a:bodyPr>
          <a:lstStyle/>
          <a:p>
            <a:r>
              <a:rPr lang="en-US" dirty="0"/>
              <a:t>Report Writing Common Pitfalls</a:t>
            </a:r>
          </a:p>
        </p:txBody>
      </p:sp>
      <p:sp>
        <p:nvSpPr>
          <p:cNvPr id="3" name="Content Placeholder 2">
            <a:extLst>
              <a:ext uri="{FF2B5EF4-FFF2-40B4-BE49-F238E27FC236}">
                <a16:creationId xmlns:a16="http://schemas.microsoft.com/office/drawing/2014/main" id="{22A5B8CB-75BF-1465-55DD-4BC860F4DBC7}"/>
              </a:ext>
            </a:extLst>
          </p:cNvPr>
          <p:cNvSpPr>
            <a:spLocks noGrp="1"/>
          </p:cNvSpPr>
          <p:nvPr>
            <p:ph idx="1"/>
          </p:nvPr>
        </p:nvSpPr>
        <p:spPr/>
        <p:txBody>
          <a:bodyPr>
            <a:normAutofit fontScale="92500" lnSpcReduction="20000"/>
          </a:bodyPr>
          <a:lstStyle/>
          <a:p>
            <a:pPr marL="0" indent="0">
              <a:buNone/>
            </a:pPr>
            <a:r>
              <a:rPr lang="en-US" b="1" dirty="0"/>
              <a:t>Failure to Adequately Explain Findings</a:t>
            </a:r>
          </a:p>
          <a:p>
            <a:r>
              <a:rPr lang="en-US" dirty="0"/>
              <a:t>Courts consistently criticize reports that contain conclusory statements with no rationale.</a:t>
            </a:r>
          </a:p>
          <a:p>
            <a:r>
              <a:rPr lang="en-US" dirty="0"/>
              <a:t>Common issue: Findings of responsibility or non-responsibility are stated without explaining why evidence was credited or discounted.</a:t>
            </a:r>
          </a:p>
          <a:p>
            <a:r>
              <a:rPr lang="en-US" dirty="0"/>
              <a:t>Example: “The panel found the complainant not credible,” but provided no reasoning, leaving the court unable to assess whether the decision was arbitrary.— </a:t>
            </a:r>
            <a:r>
              <a:rPr lang="en-US" i="1" dirty="0"/>
              <a:t>Doe v. Univ. of Denver</a:t>
            </a:r>
            <a:r>
              <a:rPr lang="en-US" dirty="0"/>
              <a:t>, 952 F.3d 1182 (10th Cir. 2020)</a:t>
            </a:r>
          </a:p>
        </p:txBody>
      </p:sp>
    </p:spTree>
    <p:extLst>
      <p:ext uri="{BB962C8B-B14F-4D97-AF65-F5344CB8AC3E}">
        <p14:creationId xmlns:p14="http://schemas.microsoft.com/office/powerpoint/2010/main" val="34476932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0EB64-0423-B48B-C3D1-FA6D276924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1F41C7-4B8E-014E-DFC6-D2C8A4B3B512}"/>
              </a:ext>
            </a:extLst>
          </p:cNvPr>
          <p:cNvSpPr>
            <a:spLocks noGrp="1"/>
          </p:cNvSpPr>
          <p:nvPr>
            <p:ph type="title"/>
          </p:nvPr>
        </p:nvSpPr>
        <p:spPr/>
        <p:txBody>
          <a:bodyPr>
            <a:normAutofit fontScale="90000"/>
          </a:bodyPr>
          <a:lstStyle/>
          <a:p>
            <a:r>
              <a:rPr lang="en-US" dirty="0"/>
              <a:t>Report Writing Common Pitfalls</a:t>
            </a:r>
          </a:p>
        </p:txBody>
      </p:sp>
      <p:sp>
        <p:nvSpPr>
          <p:cNvPr id="3" name="Content Placeholder 2">
            <a:extLst>
              <a:ext uri="{FF2B5EF4-FFF2-40B4-BE49-F238E27FC236}">
                <a16:creationId xmlns:a16="http://schemas.microsoft.com/office/drawing/2014/main" id="{23DFF6BB-395E-9BF3-AA37-A743D9846458}"/>
              </a:ext>
            </a:extLst>
          </p:cNvPr>
          <p:cNvSpPr>
            <a:spLocks noGrp="1"/>
          </p:cNvSpPr>
          <p:nvPr>
            <p:ph idx="1"/>
          </p:nvPr>
        </p:nvSpPr>
        <p:spPr/>
        <p:txBody>
          <a:bodyPr>
            <a:normAutofit fontScale="92500" lnSpcReduction="20000"/>
          </a:bodyPr>
          <a:lstStyle/>
          <a:p>
            <a:pPr marL="0" indent="0">
              <a:buNone/>
            </a:pPr>
            <a:r>
              <a:rPr lang="en-US" b="1" dirty="0"/>
              <a:t>Ignoring or Mischaracterizing Evidence</a:t>
            </a:r>
          </a:p>
          <a:p>
            <a:r>
              <a:rPr lang="en-US" dirty="0"/>
              <a:t>Decision-makers sometimes omit key evidence or misstate what was said or submitted, raising concerns of bias or procedural irregularity.</a:t>
            </a:r>
          </a:p>
          <a:p>
            <a:r>
              <a:rPr lang="en-US" dirty="0"/>
              <a:t>Common issue: Not addressing documentary or witness evidence that contradicts the conclusion.</a:t>
            </a:r>
          </a:p>
          <a:p>
            <a:r>
              <a:rPr lang="en-US" dirty="0"/>
              <a:t>Example: In </a:t>
            </a:r>
            <a:r>
              <a:rPr lang="en-US" i="1" dirty="0"/>
              <a:t>Doe v. Purdue Univ.</a:t>
            </a:r>
            <a:r>
              <a:rPr lang="en-US" dirty="0"/>
              <a:t>, 928 F.3d 652 (7th Cir. 2019), the university expelled a student without considering his version of events or exculpatory evidence.</a:t>
            </a:r>
          </a:p>
        </p:txBody>
      </p:sp>
    </p:spTree>
    <p:extLst>
      <p:ext uri="{BB962C8B-B14F-4D97-AF65-F5344CB8AC3E}">
        <p14:creationId xmlns:p14="http://schemas.microsoft.com/office/powerpoint/2010/main" val="40883775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5BC0C-904C-4FE6-4453-0141425D3F1C}"/>
              </a:ext>
            </a:extLst>
          </p:cNvPr>
          <p:cNvSpPr>
            <a:spLocks noGrp="1"/>
          </p:cNvSpPr>
          <p:nvPr>
            <p:ph type="title"/>
          </p:nvPr>
        </p:nvSpPr>
        <p:spPr/>
        <p:txBody>
          <a:bodyPr>
            <a:normAutofit fontScale="90000"/>
          </a:bodyPr>
          <a:lstStyle/>
          <a:p>
            <a:r>
              <a:rPr lang="en-US" dirty="0"/>
              <a:t>Report Writing Common Pitfalls</a:t>
            </a:r>
          </a:p>
        </p:txBody>
      </p:sp>
      <p:sp>
        <p:nvSpPr>
          <p:cNvPr id="3" name="Content Placeholder 2">
            <a:extLst>
              <a:ext uri="{FF2B5EF4-FFF2-40B4-BE49-F238E27FC236}">
                <a16:creationId xmlns:a16="http://schemas.microsoft.com/office/drawing/2014/main" id="{8FDC746F-F23D-9A00-5F99-0101DEE01321}"/>
              </a:ext>
            </a:extLst>
          </p:cNvPr>
          <p:cNvSpPr>
            <a:spLocks noGrp="1"/>
          </p:cNvSpPr>
          <p:nvPr>
            <p:ph idx="1"/>
          </p:nvPr>
        </p:nvSpPr>
        <p:spPr/>
        <p:txBody>
          <a:bodyPr>
            <a:normAutofit fontScale="92500" lnSpcReduction="10000"/>
          </a:bodyPr>
          <a:lstStyle/>
          <a:p>
            <a:pPr marL="0" indent="0">
              <a:buNone/>
            </a:pPr>
            <a:r>
              <a:rPr lang="en-US" b="1" dirty="0"/>
              <a:t>Insufficient Analysis of Credibility </a:t>
            </a:r>
          </a:p>
          <a:p>
            <a:r>
              <a:rPr lang="en-US" dirty="0"/>
              <a:t>While credibility is often central, many reports fail to explain why a party or witness was or was not credible.</a:t>
            </a:r>
          </a:p>
          <a:p>
            <a:r>
              <a:rPr lang="en-US" dirty="0"/>
              <a:t>Common issue: Boilerplate language such as “The panel found the respondent more credible,” without connecting it to specific facts.</a:t>
            </a:r>
          </a:p>
          <a:p>
            <a:r>
              <a:rPr lang="en-US" dirty="0"/>
              <a:t>Courts expect: Acknowledgement of inconsistencies; evaluation of corroboration, motive, or plausibility; be careful about trauma-informed factors</a:t>
            </a:r>
          </a:p>
        </p:txBody>
      </p:sp>
    </p:spTree>
    <p:extLst>
      <p:ext uri="{BB962C8B-B14F-4D97-AF65-F5344CB8AC3E}">
        <p14:creationId xmlns:p14="http://schemas.microsoft.com/office/powerpoint/2010/main" val="40103931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46729-F905-B261-D9AA-4BB3CA8E0F58}"/>
              </a:ext>
            </a:extLst>
          </p:cNvPr>
          <p:cNvSpPr>
            <a:spLocks noGrp="1"/>
          </p:cNvSpPr>
          <p:nvPr>
            <p:ph type="title"/>
          </p:nvPr>
        </p:nvSpPr>
        <p:spPr/>
        <p:txBody>
          <a:bodyPr/>
          <a:lstStyle/>
          <a:p>
            <a:r>
              <a:rPr lang="en-US" dirty="0"/>
              <a:t>Some Others</a:t>
            </a:r>
          </a:p>
        </p:txBody>
      </p:sp>
      <p:sp>
        <p:nvSpPr>
          <p:cNvPr id="3" name="Content Placeholder 2">
            <a:extLst>
              <a:ext uri="{FF2B5EF4-FFF2-40B4-BE49-F238E27FC236}">
                <a16:creationId xmlns:a16="http://schemas.microsoft.com/office/drawing/2014/main" id="{A0F057D2-BB7C-DED2-6183-4ABFBAA122A9}"/>
              </a:ext>
            </a:extLst>
          </p:cNvPr>
          <p:cNvSpPr>
            <a:spLocks noGrp="1"/>
          </p:cNvSpPr>
          <p:nvPr>
            <p:ph idx="1"/>
          </p:nvPr>
        </p:nvSpPr>
        <p:spPr/>
        <p:txBody>
          <a:bodyPr/>
          <a:lstStyle/>
          <a:p>
            <a:r>
              <a:rPr lang="en-US" dirty="0"/>
              <a:t>Failure to Address Policy Elements</a:t>
            </a:r>
          </a:p>
          <a:p>
            <a:r>
              <a:rPr lang="en-US" dirty="0"/>
              <a:t>Disorganized or Unclear Structure</a:t>
            </a:r>
          </a:p>
          <a:p>
            <a:r>
              <a:rPr lang="en-US" dirty="0"/>
              <a:t>Language Suggesting Bias or Presumption</a:t>
            </a:r>
          </a:p>
          <a:p>
            <a:r>
              <a:rPr lang="en-US" dirty="0"/>
              <a:t>Failure to Explain Sanctions and Remedies</a:t>
            </a:r>
          </a:p>
          <a:p>
            <a:endParaRPr lang="en-US" dirty="0"/>
          </a:p>
          <a:p>
            <a:endParaRPr lang="en-US" dirty="0"/>
          </a:p>
        </p:txBody>
      </p:sp>
    </p:spTree>
    <p:extLst>
      <p:ext uri="{BB962C8B-B14F-4D97-AF65-F5344CB8AC3E}">
        <p14:creationId xmlns:p14="http://schemas.microsoft.com/office/powerpoint/2010/main" val="17365180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DEC9D-2F7E-A73E-C642-F8EA59C4A6D3}"/>
              </a:ext>
            </a:extLst>
          </p:cNvPr>
          <p:cNvSpPr>
            <a:spLocks noGrp="1"/>
          </p:cNvSpPr>
          <p:nvPr>
            <p:ph type="title"/>
          </p:nvPr>
        </p:nvSpPr>
        <p:spPr/>
        <p:txBody>
          <a:bodyPr/>
          <a:lstStyle/>
          <a:p>
            <a:r>
              <a:rPr lang="en-US" dirty="0"/>
              <a:t>A Moment On Sanctions</a:t>
            </a:r>
          </a:p>
        </p:txBody>
      </p:sp>
      <p:sp>
        <p:nvSpPr>
          <p:cNvPr id="3" name="Content Placeholder 2">
            <a:extLst>
              <a:ext uri="{FF2B5EF4-FFF2-40B4-BE49-F238E27FC236}">
                <a16:creationId xmlns:a16="http://schemas.microsoft.com/office/drawing/2014/main" id="{2E104BE4-4E8B-D83B-AC96-32C4EBB20178}"/>
              </a:ext>
            </a:extLst>
          </p:cNvPr>
          <p:cNvSpPr>
            <a:spLocks noGrp="1"/>
          </p:cNvSpPr>
          <p:nvPr>
            <p:ph idx="1"/>
          </p:nvPr>
        </p:nvSpPr>
        <p:spPr/>
        <p:txBody>
          <a:bodyPr>
            <a:normAutofit fontScale="85000" lnSpcReduction="20000"/>
          </a:bodyPr>
          <a:lstStyle/>
          <a:p>
            <a:pPr marL="0" indent="0">
              <a:buNone/>
            </a:pPr>
            <a:r>
              <a:rPr lang="en-US" b="1" dirty="0"/>
              <a:t>Purpose of Sanctions</a:t>
            </a:r>
          </a:p>
          <a:p>
            <a:r>
              <a:rPr lang="en-US" dirty="0"/>
              <a:t>Restore or preserve equal access to the education program</a:t>
            </a:r>
          </a:p>
          <a:p>
            <a:r>
              <a:rPr lang="en-US" dirty="0"/>
              <a:t>Address the harm caused and prevent recurrence</a:t>
            </a:r>
          </a:p>
          <a:p>
            <a:r>
              <a:rPr lang="en-US" dirty="0"/>
              <a:t>Sanctions are not punishment for punishment’s sake—they serve institutional equity</a:t>
            </a:r>
          </a:p>
          <a:p>
            <a:pPr marL="0" indent="0">
              <a:buNone/>
            </a:pPr>
            <a:r>
              <a:rPr lang="en-US" b="1" dirty="0"/>
              <a:t>Considerations When Determining Sanctions</a:t>
            </a:r>
          </a:p>
          <a:p>
            <a:r>
              <a:rPr lang="en-US" dirty="0"/>
              <a:t>Nature and severity of the misconduct</a:t>
            </a:r>
          </a:p>
          <a:p>
            <a:r>
              <a:rPr lang="en-US" dirty="0"/>
              <a:t>Impact on the complainant and broader campus community</a:t>
            </a:r>
          </a:p>
          <a:p>
            <a:r>
              <a:rPr lang="en-US" dirty="0"/>
              <a:t>Whether the respondent poses an ongoing risk</a:t>
            </a:r>
          </a:p>
          <a:p>
            <a:r>
              <a:rPr lang="en-US" dirty="0"/>
              <a:t>Prior misconduct history (if any)</a:t>
            </a:r>
          </a:p>
        </p:txBody>
      </p:sp>
    </p:spTree>
    <p:extLst>
      <p:ext uri="{BB962C8B-B14F-4D97-AF65-F5344CB8AC3E}">
        <p14:creationId xmlns:p14="http://schemas.microsoft.com/office/powerpoint/2010/main" val="33117214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D91E4-4FE1-7F3C-1FB2-5DEE4E1ACD68}"/>
              </a:ext>
            </a:extLst>
          </p:cNvPr>
          <p:cNvSpPr>
            <a:spLocks noGrp="1"/>
          </p:cNvSpPr>
          <p:nvPr>
            <p:ph type="title"/>
          </p:nvPr>
        </p:nvSpPr>
        <p:spPr>
          <a:xfrm>
            <a:off x="2158999" y="274639"/>
            <a:ext cx="9558079" cy="1143000"/>
          </a:xfrm>
        </p:spPr>
        <p:txBody>
          <a:bodyPr>
            <a:normAutofit/>
          </a:bodyPr>
          <a:lstStyle/>
          <a:p>
            <a:r>
              <a:rPr lang="en-US" dirty="0"/>
              <a:t>“Design the Ideal Hearing”</a:t>
            </a:r>
          </a:p>
        </p:txBody>
      </p:sp>
      <p:sp>
        <p:nvSpPr>
          <p:cNvPr id="3" name="Content Placeholder 2">
            <a:extLst>
              <a:ext uri="{FF2B5EF4-FFF2-40B4-BE49-F238E27FC236}">
                <a16:creationId xmlns:a16="http://schemas.microsoft.com/office/drawing/2014/main" id="{E16EFD57-4AD6-BAD1-1757-CD4C386B582C}"/>
              </a:ext>
            </a:extLst>
          </p:cNvPr>
          <p:cNvSpPr>
            <a:spLocks noGrp="1"/>
          </p:cNvSpPr>
          <p:nvPr>
            <p:ph idx="1"/>
          </p:nvPr>
        </p:nvSpPr>
        <p:spPr/>
        <p:txBody>
          <a:bodyPr/>
          <a:lstStyle/>
          <a:p>
            <a:r>
              <a:rPr lang="en-US" dirty="0"/>
              <a:t>Share creative or unusual ideas that worked for your institution</a:t>
            </a:r>
          </a:p>
        </p:txBody>
      </p:sp>
    </p:spTree>
    <p:extLst>
      <p:ext uri="{BB962C8B-B14F-4D97-AF65-F5344CB8AC3E}">
        <p14:creationId xmlns:p14="http://schemas.microsoft.com/office/powerpoint/2010/main" val="32226750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395DB-71E1-C55F-7247-A650E37D7B1C}"/>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8DC00306-9894-5C33-1D0A-64D80412FB69}"/>
              </a:ext>
            </a:extLst>
          </p:cNvPr>
          <p:cNvSpPr>
            <a:spLocks noGrp="1"/>
          </p:cNvSpPr>
          <p:nvPr>
            <p:ph idx="1"/>
          </p:nvPr>
        </p:nvSpPr>
        <p:spPr/>
        <p:txBody>
          <a:bodyPr/>
          <a:lstStyle/>
          <a:p>
            <a:r>
              <a:rPr lang="en-US" dirty="0"/>
              <a:t>Retaliation</a:t>
            </a:r>
          </a:p>
          <a:p>
            <a:r>
              <a:rPr lang="en-US" dirty="0"/>
              <a:t>Disabilities and Intersectionality</a:t>
            </a:r>
          </a:p>
          <a:p>
            <a:r>
              <a:rPr lang="en-US" dirty="0"/>
              <a:t>Bias and Conflict of Interest</a:t>
            </a:r>
          </a:p>
          <a:p>
            <a:r>
              <a:rPr lang="en-US" dirty="0"/>
              <a:t>Coordinating with Law Enforcement</a:t>
            </a:r>
          </a:p>
        </p:txBody>
      </p:sp>
    </p:spTree>
    <p:extLst>
      <p:ext uri="{BB962C8B-B14F-4D97-AF65-F5344CB8AC3E}">
        <p14:creationId xmlns:p14="http://schemas.microsoft.com/office/powerpoint/2010/main" val="6991883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E4788B-FC86-A6E4-54D6-755AA1792EB6}"/>
              </a:ext>
            </a:extLst>
          </p:cNvPr>
          <p:cNvSpPr>
            <a:spLocks noGrp="1"/>
          </p:cNvSpPr>
          <p:nvPr>
            <p:ph type="ctrTitle"/>
          </p:nvPr>
        </p:nvSpPr>
        <p:spPr/>
        <p:txBody>
          <a:bodyPr>
            <a:normAutofit fontScale="90000"/>
          </a:bodyPr>
          <a:lstStyle/>
          <a:p>
            <a:r>
              <a:rPr lang="en-US" dirty="0"/>
              <a:t>Informal Resolution</a:t>
            </a:r>
          </a:p>
        </p:txBody>
      </p:sp>
      <p:sp>
        <p:nvSpPr>
          <p:cNvPr id="5" name="Subtitle 4">
            <a:extLst>
              <a:ext uri="{FF2B5EF4-FFF2-40B4-BE49-F238E27FC236}">
                <a16:creationId xmlns:a16="http://schemas.microsoft.com/office/drawing/2014/main" id="{64CB62AA-3A38-F1CF-A46C-A901D592FED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87763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4A7FA9-B80C-516A-AA70-2738823EA7FA}"/>
              </a:ext>
            </a:extLst>
          </p:cNvPr>
          <p:cNvSpPr>
            <a:spLocks noGrp="1"/>
          </p:cNvSpPr>
          <p:nvPr>
            <p:ph type="ctrTitle"/>
          </p:nvPr>
        </p:nvSpPr>
        <p:spPr/>
        <p:txBody>
          <a:bodyPr/>
          <a:lstStyle/>
          <a:p>
            <a:r>
              <a:rPr lang="en-US" dirty="0"/>
              <a:t>The Legal Part</a:t>
            </a:r>
          </a:p>
        </p:txBody>
      </p:sp>
      <p:sp>
        <p:nvSpPr>
          <p:cNvPr id="2" name="Subtitle 1">
            <a:extLst>
              <a:ext uri="{FF2B5EF4-FFF2-40B4-BE49-F238E27FC236}">
                <a16:creationId xmlns:a16="http://schemas.microsoft.com/office/drawing/2014/main" id="{D1C15412-DBFC-814F-E5FE-70A8A9E775E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256546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eacemaker Quotes. QuotesGram">
            <a:extLst>
              <a:ext uri="{FF2B5EF4-FFF2-40B4-BE49-F238E27FC236}">
                <a16:creationId xmlns:a16="http://schemas.microsoft.com/office/drawing/2014/main" id="{08F9C51B-FD60-1AB5-691C-63AADA1C51D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203" b="1102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8420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7794E-F39E-8DDC-73C6-050C75FDBB79}"/>
              </a:ext>
            </a:extLst>
          </p:cNvPr>
          <p:cNvSpPr>
            <a:spLocks noGrp="1"/>
          </p:cNvSpPr>
          <p:nvPr>
            <p:ph type="title"/>
          </p:nvPr>
        </p:nvSpPr>
        <p:spPr/>
        <p:txBody>
          <a:bodyPr>
            <a:normAutofit fontScale="90000"/>
          </a:bodyPr>
          <a:lstStyle/>
          <a:p>
            <a:pPr algn="ctr"/>
            <a:r>
              <a:rPr lang="en-US" b="1" dirty="0"/>
              <a:t>First Principles: Overarching</a:t>
            </a:r>
            <a:r>
              <a:rPr lang="en-US" sz="4400" b="1" dirty="0"/>
              <a:t> Title IX Duty</a:t>
            </a:r>
            <a:endParaRPr lang="en-US" dirty="0"/>
          </a:p>
        </p:txBody>
      </p:sp>
      <p:sp>
        <p:nvSpPr>
          <p:cNvPr id="3" name="Content Placeholder 2">
            <a:extLst>
              <a:ext uri="{FF2B5EF4-FFF2-40B4-BE49-F238E27FC236}">
                <a16:creationId xmlns:a16="http://schemas.microsoft.com/office/drawing/2014/main" id="{C2869D8F-3A02-18D3-D4A5-41F107A3A336}"/>
              </a:ext>
            </a:extLst>
          </p:cNvPr>
          <p:cNvSpPr>
            <a:spLocks noGrp="1"/>
          </p:cNvSpPr>
          <p:nvPr>
            <p:ph sz="half" idx="1"/>
          </p:nvPr>
        </p:nvSpPr>
        <p:spPr/>
        <p:txBody>
          <a:bodyPr>
            <a:normAutofit fontScale="92500" lnSpcReduction="10000"/>
          </a:bodyPr>
          <a:lstStyle/>
          <a:p>
            <a:pPr marL="0" indent="0" algn="ctr">
              <a:buNone/>
            </a:pPr>
            <a:r>
              <a:rPr lang="en-US" b="1" dirty="0"/>
              <a:t>Prevent/</a:t>
            </a:r>
            <a:r>
              <a:rPr lang="en-US" b="1" dirty="0">
                <a:highlight>
                  <a:srgbClr val="FFFF00"/>
                </a:highlight>
              </a:rPr>
              <a:t>Remedy</a:t>
            </a:r>
            <a:r>
              <a:rPr lang="en-US" b="1" dirty="0"/>
              <a:t> Sex Discrimination!</a:t>
            </a:r>
          </a:p>
          <a:p>
            <a:pPr marL="514350" indent="-514350">
              <a:buAutoNum type="arabicPeriod"/>
            </a:pPr>
            <a:r>
              <a:rPr lang="en-US" dirty="0"/>
              <a:t>Supportive measures</a:t>
            </a:r>
          </a:p>
          <a:p>
            <a:pPr marL="514350" indent="-514350">
              <a:buAutoNum type="arabicPeriod"/>
            </a:pPr>
            <a:r>
              <a:rPr lang="en-US" dirty="0"/>
              <a:t>Equitable treatment</a:t>
            </a:r>
          </a:p>
          <a:p>
            <a:pPr marL="514350" indent="-514350">
              <a:buAutoNum type="arabicPeriod"/>
            </a:pPr>
            <a:r>
              <a:rPr lang="en-US" dirty="0"/>
              <a:t>Respond to known acts of sexual harassment in a manner that is not “clearly unreasonable”</a:t>
            </a:r>
          </a:p>
        </p:txBody>
      </p:sp>
      <p:sp>
        <p:nvSpPr>
          <p:cNvPr id="4" name="Content Placeholder 3">
            <a:extLst>
              <a:ext uri="{FF2B5EF4-FFF2-40B4-BE49-F238E27FC236}">
                <a16:creationId xmlns:a16="http://schemas.microsoft.com/office/drawing/2014/main" id="{D33B4F63-C004-13F6-B2CA-E98574AE9118}"/>
              </a:ext>
            </a:extLst>
          </p:cNvPr>
          <p:cNvSpPr>
            <a:spLocks noGrp="1"/>
          </p:cNvSpPr>
          <p:nvPr>
            <p:ph sz="half" idx="2"/>
          </p:nvPr>
        </p:nvSpPr>
        <p:spPr/>
        <p:txBody>
          <a:bodyPr>
            <a:normAutofit fontScale="92500" lnSpcReduction="10000"/>
          </a:bodyPr>
          <a:lstStyle/>
          <a:p>
            <a:pPr marL="0" indent="0">
              <a:buNone/>
            </a:pPr>
            <a:r>
              <a:rPr lang="en-US" b="1" dirty="0"/>
              <a:t>Generic Hypo: </a:t>
            </a:r>
            <a:r>
              <a:rPr lang="en-US" dirty="0"/>
              <a:t>Your president has asked you to explain to him why the university’s response to a report of sex harassment was not clearly unreasonable.</a:t>
            </a:r>
          </a:p>
          <a:p>
            <a:pPr marL="0" indent="0">
              <a:buNone/>
            </a:pPr>
            <a:r>
              <a:rPr lang="en-US" i="1" dirty="0"/>
              <a:t>What facts would you want to be able to cite?</a:t>
            </a:r>
          </a:p>
        </p:txBody>
      </p:sp>
    </p:spTree>
    <p:extLst>
      <p:ext uri="{BB962C8B-B14F-4D97-AF65-F5344CB8AC3E}">
        <p14:creationId xmlns:p14="http://schemas.microsoft.com/office/powerpoint/2010/main" val="3639144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F5284-D903-7948-3772-C8875BE83311}"/>
              </a:ext>
            </a:extLst>
          </p:cNvPr>
          <p:cNvSpPr>
            <a:spLocks noGrp="1"/>
          </p:cNvSpPr>
          <p:nvPr>
            <p:ph type="title"/>
          </p:nvPr>
        </p:nvSpPr>
        <p:spPr>
          <a:xfrm>
            <a:off x="4064000" y="274639"/>
            <a:ext cx="7518400" cy="1143000"/>
          </a:xfrm>
        </p:spPr>
        <p:txBody>
          <a:bodyPr anchor="b">
            <a:normAutofit fontScale="90000"/>
          </a:bodyPr>
          <a:lstStyle/>
          <a:p>
            <a:r>
              <a:rPr lang="en-US" b="1" dirty="0"/>
              <a:t>The Regulations </a:t>
            </a:r>
            <a:r>
              <a:rPr lang="en-US" dirty="0"/>
              <a:t>In A Nutshell</a:t>
            </a:r>
            <a:endParaRPr lang="en-US" b="1" dirty="0"/>
          </a:p>
        </p:txBody>
      </p:sp>
      <p:sp>
        <p:nvSpPr>
          <p:cNvPr id="3" name="Content Placeholder 2">
            <a:extLst>
              <a:ext uri="{FF2B5EF4-FFF2-40B4-BE49-F238E27FC236}">
                <a16:creationId xmlns:a16="http://schemas.microsoft.com/office/drawing/2014/main" id="{824AE013-E3DD-B3A2-F094-5499A4632E77}"/>
              </a:ext>
            </a:extLst>
          </p:cNvPr>
          <p:cNvSpPr>
            <a:spLocks noGrp="1"/>
          </p:cNvSpPr>
          <p:nvPr>
            <p:ph idx="1"/>
          </p:nvPr>
        </p:nvSpPr>
        <p:spPr>
          <a:xfrm>
            <a:off x="4064000" y="1600201"/>
            <a:ext cx="7518400" cy="4525963"/>
          </a:xfrm>
        </p:spPr>
        <p:txBody>
          <a:bodyPr>
            <a:normAutofit/>
          </a:bodyPr>
          <a:lstStyle/>
          <a:p>
            <a:pPr marL="514350" indent="-514350">
              <a:buFont typeface="+mj-lt"/>
              <a:buAutoNum type="arabicPeriod"/>
            </a:pPr>
            <a:r>
              <a:rPr lang="en-US" dirty="0"/>
              <a:t>An </a:t>
            </a:r>
            <a:r>
              <a:rPr lang="en-US" i="1" dirty="0"/>
              <a:t>optional</a:t>
            </a:r>
            <a:r>
              <a:rPr lang="en-US" dirty="0"/>
              <a:t> institutional alternative (should, when, how, &amp; by whom)</a:t>
            </a:r>
          </a:p>
          <a:p>
            <a:pPr marL="514350" indent="-514350">
              <a:buFont typeface="+mj-lt"/>
              <a:buAutoNum type="arabicPeriod"/>
            </a:pPr>
            <a:r>
              <a:rPr lang="en-US" dirty="0"/>
              <a:t>Guidance paperwork (how does process work &amp; consequences of participating in the process)</a:t>
            </a:r>
          </a:p>
          <a:p>
            <a:pPr marL="514350" indent="-514350">
              <a:buFont typeface="+mj-lt"/>
              <a:buAutoNum type="arabicPeriod"/>
            </a:pPr>
            <a:r>
              <a:rPr lang="en-US" dirty="0"/>
              <a:t>Voluntary </a:t>
            </a:r>
            <a:r>
              <a:rPr lang="en-US" i="1" dirty="0"/>
              <a:t>for both sides </a:t>
            </a:r>
            <a:r>
              <a:rPr lang="en-US" dirty="0"/>
              <a:t>(how to assess &amp; demonstrate)</a:t>
            </a:r>
          </a:p>
          <a:p>
            <a:pPr marL="514350" indent="-514350">
              <a:buFont typeface="+mj-lt"/>
              <a:buAutoNum type="arabicPeriod"/>
            </a:pPr>
            <a:endParaRPr lang="en-US" dirty="0"/>
          </a:p>
        </p:txBody>
      </p:sp>
      <p:pic>
        <p:nvPicPr>
          <p:cNvPr id="3074" name="Picture 2" descr="Nutshell - song and lyrics by Alice In Chains | Spotify">
            <a:extLst>
              <a:ext uri="{FF2B5EF4-FFF2-40B4-BE49-F238E27FC236}">
                <a16:creationId xmlns:a16="http://schemas.microsoft.com/office/drawing/2014/main" id="{B9CEDE2B-36FA-D728-4FB5-B07DA97CC9D0}"/>
              </a:ext>
            </a:extLst>
          </p:cNvPr>
          <p:cNvPicPr>
            <a:picLocks noGrp="1" noChangeAspect="1" noChangeArrowheads="1"/>
          </p:cNvPicPr>
          <p:nvPr>
            <p:ph type="pic" sz="quarter" idx="16"/>
          </p:nvPr>
        </p:nvPicPr>
        <p:blipFill>
          <a:blip r:embed="rId2">
            <a:extLst>
              <a:ext uri="{28A0092B-C50C-407E-A947-70E740481C1C}">
                <a14:useLocalDpi xmlns:a14="http://schemas.microsoft.com/office/drawing/2010/main" val="0"/>
              </a:ext>
            </a:extLst>
          </a:blip>
          <a:srcRect l="23889" r="2388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7491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0" y="274639"/>
            <a:ext cx="9107424" cy="1143000"/>
          </a:xfrm>
        </p:spPr>
        <p:txBody>
          <a:bodyPr anchor="b">
            <a:normAutofit/>
          </a:bodyPr>
          <a:lstStyle/>
          <a:p>
            <a:r>
              <a:rPr lang="en-US" b="1" dirty="0"/>
              <a:t>In The Courts</a:t>
            </a:r>
            <a:endParaRPr lang="en-US" b="1"/>
          </a:p>
        </p:txBody>
      </p:sp>
      <p:sp>
        <p:nvSpPr>
          <p:cNvPr id="3" name="Content Placeholder 2"/>
          <p:cNvSpPr>
            <a:spLocks noGrp="1"/>
          </p:cNvSpPr>
          <p:nvPr>
            <p:ph idx="1"/>
          </p:nvPr>
        </p:nvSpPr>
        <p:spPr>
          <a:xfrm>
            <a:off x="2159000" y="1900237"/>
            <a:ext cx="9115552" cy="4170363"/>
          </a:xfrm>
        </p:spPr>
        <p:txBody>
          <a:bodyPr>
            <a:normAutofit/>
          </a:bodyPr>
          <a:lstStyle/>
          <a:p>
            <a:pPr>
              <a:lnSpc>
                <a:spcPct val="90000"/>
              </a:lnSpc>
            </a:pPr>
            <a:r>
              <a:rPr lang="en-US" sz="2500" dirty="0"/>
              <a:t>Very few reported cases analyzing informal resolution practices</a:t>
            </a:r>
          </a:p>
          <a:p>
            <a:pPr lvl="1">
              <a:lnSpc>
                <a:spcPct val="90000"/>
              </a:lnSpc>
            </a:pPr>
            <a:r>
              <a:rPr lang="en-US" sz="2500" dirty="0"/>
              <a:t>Why? </a:t>
            </a:r>
          </a:p>
          <a:p>
            <a:pPr>
              <a:lnSpc>
                <a:spcPct val="90000"/>
              </a:lnSpc>
            </a:pPr>
            <a:r>
              <a:rPr lang="en-US" sz="2500" dirty="0"/>
              <a:t>Federal courts have been reluctant to allow deliberate indifference claims based on an institution’s use of an informal resolution process in general</a:t>
            </a:r>
          </a:p>
          <a:p>
            <a:pPr>
              <a:lnSpc>
                <a:spcPct val="90000"/>
              </a:lnSpc>
            </a:pPr>
            <a:r>
              <a:rPr lang="en-US" sz="2500" dirty="0"/>
              <a:t>Key issues: voluntariness, timeliness, and remedies/enforcement</a:t>
            </a:r>
          </a:p>
          <a:p>
            <a:pPr>
              <a:lnSpc>
                <a:spcPct val="90000"/>
              </a:lnSpc>
            </a:pPr>
            <a:r>
              <a:rPr lang="en-US" sz="2500" u="sng" dirty="0"/>
              <a:t>Communicate with parties about status (where are we)</a:t>
            </a:r>
          </a:p>
          <a:p>
            <a:pPr>
              <a:lnSpc>
                <a:spcPct val="90000"/>
              </a:lnSpc>
            </a:pPr>
            <a:r>
              <a:rPr lang="en-US" sz="2500" dirty="0"/>
              <a:t>If the institution </a:t>
            </a:r>
            <a:r>
              <a:rPr lang="en-US" sz="2500" u="sng" dirty="0"/>
              <a:t>follows policies and procedures</a:t>
            </a:r>
            <a:r>
              <a:rPr lang="en-US" sz="2500" dirty="0"/>
              <a:t>, courts appear to be reluctant to second-guess the decision or outcome. </a:t>
            </a:r>
          </a:p>
        </p:txBody>
      </p:sp>
    </p:spTree>
    <p:extLst>
      <p:ext uri="{BB962C8B-B14F-4D97-AF65-F5344CB8AC3E}">
        <p14:creationId xmlns:p14="http://schemas.microsoft.com/office/powerpoint/2010/main" val="1560770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2B308-6517-2625-F487-72C3B1CF1DBF}"/>
              </a:ext>
            </a:extLst>
          </p:cNvPr>
          <p:cNvSpPr>
            <a:spLocks noGrp="1"/>
          </p:cNvSpPr>
          <p:nvPr>
            <p:ph type="title"/>
          </p:nvPr>
        </p:nvSpPr>
        <p:spPr>
          <a:xfrm>
            <a:off x="2159000" y="274639"/>
            <a:ext cx="9107424" cy="1143000"/>
          </a:xfrm>
        </p:spPr>
        <p:txBody>
          <a:bodyPr anchor="b">
            <a:normAutofit fontScale="90000"/>
          </a:bodyPr>
          <a:lstStyle/>
          <a:p>
            <a:r>
              <a:rPr lang="en-US" b="1" dirty="0"/>
              <a:t>Hypothetical: The Case of the Class Project Pairing</a:t>
            </a:r>
          </a:p>
        </p:txBody>
      </p:sp>
      <p:sp>
        <p:nvSpPr>
          <p:cNvPr id="3" name="Content Placeholder 2">
            <a:extLst>
              <a:ext uri="{FF2B5EF4-FFF2-40B4-BE49-F238E27FC236}">
                <a16:creationId xmlns:a16="http://schemas.microsoft.com/office/drawing/2014/main" id="{52C6A0D1-AFFC-7FEF-2020-D4AC2BDAB707}"/>
              </a:ext>
            </a:extLst>
          </p:cNvPr>
          <p:cNvSpPr>
            <a:spLocks noGrp="1"/>
          </p:cNvSpPr>
          <p:nvPr>
            <p:ph idx="1"/>
          </p:nvPr>
        </p:nvSpPr>
        <p:spPr>
          <a:xfrm>
            <a:off x="2159000" y="1900237"/>
            <a:ext cx="9115552" cy="4170363"/>
          </a:xfrm>
        </p:spPr>
        <p:txBody>
          <a:bodyPr>
            <a:noAutofit/>
          </a:bodyPr>
          <a:lstStyle/>
          <a:p>
            <a:pPr>
              <a:buNone/>
            </a:pPr>
            <a:r>
              <a:rPr lang="en-US" sz="2800" dirty="0"/>
              <a:t>	Jordan (they/them), a junior, alleges that Alex (he/him), a senior, made unwelcome sexual advances during a group meeting, including comments and touching. Jordan does not want a hearing but is open to informal resolution with conditions.</a:t>
            </a:r>
            <a:br>
              <a:rPr lang="en-US" sz="2800" dirty="0"/>
            </a:br>
            <a:r>
              <a:rPr lang="en-US" sz="2800" dirty="0"/>
              <a:t>Alex denies the allegations but is open to “resolving it quietly.”</a:t>
            </a:r>
            <a:br>
              <a:rPr lang="en-US" sz="2800" dirty="0"/>
            </a:br>
            <a:r>
              <a:rPr lang="en-US" sz="2800" dirty="0"/>
              <a:t>You’re the Title IX Coordinator. Should informal resolution be offered?</a:t>
            </a:r>
          </a:p>
          <a:p>
            <a:pPr>
              <a:buNone/>
            </a:pPr>
            <a:endParaRPr lang="en-US" sz="2800" dirty="0"/>
          </a:p>
        </p:txBody>
      </p:sp>
    </p:spTree>
    <p:extLst>
      <p:ext uri="{BB962C8B-B14F-4D97-AF65-F5344CB8AC3E}">
        <p14:creationId xmlns:p14="http://schemas.microsoft.com/office/powerpoint/2010/main" val="25945905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0E460-CAC4-4634-7EF6-334B827B07B4}"/>
              </a:ext>
            </a:extLst>
          </p:cNvPr>
          <p:cNvSpPr>
            <a:spLocks noGrp="1"/>
          </p:cNvSpPr>
          <p:nvPr>
            <p:ph type="title"/>
          </p:nvPr>
        </p:nvSpPr>
        <p:spPr/>
        <p:txBody>
          <a:bodyPr>
            <a:normAutofit fontScale="90000"/>
          </a:bodyPr>
          <a:lstStyle/>
          <a:p>
            <a:r>
              <a:rPr lang="en-US" dirty="0"/>
              <a:t>Would You Offer Informal Resolution?</a:t>
            </a:r>
          </a:p>
        </p:txBody>
      </p:sp>
      <p:sp>
        <p:nvSpPr>
          <p:cNvPr id="3" name="Content Placeholder 2">
            <a:extLst>
              <a:ext uri="{FF2B5EF4-FFF2-40B4-BE49-F238E27FC236}">
                <a16:creationId xmlns:a16="http://schemas.microsoft.com/office/drawing/2014/main" id="{CE14BB93-1DBE-3F6E-FEAB-39E11ECDB182}"/>
              </a:ext>
            </a:extLst>
          </p:cNvPr>
          <p:cNvSpPr>
            <a:spLocks noGrp="1"/>
          </p:cNvSpPr>
          <p:nvPr>
            <p:ph idx="1"/>
          </p:nvPr>
        </p:nvSpPr>
        <p:spPr/>
        <p:txBody>
          <a:bodyPr/>
          <a:lstStyle/>
          <a:p>
            <a:pPr marL="0" indent="0">
              <a:buNone/>
            </a:pPr>
            <a:r>
              <a:rPr lang="en-US" dirty="0"/>
              <a:t>Work in small groups or at your table. You’ll have 10 minutes to review the case and decide:</a:t>
            </a:r>
          </a:p>
          <a:p>
            <a:r>
              <a:rPr lang="en-US" dirty="0"/>
              <a:t>Is this matter eligible for informal resolution under your policy?</a:t>
            </a:r>
          </a:p>
          <a:p>
            <a:r>
              <a:rPr lang="en-US" dirty="0"/>
              <a:t>Would you offer it?</a:t>
            </a:r>
          </a:p>
          <a:p>
            <a:r>
              <a:rPr lang="en-US" dirty="0"/>
              <a:t>What would you want to see in the terms?</a:t>
            </a:r>
          </a:p>
          <a:p>
            <a:r>
              <a:rPr lang="en-US" dirty="0"/>
              <a:t>What concerns might lead you to say no?</a:t>
            </a:r>
          </a:p>
        </p:txBody>
      </p:sp>
    </p:spTree>
    <p:extLst>
      <p:ext uri="{BB962C8B-B14F-4D97-AF65-F5344CB8AC3E}">
        <p14:creationId xmlns:p14="http://schemas.microsoft.com/office/powerpoint/2010/main" val="16473987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AE017-E35E-817B-E36F-3FABFC49B3AC}"/>
              </a:ext>
            </a:extLst>
          </p:cNvPr>
          <p:cNvSpPr>
            <a:spLocks noGrp="1"/>
          </p:cNvSpPr>
          <p:nvPr>
            <p:ph type="title"/>
          </p:nvPr>
        </p:nvSpPr>
        <p:spPr/>
        <p:txBody>
          <a:bodyPr/>
          <a:lstStyle/>
          <a:p>
            <a:r>
              <a:rPr lang="en-US" dirty="0"/>
              <a:t>Group Discussion Prompts</a:t>
            </a:r>
          </a:p>
        </p:txBody>
      </p:sp>
      <p:sp>
        <p:nvSpPr>
          <p:cNvPr id="3" name="Content Placeholder 2">
            <a:extLst>
              <a:ext uri="{FF2B5EF4-FFF2-40B4-BE49-F238E27FC236}">
                <a16:creationId xmlns:a16="http://schemas.microsoft.com/office/drawing/2014/main" id="{0B1C2D1A-FC57-277E-41B3-6D46F7EF7FDE}"/>
              </a:ext>
            </a:extLst>
          </p:cNvPr>
          <p:cNvSpPr>
            <a:spLocks noGrp="1"/>
          </p:cNvSpPr>
          <p:nvPr>
            <p:ph idx="1"/>
          </p:nvPr>
        </p:nvSpPr>
        <p:spPr/>
        <p:txBody>
          <a:bodyPr>
            <a:normAutofit fontScale="92500"/>
          </a:bodyPr>
          <a:lstStyle/>
          <a:p>
            <a:r>
              <a:rPr lang="en-US" dirty="0"/>
              <a:t>Is the allegation (unwanted touching, suggestive comments) eligible under your policy?	</a:t>
            </a:r>
          </a:p>
          <a:p>
            <a:r>
              <a:rPr lang="en-US" dirty="0"/>
              <a:t>Are both parties truly engaging voluntarily?	</a:t>
            </a:r>
          </a:p>
          <a:p>
            <a:r>
              <a:rPr lang="en-US" dirty="0"/>
              <a:t>Would informal resolution preserve educational access and safety?	</a:t>
            </a:r>
          </a:p>
          <a:p>
            <a:r>
              <a:rPr lang="en-US" dirty="0"/>
              <a:t>What safeguards or terms would make you more comfortable proceeding?	</a:t>
            </a:r>
          </a:p>
          <a:p>
            <a:r>
              <a:rPr lang="en-US" dirty="0"/>
              <a:t>What are the risks—either of proceeding or declining?</a:t>
            </a:r>
          </a:p>
        </p:txBody>
      </p:sp>
    </p:spTree>
    <p:extLst>
      <p:ext uri="{BB962C8B-B14F-4D97-AF65-F5344CB8AC3E}">
        <p14:creationId xmlns:p14="http://schemas.microsoft.com/office/powerpoint/2010/main" val="18538173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0" y="274639"/>
            <a:ext cx="9107424" cy="1143000"/>
          </a:xfrm>
        </p:spPr>
        <p:txBody>
          <a:bodyPr anchor="b">
            <a:normAutofit/>
          </a:bodyPr>
          <a:lstStyle/>
          <a:p>
            <a:pPr>
              <a:lnSpc>
                <a:spcPct val="90000"/>
              </a:lnSpc>
            </a:pPr>
            <a:r>
              <a:rPr lang="en-US" sz="3400" b="1"/>
              <a:t>Threshold Question: Should Informal Resolution Even Be An Option?</a:t>
            </a:r>
          </a:p>
        </p:txBody>
      </p:sp>
      <p:sp>
        <p:nvSpPr>
          <p:cNvPr id="4" name="Content Placeholder 3">
            <a:extLst>
              <a:ext uri="{FF2B5EF4-FFF2-40B4-BE49-F238E27FC236}">
                <a16:creationId xmlns:a16="http://schemas.microsoft.com/office/drawing/2014/main" id="{3C577E68-D9E7-1B00-D342-B1C802E1EF97}"/>
              </a:ext>
            </a:extLst>
          </p:cNvPr>
          <p:cNvSpPr>
            <a:spLocks noGrp="1"/>
          </p:cNvSpPr>
          <p:nvPr>
            <p:ph idx="1"/>
          </p:nvPr>
        </p:nvSpPr>
        <p:spPr>
          <a:xfrm>
            <a:off x="2159000" y="1900237"/>
            <a:ext cx="9115552" cy="4170363"/>
          </a:xfrm>
        </p:spPr>
        <p:txBody>
          <a:bodyPr>
            <a:normAutofit/>
          </a:bodyPr>
          <a:lstStyle/>
          <a:p>
            <a:pPr>
              <a:lnSpc>
                <a:spcPct val="90000"/>
              </a:lnSpc>
            </a:pPr>
            <a:r>
              <a:rPr lang="en-US" sz="2700" dirty="0"/>
              <a:t>The Easy “No”: allegations that an employee sexually harassed a student	</a:t>
            </a:r>
          </a:p>
          <a:p>
            <a:pPr>
              <a:lnSpc>
                <a:spcPct val="90000"/>
              </a:lnSpc>
            </a:pPr>
            <a:r>
              <a:rPr lang="en-US" sz="2700" dirty="0"/>
              <a:t>The Complicated: </a:t>
            </a:r>
            <a:r>
              <a:rPr lang="en-US" sz="2700" b="1" dirty="0"/>
              <a:t>Are there situations where informal resolution would be not appropriate (or “clearly unreasonable”)?</a:t>
            </a:r>
          </a:p>
          <a:p>
            <a:pPr>
              <a:lnSpc>
                <a:spcPct val="90000"/>
              </a:lnSpc>
            </a:pPr>
            <a:r>
              <a:rPr lang="en-US" sz="2700" dirty="0"/>
              <a:t>One potential guidepost: if allegations are true, would it be appropriate for accused to remain on campus (on-going threat to campus community </a:t>
            </a:r>
            <a:r>
              <a:rPr lang="en-US" sz="2700" dirty="0">
                <a:sym typeface="Wingdings" panose="05000000000000000000" pitchFamily="2" charset="2"/>
              </a:rPr>
              <a:t></a:t>
            </a:r>
            <a:r>
              <a:rPr lang="en-US" sz="2700" dirty="0"/>
              <a:t> gravity of the alleged offense, repeat offender, risk of repeating, weapons, minor victim, etc.)</a:t>
            </a:r>
          </a:p>
          <a:p>
            <a:pPr lvl="1">
              <a:lnSpc>
                <a:spcPct val="90000"/>
              </a:lnSpc>
            </a:pPr>
            <a:endParaRPr lang="en-US" sz="2700" dirty="0"/>
          </a:p>
          <a:p>
            <a:pPr>
              <a:lnSpc>
                <a:spcPct val="90000"/>
              </a:lnSpc>
            </a:pPr>
            <a:endParaRPr lang="en-US" sz="2700" dirty="0"/>
          </a:p>
        </p:txBody>
      </p:sp>
    </p:spTree>
    <p:extLst>
      <p:ext uri="{BB962C8B-B14F-4D97-AF65-F5344CB8AC3E}">
        <p14:creationId xmlns:p14="http://schemas.microsoft.com/office/powerpoint/2010/main" val="4253431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E1DD6-0E20-901E-38DF-7F99505292B8}"/>
              </a:ext>
            </a:extLst>
          </p:cNvPr>
          <p:cNvSpPr>
            <a:spLocks noGrp="1"/>
          </p:cNvSpPr>
          <p:nvPr>
            <p:ph type="title"/>
          </p:nvPr>
        </p:nvSpPr>
        <p:spPr>
          <a:xfrm>
            <a:off x="2159000" y="274639"/>
            <a:ext cx="9107424" cy="1143000"/>
          </a:xfrm>
        </p:spPr>
        <p:txBody>
          <a:bodyPr anchor="b">
            <a:normAutofit/>
          </a:bodyPr>
          <a:lstStyle/>
          <a:p>
            <a:r>
              <a:rPr lang="en-US" b="1" dirty="0"/>
              <a:t>Three Suggested Best Practices</a:t>
            </a:r>
            <a:endParaRPr lang="en-US" b="1"/>
          </a:p>
        </p:txBody>
      </p:sp>
      <p:sp>
        <p:nvSpPr>
          <p:cNvPr id="3" name="Content Placeholder 2">
            <a:extLst>
              <a:ext uri="{FF2B5EF4-FFF2-40B4-BE49-F238E27FC236}">
                <a16:creationId xmlns:a16="http://schemas.microsoft.com/office/drawing/2014/main" id="{887761A3-BEC7-BA63-095D-C955A38719EA}"/>
              </a:ext>
            </a:extLst>
          </p:cNvPr>
          <p:cNvSpPr>
            <a:spLocks noGrp="1"/>
          </p:cNvSpPr>
          <p:nvPr>
            <p:ph idx="1"/>
          </p:nvPr>
        </p:nvSpPr>
        <p:spPr>
          <a:xfrm>
            <a:off x="2159000" y="1900237"/>
            <a:ext cx="9115552" cy="4170363"/>
          </a:xfrm>
        </p:spPr>
        <p:txBody>
          <a:bodyPr>
            <a:normAutofit/>
          </a:bodyPr>
          <a:lstStyle/>
          <a:p>
            <a:pPr marL="514350" indent="-514350">
              <a:lnSpc>
                <a:spcPct val="90000"/>
              </a:lnSpc>
              <a:buFont typeface="+mj-lt"/>
              <a:buAutoNum type="arabicPeriod"/>
            </a:pPr>
            <a:r>
              <a:rPr lang="en-US" sz="3000" dirty="0"/>
              <a:t>Clear policy language is important -- Make sure the policy reflects (a) </a:t>
            </a:r>
            <a:r>
              <a:rPr lang="en-US" sz="3000" b="1" dirty="0"/>
              <a:t>who</a:t>
            </a:r>
            <a:r>
              <a:rPr lang="en-US" sz="3000" dirty="0"/>
              <a:t> needs to consent to an informal resolution and (b) </a:t>
            </a:r>
            <a:r>
              <a:rPr lang="en-US" sz="3000" b="1" dirty="0"/>
              <a:t>what factors</a:t>
            </a:r>
            <a:r>
              <a:rPr lang="en-US" sz="3000" dirty="0"/>
              <a:t> university officials will consider</a:t>
            </a:r>
          </a:p>
          <a:p>
            <a:pPr marL="514350" indent="-514350">
              <a:lnSpc>
                <a:spcPct val="90000"/>
              </a:lnSpc>
              <a:buFont typeface="+mj-lt"/>
              <a:buAutoNum type="arabicPeriod"/>
            </a:pPr>
            <a:r>
              <a:rPr lang="en-US" sz="3000" dirty="0"/>
              <a:t>Show your work -- document your analysis (sorry)</a:t>
            </a:r>
          </a:p>
          <a:p>
            <a:pPr marL="514350" indent="-514350">
              <a:lnSpc>
                <a:spcPct val="90000"/>
              </a:lnSpc>
              <a:buFont typeface="+mj-lt"/>
              <a:buAutoNum type="arabicPeriod"/>
            </a:pPr>
            <a:r>
              <a:rPr lang="en-US" sz="3000" dirty="0"/>
              <a:t>Monitor for consistent application and implicit bias (</a:t>
            </a:r>
            <a:r>
              <a:rPr lang="en-US" sz="3000" i="1" dirty="0"/>
              <a:t>i.e.</a:t>
            </a:r>
            <a:r>
              <a:rPr lang="en-US" sz="3000" dirty="0"/>
              <a:t>, similar fact patterns should be handled consistently) </a:t>
            </a:r>
          </a:p>
        </p:txBody>
      </p:sp>
    </p:spTree>
    <p:extLst>
      <p:ext uri="{BB962C8B-B14F-4D97-AF65-F5344CB8AC3E}">
        <p14:creationId xmlns:p14="http://schemas.microsoft.com/office/powerpoint/2010/main" val="11342396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A5847-6978-4B94-C996-22BC95E40BAF}"/>
              </a:ext>
            </a:extLst>
          </p:cNvPr>
          <p:cNvSpPr>
            <a:spLocks noGrp="1"/>
          </p:cNvSpPr>
          <p:nvPr>
            <p:ph type="title"/>
          </p:nvPr>
        </p:nvSpPr>
        <p:spPr>
          <a:xfrm>
            <a:off x="2133599" y="274639"/>
            <a:ext cx="9203556" cy="1143000"/>
          </a:xfrm>
        </p:spPr>
        <p:txBody>
          <a:bodyPr anchor="b">
            <a:normAutofit/>
          </a:bodyPr>
          <a:lstStyle/>
          <a:p>
            <a:r>
              <a:rPr lang="en-US" sz="4100" b="1"/>
              <a:t>You Say Yes! Now to Complainant</a:t>
            </a:r>
          </a:p>
        </p:txBody>
      </p:sp>
      <p:sp>
        <p:nvSpPr>
          <p:cNvPr id="3" name="Content Placeholder 2">
            <a:extLst>
              <a:ext uri="{FF2B5EF4-FFF2-40B4-BE49-F238E27FC236}">
                <a16:creationId xmlns:a16="http://schemas.microsoft.com/office/drawing/2014/main" id="{13BC45F8-45F3-79E0-A5C4-88A4D5B777F4}"/>
              </a:ext>
            </a:extLst>
          </p:cNvPr>
          <p:cNvSpPr>
            <a:spLocks noGrp="1"/>
          </p:cNvSpPr>
          <p:nvPr>
            <p:ph sz="half" idx="1"/>
          </p:nvPr>
        </p:nvSpPr>
        <p:spPr>
          <a:xfrm>
            <a:off x="2133600" y="1874520"/>
            <a:ext cx="4267200" cy="4196080"/>
          </a:xfrm>
        </p:spPr>
        <p:txBody>
          <a:bodyPr>
            <a:normAutofit/>
          </a:bodyPr>
          <a:lstStyle/>
          <a:p>
            <a:pPr>
              <a:lnSpc>
                <a:spcPct val="90000"/>
              </a:lnSpc>
            </a:pPr>
            <a:r>
              <a:rPr lang="en-US" sz="2200" u="sng"/>
              <a:t>Discuss</a:t>
            </a:r>
            <a:r>
              <a:rPr lang="en-US" sz="2200"/>
              <a:t> options with Complainant</a:t>
            </a:r>
          </a:p>
          <a:p>
            <a:pPr>
              <a:lnSpc>
                <a:spcPct val="90000"/>
              </a:lnSpc>
            </a:pPr>
            <a:r>
              <a:rPr lang="en-US" sz="2200"/>
              <a:t>Explain the IR process in writing</a:t>
            </a:r>
          </a:p>
          <a:p>
            <a:pPr lvl="1">
              <a:lnSpc>
                <a:spcPct val="90000"/>
              </a:lnSpc>
            </a:pPr>
            <a:r>
              <a:rPr lang="en-US" sz="2200"/>
              <a:t>Form document that satisfies regulatory requirements  Have a non-lawyer human being read this for clarity</a:t>
            </a:r>
          </a:p>
          <a:p>
            <a:pPr>
              <a:lnSpc>
                <a:spcPct val="90000"/>
              </a:lnSpc>
            </a:pPr>
            <a:r>
              <a:rPr lang="en-US" sz="2200"/>
              <a:t>If Complainant says “no,” that’s a wrap</a:t>
            </a:r>
          </a:p>
        </p:txBody>
      </p:sp>
      <p:sp>
        <p:nvSpPr>
          <p:cNvPr id="4" name="Content Placeholder 3">
            <a:extLst>
              <a:ext uri="{FF2B5EF4-FFF2-40B4-BE49-F238E27FC236}">
                <a16:creationId xmlns:a16="http://schemas.microsoft.com/office/drawing/2014/main" id="{464C2B5C-804F-9561-443C-58854875DAE2}"/>
              </a:ext>
            </a:extLst>
          </p:cNvPr>
          <p:cNvSpPr>
            <a:spLocks noGrp="1"/>
          </p:cNvSpPr>
          <p:nvPr>
            <p:ph sz="half" idx="2"/>
          </p:nvPr>
        </p:nvSpPr>
        <p:spPr>
          <a:xfrm>
            <a:off x="6997700" y="1874520"/>
            <a:ext cx="4267200" cy="4196080"/>
          </a:xfrm>
        </p:spPr>
        <p:txBody>
          <a:bodyPr>
            <a:normAutofit/>
          </a:bodyPr>
          <a:lstStyle/>
          <a:p>
            <a:pPr marL="514350" indent="-514350">
              <a:lnSpc>
                <a:spcPct val="90000"/>
              </a:lnSpc>
              <a:buFont typeface="+mj-lt"/>
              <a:buAutoNum type="arabicPeriod"/>
            </a:pPr>
            <a:r>
              <a:rPr lang="en-US" sz="2700"/>
              <a:t>What do you say about IR?</a:t>
            </a:r>
          </a:p>
          <a:p>
            <a:pPr marL="514350" indent="-514350">
              <a:lnSpc>
                <a:spcPct val="90000"/>
              </a:lnSpc>
              <a:buFont typeface="+mj-lt"/>
              <a:buAutoNum type="arabicPeriod"/>
            </a:pPr>
            <a:r>
              <a:rPr lang="en-US" sz="2700"/>
              <a:t>What are pros &amp; cons to mention?</a:t>
            </a:r>
          </a:p>
          <a:p>
            <a:pPr marL="514350" indent="-514350">
              <a:lnSpc>
                <a:spcPct val="90000"/>
              </a:lnSpc>
              <a:buFont typeface="+mj-lt"/>
              <a:buAutoNum type="arabicPeriod"/>
            </a:pPr>
            <a:r>
              <a:rPr lang="en-US" sz="2700"/>
              <a:t>What should you avoid?</a:t>
            </a:r>
          </a:p>
          <a:p>
            <a:pPr marL="514350" indent="-514350">
              <a:lnSpc>
                <a:spcPct val="90000"/>
              </a:lnSpc>
              <a:buFont typeface="+mj-lt"/>
              <a:buAutoNum type="arabicPeriod"/>
            </a:pPr>
            <a:r>
              <a:rPr lang="en-US" sz="2700"/>
              <a:t>Timing?</a:t>
            </a:r>
          </a:p>
          <a:p>
            <a:pPr marL="514350" indent="-514350">
              <a:lnSpc>
                <a:spcPct val="90000"/>
              </a:lnSpc>
              <a:buFont typeface="+mj-lt"/>
              <a:buAutoNum type="arabicPeriod"/>
            </a:pPr>
            <a:r>
              <a:rPr lang="en-US" sz="2700"/>
              <a:t>What are some of the questions you may get from the Complainant?</a:t>
            </a:r>
          </a:p>
        </p:txBody>
      </p:sp>
    </p:spTree>
    <p:extLst>
      <p:ext uri="{BB962C8B-B14F-4D97-AF65-F5344CB8AC3E}">
        <p14:creationId xmlns:p14="http://schemas.microsoft.com/office/powerpoint/2010/main" val="3984643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7-Eleven Is a Hard Target for Couche-Tard to Land in Takeover Bid - The New  York Times">
            <a:extLst>
              <a:ext uri="{FF2B5EF4-FFF2-40B4-BE49-F238E27FC236}">
                <a16:creationId xmlns:a16="http://schemas.microsoft.com/office/drawing/2014/main" id="{4E1AB446-5D66-CE0C-B1A1-F013F2170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373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5AA49-1FD6-9B49-F2FD-1339EDC6996B}"/>
              </a:ext>
            </a:extLst>
          </p:cNvPr>
          <p:cNvSpPr>
            <a:spLocks noGrp="1"/>
          </p:cNvSpPr>
          <p:nvPr>
            <p:ph type="title"/>
          </p:nvPr>
        </p:nvSpPr>
        <p:spPr>
          <a:xfrm>
            <a:off x="2133599" y="274639"/>
            <a:ext cx="9203556" cy="1143000"/>
          </a:xfrm>
        </p:spPr>
        <p:txBody>
          <a:bodyPr anchor="b">
            <a:normAutofit/>
          </a:bodyPr>
          <a:lstStyle/>
          <a:p>
            <a:pPr>
              <a:lnSpc>
                <a:spcPct val="90000"/>
              </a:lnSpc>
            </a:pPr>
            <a:r>
              <a:rPr lang="en-US" sz="3700" b="1"/>
              <a:t>Complainant Say Yes! Now to Respondent</a:t>
            </a:r>
          </a:p>
        </p:txBody>
      </p:sp>
      <p:sp>
        <p:nvSpPr>
          <p:cNvPr id="3" name="Content Placeholder 2">
            <a:extLst>
              <a:ext uri="{FF2B5EF4-FFF2-40B4-BE49-F238E27FC236}">
                <a16:creationId xmlns:a16="http://schemas.microsoft.com/office/drawing/2014/main" id="{AA9B6316-F53F-8CDF-4ADA-5E576845AC0D}"/>
              </a:ext>
            </a:extLst>
          </p:cNvPr>
          <p:cNvSpPr>
            <a:spLocks noGrp="1"/>
          </p:cNvSpPr>
          <p:nvPr>
            <p:ph sz="half" idx="1"/>
          </p:nvPr>
        </p:nvSpPr>
        <p:spPr>
          <a:xfrm>
            <a:off x="2133600" y="1874520"/>
            <a:ext cx="4267200" cy="4196080"/>
          </a:xfrm>
        </p:spPr>
        <p:txBody>
          <a:bodyPr>
            <a:normAutofit/>
          </a:bodyPr>
          <a:lstStyle/>
          <a:p>
            <a:pPr>
              <a:lnSpc>
                <a:spcPct val="90000"/>
              </a:lnSpc>
            </a:pPr>
            <a:r>
              <a:rPr lang="en-US" sz="2200" u="sng"/>
              <a:t>Discuss</a:t>
            </a:r>
            <a:r>
              <a:rPr lang="en-US" sz="2200"/>
              <a:t> options with Respondent</a:t>
            </a:r>
          </a:p>
          <a:p>
            <a:pPr>
              <a:lnSpc>
                <a:spcPct val="90000"/>
              </a:lnSpc>
            </a:pPr>
            <a:r>
              <a:rPr lang="en-US" sz="2200"/>
              <a:t>Explain the IR process in writing</a:t>
            </a:r>
          </a:p>
          <a:p>
            <a:pPr lvl="1">
              <a:lnSpc>
                <a:spcPct val="90000"/>
              </a:lnSpc>
            </a:pPr>
            <a:r>
              <a:rPr lang="en-US" sz="2200"/>
              <a:t>Form document that satisfies regulatory requirements  Have a non-lawyer human being read this for clarity</a:t>
            </a:r>
          </a:p>
          <a:p>
            <a:pPr>
              <a:lnSpc>
                <a:spcPct val="90000"/>
              </a:lnSpc>
            </a:pPr>
            <a:r>
              <a:rPr lang="en-US" sz="2200"/>
              <a:t>If Respondent says “no,” that’s a wrap</a:t>
            </a:r>
          </a:p>
          <a:p>
            <a:pPr>
              <a:lnSpc>
                <a:spcPct val="90000"/>
              </a:lnSpc>
            </a:pPr>
            <a:endParaRPr lang="en-US" sz="2200"/>
          </a:p>
        </p:txBody>
      </p:sp>
      <p:sp>
        <p:nvSpPr>
          <p:cNvPr id="4" name="Content Placeholder 3">
            <a:extLst>
              <a:ext uri="{FF2B5EF4-FFF2-40B4-BE49-F238E27FC236}">
                <a16:creationId xmlns:a16="http://schemas.microsoft.com/office/drawing/2014/main" id="{D29FB45F-930B-68B1-F303-A4AC54959C8C}"/>
              </a:ext>
            </a:extLst>
          </p:cNvPr>
          <p:cNvSpPr>
            <a:spLocks noGrp="1"/>
          </p:cNvSpPr>
          <p:nvPr>
            <p:ph sz="half" idx="2"/>
          </p:nvPr>
        </p:nvSpPr>
        <p:spPr>
          <a:xfrm>
            <a:off x="6997700" y="1874520"/>
            <a:ext cx="4267200" cy="4196080"/>
          </a:xfrm>
        </p:spPr>
        <p:txBody>
          <a:bodyPr>
            <a:normAutofit/>
          </a:bodyPr>
          <a:lstStyle/>
          <a:p>
            <a:pPr marL="514350" indent="-514350">
              <a:lnSpc>
                <a:spcPct val="90000"/>
              </a:lnSpc>
              <a:buFont typeface="+mj-lt"/>
              <a:buAutoNum type="arabicPeriod"/>
            </a:pPr>
            <a:r>
              <a:rPr lang="en-US" sz="2200"/>
              <a:t>What do you say about IR?</a:t>
            </a:r>
          </a:p>
          <a:p>
            <a:pPr marL="514350" indent="-514350">
              <a:lnSpc>
                <a:spcPct val="90000"/>
              </a:lnSpc>
              <a:buFont typeface="+mj-lt"/>
              <a:buAutoNum type="arabicPeriod"/>
            </a:pPr>
            <a:r>
              <a:rPr lang="en-US" sz="2200"/>
              <a:t>What are pros &amp; cons to mention?</a:t>
            </a:r>
          </a:p>
          <a:p>
            <a:pPr marL="514350" indent="-514350">
              <a:lnSpc>
                <a:spcPct val="90000"/>
              </a:lnSpc>
              <a:buFont typeface="+mj-lt"/>
              <a:buAutoNum type="arabicPeriod"/>
            </a:pPr>
            <a:r>
              <a:rPr lang="en-US" sz="2200"/>
              <a:t>What should you avoid?</a:t>
            </a:r>
          </a:p>
          <a:p>
            <a:pPr marL="514350" indent="-514350">
              <a:lnSpc>
                <a:spcPct val="90000"/>
              </a:lnSpc>
              <a:buFont typeface="+mj-lt"/>
              <a:buAutoNum type="arabicPeriod"/>
            </a:pPr>
            <a:r>
              <a:rPr lang="en-US" sz="2200"/>
              <a:t>Timing?</a:t>
            </a:r>
          </a:p>
          <a:p>
            <a:pPr marL="514350" indent="-514350">
              <a:lnSpc>
                <a:spcPct val="90000"/>
              </a:lnSpc>
              <a:buFont typeface="+mj-lt"/>
              <a:buAutoNum type="arabicPeriod"/>
            </a:pPr>
            <a:r>
              <a:rPr lang="en-US" sz="2200"/>
              <a:t>What are some of the questions you may get from the Respondent? </a:t>
            </a:r>
          </a:p>
          <a:p>
            <a:pPr marL="514350" indent="-514350">
              <a:lnSpc>
                <a:spcPct val="90000"/>
              </a:lnSpc>
              <a:buFont typeface="+mj-lt"/>
              <a:buAutoNum type="arabicPeriod"/>
            </a:pPr>
            <a:r>
              <a:rPr lang="en-US" sz="2200"/>
              <a:t>*** can this be used against me in a subsequent proceeding? Sent to subsequent schools? Part of education record?</a:t>
            </a:r>
          </a:p>
          <a:p>
            <a:pPr marL="514350" indent="-514350">
              <a:lnSpc>
                <a:spcPct val="90000"/>
              </a:lnSpc>
              <a:buFont typeface="+mj-lt"/>
              <a:buAutoNum type="arabicPeriod"/>
            </a:pPr>
            <a:endParaRPr lang="en-US" sz="2200"/>
          </a:p>
          <a:p>
            <a:pPr marL="514350" indent="-514350">
              <a:lnSpc>
                <a:spcPct val="90000"/>
              </a:lnSpc>
              <a:buFont typeface="+mj-lt"/>
              <a:buAutoNum type="arabicPeriod"/>
            </a:pPr>
            <a:endParaRPr lang="en-US" sz="2200"/>
          </a:p>
        </p:txBody>
      </p:sp>
    </p:spTree>
    <p:extLst>
      <p:ext uri="{BB962C8B-B14F-4D97-AF65-F5344CB8AC3E}">
        <p14:creationId xmlns:p14="http://schemas.microsoft.com/office/powerpoint/2010/main" val="18321647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5D7DB-53BD-5BA5-DF05-646992C7B27C}"/>
              </a:ext>
            </a:extLst>
          </p:cNvPr>
          <p:cNvSpPr>
            <a:spLocks noGrp="1"/>
          </p:cNvSpPr>
          <p:nvPr>
            <p:ph type="title"/>
          </p:nvPr>
        </p:nvSpPr>
        <p:spPr>
          <a:xfrm>
            <a:off x="2133599" y="274639"/>
            <a:ext cx="9203556" cy="1143000"/>
          </a:xfrm>
        </p:spPr>
        <p:txBody>
          <a:bodyPr anchor="b">
            <a:normAutofit/>
          </a:bodyPr>
          <a:lstStyle/>
          <a:p>
            <a:pPr>
              <a:lnSpc>
                <a:spcPct val="90000"/>
              </a:lnSpc>
            </a:pPr>
            <a:r>
              <a:rPr lang="en-US" sz="3700" b="1"/>
              <a:t>How Do We Ensure Voluntary Participation?</a:t>
            </a:r>
          </a:p>
        </p:txBody>
      </p:sp>
      <p:sp>
        <p:nvSpPr>
          <p:cNvPr id="3" name="Content Placeholder 2">
            <a:extLst>
              <a:ext uri="{FF2B5EF4-FFF2-40B4-BE49-F238E27FC236}">
                <a16:creationId xmlns:a16="http://schemas.microsoft.com/office/drawing/2014/main" id="{A5EEC1F1-4680-0F0A-36F5-2663F1F780F8}"/>
              </a:ext>
            </a:extLst>
          </p:cNvPr>
          <p:cNvSpPr>
            <a:spLocks noGrp="1"/>
          </p:cNvSpPr>
          <p:nvPr>
            <p:ph sz="half" idx="1"/>
          </p:nvPr>
        </p:nvSpPr>
        <p:spPr>
          <a:xfrm>
            <a:off x="2133600" y="1874520"/>
            <a:ext cx="4267200" cy="4196080"/>
          </a:xfrm>
        </p:spPr>
        <p:txBody>
          <a:bodyPr>
            <a:normAutofit/>
          </a:bodyPr>
          <a:lstStyle/>
          <a:p>
            <a:pPr marL="514350" indent="-514350">
              <a:lnSpc>
                <a:spcPct val="90000"/>
              </a:lnSpc>
              <a:buFont typeface="+mj-lt"/>
              <a:buAutoNum type="arabicPeriod"/>
            </a:pPr>
            <a:r>
              <a:rPr lang="en-US" sz="2500"/>
              <a:t>Clear communications (can’t stress this enough) </a:t>
            </a:r>
          </a:p>
          <a:p>
            <a:pPr marL="514350" indent="-514350">
              <a:lnSpc>
                <a:spcPct val="90000"/>
              </a:lnSpc>
              <a:buFont typeface="+mj-lt"/>
              <a:buAutoNum type="arabicPeriod"/>
            </a:pPr>
            <a:r>
              <a:rPr lang="en-US" sz="2500"/>
              <a:t>Be timely, but don’t rush </a:t>
            </a:r>
          </a:p>
          <a:p>
            <a:pPr marL="514350" indent="-514350">
              <a:lnSpc>
                <a:spcPct val="90000"/>
              </a:lnSpc>
              <a:buFont typeface="+mj-lt"/>
              <a:buAutoNum type="arabicPeriod"/>
            </a:pPr>
            <a:r>
              <a:rPr lang="en-US" sz="2500"/>
              <a:t>Require parties to sign a </a:t>
            </a:r>
            <a:r>
              <a:rPr lang="en-US" sz="2500" u="sng"/>
              <a:t>clear</a:t>
            </a:r>
            <a:r>
              <a:rPr lang="en-US" sz="2500"/>
              <a:t> Participation Agreement</a:t>
            </a:r>
          </a:p>
          <a:p>
            <a:pPr marL="514350" indent="-514350">
              <a:lnSpc>
                <a:spcPct val="90000"/>
              </a:lnSpc>
              <a:buFont typeface="+mj-lt"/>
              <a:buAutoNum type="arabicPeriod"/>
            </a:pPr>
            <a:r>
              <a:rPr lang="en-US" sz="2500"/>
              <a:t>Periodic check-ins and monitoring (Who? How?)</a:t>
            </a:r>
          </a:p>
          <a:p>
            <a:pPr marL="514350" indent="-514350">
              <a:lnSpc>
                <a:spcPct val="90000"/>
              </a:lnSpc>
              <a:buFont typeface="+mj-lt"/>
              <a:buAutoNum type="arabicPeriod"/>
            </a:pPr>
            <a:r>
              <a:rPr lang="en-US" sz="2500"/>
              <a:t>Reiterate where appropriate that either party can stop the process </a:t>
            </a:r>
          </a:p>
        </p:txBody>
      </p:sp>
      <p:sp>
        <p:nvSpPr>
          <p:cNvPr id="4" name="Content Placeholder 3">
            <a:extLst>
              <a:ext uri="{FF2B5EF4-FFF2-40B4-BE49-F238E27FC236}">
                <a16:creationId xmlns:a16="http://schemas.microsoft.com/office/drawing/2014/main" id="{B5FD71E3-E150-318C-543F-2C1CC5125935}"/>
              </a:ext>
            </a:extLst>
          </p:cNvPr>
          <p:cNvSpPr>
            <a:spLocks noGrp="1"/>
          </p:cNvSpPr>
          <p:nvPr>
            <p:ph sz="half" idx="2"/>
          </p:nvPr>
        </p:nvSpPr>
        <p:spPr>
          <a:xfrm>
            <a:off x="6997700" y="1874520"/>
            <a:ext cx="4267200" cy="4196080"/>
          </a:xfrm>
        </p:spPr>
        <p:txBody>
          <a:bodyPr>
            <a:normAutofit/>
          </a:bodyPr>
          <a:lstStyle/>
          <a:p>
            <a:pPr>
              <a:lnSpc>
                <a:spcPct val="90000"/>
              </a:lnSpc>
            </a:pPr>
            <a:r>
              <a:rPr lang="en-US" sz="2200"/>
              <a:t>What would be a red flag about a party’s voluntary participation?</a:t>
            </a:r>
          </a:p>
          <a:p>
            <a:pPr>
              <a:lnSpc>
                <a:spcPct val="90000"/>
              </a:lnSpc>
            </a:pPr>
            <a:r>
              <a:rPr lang="en-US" sz="2200" b="1" u="sng"/>
              <a:t>Rule</a:t>
            </a:r>
            <a:r>
              <a:rPr lang="en-US" sz="2200"/>
              <a:t>  when in reasonable doubt, put concern on table/stop the process</a:t>
            </a:r>
          </a:p>
          <a:p>
            <a:pPr>
              <a:lnSpc>
                <a:spcPct val="90000"/>
              </a:lnSpc>
            </a:pPr>
            <a:r>
              <a:rPr lang="en-US" sz="2200"/>
              <a:t>Show your work (again – sorry)</a:t>
            </a:r>
          </a:p>
          <a:p>
            <a:pPr>
              <a:lnSpc>
                <a:spcPct val="90000"/>
              </a:lnSpc>
            </a:pPr>
            <a:r>
              <a:rPr lang="en-US" sz="2200"/>
              <a:t>What if…once you’re done, a party objects that they didn’t, in fact, voluntarily participate?</a:t>
            </a:r>
          </a:p>
          <a:p>
            <a:pPr marL="0" indent="0">
              <a:lnSpc>
                <a:spcPct val="90000"/>
              </a:lnSpc>
              <a:buNone/>
            </a:pPr>
            <a:endParaRPr lang="en-US" sz="2200"/>
          </a:p>
        </p:txBody>
      </p:sp>
    </p:spTree>
    <p:extLst>
      <p:ext uri="{BB962C8B-B14F-4D97-AF65-F5344CB8AC3E}">
        <p14:creationId xmlns:p14="http://schemas.microsoft.com/office/powerpoint/2010/main" val="33317644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E4C41-3B20-A0F7-732D-3AD3BE212D8D}"/>
              </a:ext>
            </a:extLst>
          </p:cNvPr>
          <p:cNvSpPr>
            <a:spLocks noGrp="1"/>
          </p:cNvSpPr>
          <p:nvPr>
            <p:ph type="title"/>
          </p:nvPr>
        </p:nvSpPr>
        <p:spPr>
          <a:xfrm>
            <a:off x="2159000" y="274639"/>
            <a:ext cx="9107424" cy="1143000"/>
          </a:xfrm>
        </p:spPr>
        <p:txBody>
          <a:bodyPr anchor="b">
            <a:normAutofit/>
          </a:bodyPr>
          <a:lstStyle/>
          <a:p>
            <a:r>
              <a:rPr lang="en-US" b="1" dirty="0"/>
              <a:t>Types of Informal Resolution</a:t>
            </a:r>
            <a:endParaRPr lang="en-US" b="1"/>
          </a:p>
        </p:txBody>
      </p:sp>
      <p:sp>
        <p:nvSpPr>
          <p:cNvPr id="3" name="Content Placeholder 2">
            <a:extLst>
              <a:ext uri="{FF2B5EF4-FFF2-40B4-BE49-F238E27FC236}">
                <a16:creationId xmlns:a16="http://schemas.microsoft.com/office/drawing/2014/main" id="{16D064AD-7736-C7F0-5EFB-5D4D9C80623C}"/>
              </a:ext>
            </a:extLst>
          </p:cNvPr>
          <p:cNvSpPr>
            <a:spLocks noGrp="1"/>
          </p:cNvSpPr>
          <p:nvPr>
            <p:ph idx="1"/>
          </p:nvPr>
        </p:nvSpPr>
        <p:spPr>
          <a:xfrm>
            <a:off x="2159000" y="1900237"/>
            <a:ext cx="9115552" cy="4170363"/>
          </a:xfrm>
        </p:spPr>
        <p:txBody>
          <a:bodyPr>
            <a:normAutofit/>
          </a:bodyPr>
          <a:lstStyle/>
          <a:p>
            <a:pPr marL="514350" indent="-514350">
              <a:buFont typeface="+mj-lt"/>
              <a:buAutoNum type="arabicPeriod"/>
            </a:pPr>
            <a:r>
              <a:rPr lang="en-US" dirty="0"/>
              <a:t>Administrative adjudication </a:t>
            </a:r>
          </a:p>
          <a:p>
            <a:pPr marL="514350" indent="-514350">
              <a:buFont typeface="+mj-lt"/>
              <a:buAutoNum type="arabicPeriod"/>
            </a:pPr>
            <a:r>
              <a:rPr lang="en-US" dirty="0"/>
              <a:t>Facilitated conversations</a:t>
            </a:r>
          </a:p>
          <a:p>
            <a:pPr marL="514350" indent="-514350">
              <a:buFont typeface="+mj-lt"/>
              <a:buAutoNum type="arabicPeriod"/>
            </a:pPr>
            <a:r>
              <a:rPr lang="en-US" dirty="0"/>
              <a:t>Restorative justice</a:t>
            </a:r>
          </a:p>
          <a:p>
            <a:pPr marL="514350" indent="-514350">
              <a:buFont typeface="+mj-lt"/>
              <a:buAutoNum type="arabicPeriod"/>
            </a:pPr>
            <a:r>
              <a:rPr lang="en-US" dirty="0"/>
              <a:t>Mediation</a:t>
            </a:r>
          </a:p>
        </p:txBody>
      </p:sp>
    </p:spTree>
    <p:extLst>
      <p:ext uri="{BB962C8B-B14F-4D97-AF65-F5344CB8AC3E}">
        <p14:creationId xmlns:p14="http://schemas.microsoft.com/office/powerpoint/2010/main" val="30325035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ediation, What Is It?">
            <a:extLst>
              <a:ext uri="{FF2B5EF4-FFF2-40B4-BE49-F238E27FC236}">
                <a16:creationId xmlns:a16="http://schemas.microsoft.com/office/drawing/2014/main" id="{8E89A395-1DE6-EE20-A2DE-B2D5D29C9BB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60" r="6033"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6765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2D554-3F74-7A7E-558E-A3378667B8EF}"/>
              </a:ext>
            </a:extLst>
          </p:cNvPr>
          <p:cNvSpPr>
            <a:spLocks noGrp="1"/>
          </p:cNvSpPr>
          <p:nvPr>
            <p:ph type="title"/>
          </p:nvPr>
        </p:nvSpPr>
        <p:spPr>
          <a:xfrm>
            <a:off x="2133599" y="274639"/>
            <a:ext cx="9203556" cy="1143000"/>
          </a:xfrm>
        </p:spPr>
        <p:txBody>
          <a:bodyPr anchor="b">
            <a:normAutofit/>
          </a:bodyPr>
          <a:lstStyle/>
          <a:p>
            <a:r>
              <a:rPr lang="en-US" b="1" dirty="0"/>
              <a:t>What Makes A Good Mediator?</a:t>
            </a:r>
            <a:endParaRPr lang="en-US" b="1"/>
          </a:p>
        </p:txBody>
      </p:sp>
      <p:sp>
        <p:nvSpPr>
          <p:cNvPr id="3" name="Content Placeholder 2">
            <a:extLst>
              <a:ext uri="{FF2B5EF4-FFF2-40B4-BE49-F238E27FC236}">
                <a16:creationId xmlns:a16="http://schemas.microsoft.com/office/drawing/2014/main" id="{C1B1404F-61E3-5DD7-3FE1-7EAF167F8BD7}"/>
              </a:ext>
            </a:extLst>
          </p:cNvPr>
          <p:cNvSpPr>
            <a:spLocks noGrp="1"/>
          </p:cNvSpPr>
          <p:nvPr>
            <p:ph sz="half" idx="1"/>
          </p:nvPr>
        </p:nvSpPr>
        <p:spPr>
          <a:xfrm>
            <a:off x="1605516" y="1874520"/>
            <a:ext cx="4795284" cy="4196080"/>
          </a:xfrm>
        </p:spPr>
        <p:txBody>
          <a:bodyPr>
            <a:normAutofit/>
          </a:bodyPr>
          <a:lstStyle/>
          <a:p>
            <a:pPr>
              <a:lnSpc>
                <a:spcPct val="90000"/>
              </a:lnSpc>
            </a:pPr>
            <a:r>
              <a:rPr lang="en-US" sz="2700" dirty="0"/>
              <a:t>Reasonable participants </a:t>
            </a:r>
          </a:p>
          <a:p>
            <a:pPr>
              <a:lnSpc>
                <a:spcPct val="90000"/>
              </a:lnSpc>
            </a:pPr>
            <a:r>
              <a:rPr lang="en-US" sz="2700" dirty="0"/>
              <a:t>Ability to establish rapport </a:t>
            </a:r>
          </a:p>
          <a:p>
            <a:pPr>
              <a:lnSpc>
                <a:spcPct val="90000"/>
              </a:lnSpc>
            </a:pPr>
            <a:r>
              <a:rPr lang="en-US" sz="2700" b="1" u="sng" dirty="0"/>
              <a:t>Listening</a:t>
            </a:r>
            <a:r>
              <a:rPr lang="en-US" sz="2700" dirty="0"/>
              <a:t> for Understanding/Establishing trust (what can I share?)</a:t>
            </a:r>
          </a:p>
          <a:p>
            <a:pPr>
              <a:lnSpc>
                <a:spcPct val="90000"/>
              </a:lnSpc>
            </a:pPr>
            <a:r>
              <a:rPr lang="en-US" sz="2700" dirty="0"/>
              <a:t>Soliciting what parties want &amp; setting expectations</a:t>
            </a:r>
          </a:p>
          <a:p>
            <a:pPr>
              <a:lnSpc>
                <a:spcPct val="90000"/>
              </a:lnSpc>
            </a:pPr>
            <a:r>
              <a:rPr lang="en-US" sz="2700" dirty="0"/>
              <a:t>Creativity</a:t>
            </a:r>
          </a:p>
          <a:p>
            <a:pPr lvl="1">
              <a:lnSpc>
                <a:spcPct val="90000"/>
              </a:lnSpc>
            </a:pPr>
            <a:endParaRPr lang="en-US" sz="2700" dirty="0"/>
          </a:p>
        </p:txBody>
      </p:sp>
      <p:pic>
        <p:nvPicPr>
          <p:cNvPr id="6" name="Content Placeholder 5">
            <a:extLst>
              <a:ext uri="{FF2B5EF4-FFF2-40B4-BE49-F238E27FC236}">
                <a16:creationId xmlns:a16="http://schemas.microsoft.com/office/drawing/2014/main" id="{C9659FE0-4438-9C31-89CB-0A8740353539}"/>
              </a:ext>
            </a:extLst>
          </p:cNvPr>
          <p:cNvPicPr>
            <a:picLocks noGrp="1" noChangeAspect="1"/>
          </p:cNvPicPr>
          <p:nvPr>
            <p:ph sz="half" idx="2"/>
          </p:nvPr>
        </p:nvPicPr>
        <p:blipFill>
          <a:blip r:embed="rId2"/>
          <a:stretch>
            <a:fillRect/>
          </a:stretch>
        </p:blipFill>
        <p:spPr>
          <a:xfrm>
            <a:off x="6508602" y="2326267"/>
            <a:ext cx="5095166" cy="2560320"/>
          </a:xfrm>
          <a:noFill/>
        </p:spPr>
      </p:pic>
    </p:spTree>
    <p:extLst>
      <p:ext uri="{BB962C8B-B14F-4D97-AF65-F5344CB8AC3E}">
        <p14:creationId xmlns:p14="http://schemas.microsoft.com/office/powerpoint/2010/main" val="531576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1F3CC-7542-1521-552A-CE361CCFC8FE}"/>
              </a:ext>
            </a:extLst>
          </p:cNvPr>
          <p:cNvSpPr>
            <a:spLocks noGrp="1"/>
          </p:cNvSpPr>
          <p:nvPr>
            <p:ph type="title"/>
          </p:nvPr>
        </p:nvSpPr>
        <p:spPr>
          <a:xfrm>
            <a:off x="2159000" y="274639"/>
            <a:ext cx="9107424" cy="1143000"/>
          </a:xfrm>
        </p:spPr>
        <p:txBody>
          <a:bodyPr anchor="b">
            <a:normAutofit/>
          </a:bodyPr>
          <a:lstStyle/>
          <a:p>
            <a:pPr>
              <a:lnSpc>
                <a:spcPct val="90000"/>
              </a:lnSpc>
            </a:pPr>
            <a:r>
              <a:rPr lang="en-US" sz="3700" b="1"/>
              <a:t>Four Items For Preparation Of Mediator</a:t>
            </a:r>
          </a:p>
        </p:txBody>
      </p:sp>
      <p:sp>
        <p:nvSpPr>
          <p:cNvPr id="3" name="Content Placeholder 2">
            <a:extLst>
              <a:ext uri="{FF2B5EF4-FFF2-40B4-BE49-F238E27FC236}">
                <a16:creationId xmlns:a16="http://schemas.microsoft.com/office/drawing/2014/main" id="{B6A6DD1B-5A35-8655-D4C4-23E1E6484473}"/>
              </a:ext>
            </a:extLst>
          </p:cNvPr>
          <p:cNvSpPr>
            <a:spLocks noGrp="1"/>
          </p:cNvSpPr>
          <p:nvPr>
            <p:ph idx="1"/>
          </p:nvPr>
        </p:nvSpPr>
        <p:spPr>
          <a:xfrm>
            <a:off x="2159000" y="1900237"/>
            <a:ext cx="9115552" cy="4170363"/>
          </a:xfrm>
        </p:spPr>
        <p:txBody>
          <a:bodyPr>
            <a:normAutofit/>
          </a:bodyPr>
          <a:lstStyle/>
          <a:p>
            <a:pPr marL="514350" indent="-514350">
              <a:buFont typeface="+mj-lt"/>
              <a:buAutoNum type="arabicPeriod"/>
            </a:pPr>
            <a:r>
              <a:rPr lang="en-US" dirty="0"/>
              <a:t>Reasonable summary of report and status</a:t>
            </a:r>
          </a:p>
          <a:p>
            <a:pPr marL="514350" indent="-514350">
              <a:buFont typeface="+mj-lt"/>
              <a:buAutoNum type="arabicPeriod"/>
            </a:pPr>
            <a:r>
              <a:rPr lang="en-US" dirty="0"/>
              <a:t>Background information on parties and advisors</a:t>
            </a:r>
          </a:p>
          <a:p>
            <a:pPr marL="514350" indent="-514350">
              <a:buFont typeface="+mj-lt"/>
              <a:buAutoNum type="arabicPeriod"/>
            </a:pPr>
            <a:r>
              <a:rPr lang="en-US" dirty="0"/>
              <a:t>Information for assessment of potential conflicts</a:t>
            </a:r>
          </a:p>
          <a:p>
            <a:pPr marL="514350" indent="-514350">
              <a:buFont typeface="+mj-lt"/>
              <a:buAutoNum type="arabicPeriod"/>
            </a:pPr>
            <a:r>
              <a:rPr lang="en-US" dirty="0"/>
              <a:t>Summary of concerns raised (if any) in screening process  </a:t>
            </a:r>
          </a:p>
        </p:txBody>
      </p:sp>
    </p:spTree>
    <p:extLst>
      <p:ext uri="{BB962C8B-B14F-4D97-AF65-F5344CB8AC3E}">
        <p14:creationId xmlns:p14="http://schemas.microsoft.com/office/powerpoint/2010/main" val="5234884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7C9DC-5542-4A97-B82B-DC7EE7109C99}"/>
              </a:ext>
            </a:extLst>
          </p:cNvPr>
          <p:cNvSpPr>
            <a:spLocks noGrp="1"/>
          </p:cNvSpPr>
          <p:nvPr>
            <p:ph type="title"/>
          </p:nvPr>
        </p:nvSpPr>
        <p:spPr>
          <a:xfrm>
            <a:off x="2159000" y="274639"/>
            <a:ext cx="9107424" cy="1143000"/>
          </a:xfrm>
        </p:spPr>
        <p:txBody>
          <a:bodyPr anchor="b">
            <a:normAutofit/>
          </a:bodyPr>
          <a:lstStyle/>
          <a:p>
            <a:pPr>
              <a:lnSpc>
                <a:spcPct val="90000"/>
              </a:lnSpc>
            </a:pPr>
            <a:r>
              <a:rPr lang="en-US" sz="3700" b="1" dirty="0"/>
              <a:t>My Personal Preference for Process Steps</a:t>
            </a:r>
          </a:p>
        </p:txBody>
      </p:sp>
      <p:sp>
        <p:nvSpPr>
          <p:cNvPr id="3" name="Content Placeholder 2">
            <a:extLst>
              <a:ext uri="{FF2B5EF4-FFF2-40B4-BE49-F238E27FC236}">
                <a16:creationId xmlns:a16="http://schemas.microsoft.com/office/drawing/2014/main" id="{5244069E-3C90-477F-A480-46F57790CF5A}"/>
              </a:ext>
            </a:extLst>
          </p:cNvPr>
          <p:cNvSpPr>
            <a:spLocks noGrp="1"/>
          </p:cNvSpPr>
          <p:nvPr>
            <p:ph idx="1"/>
          </p:nvPr>
        </p:nvSpPr>
        <p:spPr>
          <a:xfrm>
            <a:off x="2159000" y="1900237"/>
            <a:ext cx="9115552" cy="4170363"/>
          </a:xfrm>
        </p:spPr>
        <p:txBody>
          <a:bodyPr>
            <a:normAutofit/>
          </a:bodyPr>
          <a:lstStyle/>
          <a:p>
            <a:pPr marL="914400" lvl="1" indent="-457200">
              <a:buFont typeface="+mj-lt"/>
              <a:buAutoNum type="arabicPeriod"/>
            </a:pPr>
            <a:r>
              <a:rPr lang="en-US" sz="3200"/>
              <a:t>Send an introductory communication where I discuss process and begin scheduling meetings</a:t>
            </a:r>
          </a:p>
          <a:p>
            <a:pPr marL="914400" lvl="1" indent="-457200">
              <a:buFont typeface="+mj-lt"/>
              <a:buAutoNum type="arabicPeriod"/>
            </a:pPr>
            <a:r>
              <a:rPr lang="en-US" sz="3200"/>
              <a:t>Meet with complainant (listen primarily &amp; get a sense of remedies sought)</a:t>
            </a:r>
          </a:p>
          <a:p>
            <a:pPr marL="914400" lvl="1" indent="-457200">
              <a:buFont typeface="+mj-lt"/>
              <a:buAutoNum type="arabicPeriod"/>
            </a:pPr>
            <a:r>
              <a:rPr lang="en-US" sz="3200"/>
              <a:t>Meet with respondent (listen primarily &amp; get a sense of willingness to address harm)</a:t>
            </a:r>
          </a:p>
          <a:p>
            <a:pPr marL="914400" lvl="1" indent="-457200">
              <a:buFont typeface="+mj-lt"/>
              <a:buAutoNum type="arabicPeriod"/>
            </a:pPr>
            <a:r>
              <a:rPr lang="en-US" sz="3200"/>
              <a:t>Assess and plot next steps</a:t>
            </a:r>
          </a:p>
          <a:p>
            <a:pPr marL="457200" lvl="1" indent="0">
              <a:buNone/>
            </a:pPr>
            <a:endParaRPr lang="en-US" sz="3200"/>
          </a:p>
        </p:txBody>
      </p:sp>
    </p:spTree>
    <p:extLst>
      <p:ext uri="{BB962C8B-B14F-4D97-AF65-F5344CB8AC3E}">
        <p14:creationId xmlns:p14="http://schemas.microsoft.com/office/powerpoint/2010/main" val="3940612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91BA7-082E-D478-4020-0957667A59F5}"/>
              </a:ext>
            </a:extLst>
          </p:cNvPr>
          <p:cNvSpPr>
            <a:spLocks noGrp="1"/>
          </p:cNvSpPr>
          <p:nvPr>
            <p:ph type="title"/>
          </p:nvPr>
        </p:nvSpPr>
        <p:spPr>
          <a:xfrm>
            <a:off x="2159000" y="274639"/>
            <a:ext cx="9107424" cy="1143000"/>
          </a:xfrm>
        </p:spPr>
        <p:txBody>
          <a:bodyPr anchor="b">
            <a:normAutofit/>
          </a:bodyPr>
          <a:lstStyle/>
          <a:p>
            <a:r>
              <a:rPr lang="en-US" b="1" dirty="0"/>
              <a:t>Other Considerations</a:t>
            </a:r>
            <a:endParaRPr lang="en-US" b="1"/>
          </a:p>
        </p:txBody>
      </p:sp>
      <p:sp>
        <p:nvSpPr>
          <p:cNvPr id="3" name="Content Placeholder 2">
            <a:extLst>
              <a:ext uri="{FF2B5EF4-FFF2-40B4-BE49-F238E27FC236}">
                <a16:creationId xmlns:a16="http://schemas.microsoft.com/office/drawing/2014/main" id="{8306364A-78E8-8CE5-4E57-C717269BFCBB}"/>
              </a:ext>
            </a:extLst>
          </p:cNvPr>
          <p:cNvSpPr>
            <a:spLocks noGrp="1"/>
          </p:cNvSpPr>
          <p:nvPr>
            <p:ph idx="1"/>
          </p:nvPr>
        </p:nvSpPr>
        <p:spPr>
          <a:xfrm>
            <a:off x="2159000" y="1900237"/>
            <a:ext cx="9115552" cy="4170363"/>
          </a:xfrm>
        </p:spPr>
        <p:txBody>
          <a:bodyPr>
            <a:normAutofit/>
          </a:bodyPr>
          <a:lstStyle/>
          <a:p>
            <a:r>
              <a:rPr lang="en-US" dirty="0"/>
              <a:t>Some mediations begin with both sides in the room together sharing account – I’m generally not a fan</a:t>
            </a:r>
          </a:p>
          <a:p>
            <a:r>
              <a:rPr lang="en-US" dirty="0"/>
              <a:t>Is in person preferable for party meetings?</a:t>
            </a:r>
          </a:p>
          <a:p>
            <a:r>
              <a:rPr lang="en-US" dirty="0"/>
              <a:t>Can advisors be helpful or harmful? How to engage?</a:t>
            </a:r>
          </a:p>
          <a:p>
            <a:endParaRPr lang="en-US" dirty="0"/>
          </a:p>
        </p:txBody>
      </p:sp>
    </p:spTree>
    <p:extLst>
      <p:ext uri="{BB962C8B-B14F-4D97-AF65-F5344CB8AC3E}">
        <p14:creationId xmlns:p14="http://schemas.microsoft.com/office/powerpoint/2010/main" val="26464519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BBBF-CCBD-5891-E133-18E15610BD40}"/>
              </a:ext>
            </a:extLst>
          </p:cNvPr>
          <p:cNvSpPr>
            <a:spLocks noGrp="1"/>
          </p:cNvSpPr>
          <p:nvPr>
            <p:ph type="title"/>
          </p:nvPr>
        </p:nvSpPr>
        <p:spPr>
          <a:xfrm>
            <a:off x="2159000" y="274639"/>
            <a:ext cx="9107424" cy="1143000"/>
          </a:xfrm>
        </p:spPr>
        <p:txBody>
          <a:bodyPr anchor="b">
            <a:normAutofit/>
          </a:bodyPr>
          <a:lstStyle/>
          <a:p>
            <a:pPr>
              <a:lnSpc>
                <a:spcPct val="90000"/>
              </a:lnSpc>
            </a:pPr>
            <a:r>
              <a:rPr lang="en-US" sz="3700" b="1"/>
              <a:t>Some General Question Possibilities</a:t>
            </a:r>
          </a:p>
        </p:txBody>
      </p:sp>
      <p:sp>
        <p:nvSpPr>
          <p:cNvPr id="3" name="Content Placeholder 2">
            <a:extLst>
              <a:ext uri="{FF2B5EF4-FFF2-40B4-BE49-F238E27FC236}">
                <a16:creationId xmlns:a16="http://schemas.microsoft.com/office/drawing/2014/main" id="{5E9EC9DA-1416-E412-5E50-091BA3306443}"/>
              </a:ext>
            </a:extLst>
          </p:cNvPr>
          <p:cNvSpPr>
            <a:spLocks noGrp="1"/>
          </p:cNvSpPr>
          <p:nvPr>
            <p:ph idx="1"/>
          </p:nvPr>
        </p:nvSpPr>
        <p:spPr>
          <a:xfrm>
            <a:off x="2159000" y="1900237"/>
            <a:ext cx="9115552" cy="4170363"/>
          </a:xfrm>
        </p:spPr>
        <p:txBody>
          <a:bodyPr>
            <a:normAutofit/>
          </a:bodyPr>
          <a:lstStyle/>
          <a:p>
            <a:r>
              <a:rPr lang="en-US" dirty="0"/>
              <a:t>“I’ve read the materials in this matter and am familiar with the report, is there anything else you think is important to share with me?”</a:t>
            </a:r>
          </a:p>
          <a:p>
            <a:r>
              <a:rPr lang="en-US" dirty="0"/>
              <a:t>“Can you walk me through what you would like to achieve through this process?”</a:t>
            </a:r>
          </a:p>
          <a:p>
            <a:r>
              <a:rPr lang="en-US" dirty="0"/>
              <a:t>“Are there things you are willing to do remedy the harm Complainant has expressed?”</a:t>
            </a:r>
          </a:p>
        </p:txBody>
      </p:sp>
    </p:spTree>
    <p:extLst>
      <p:ext uri="{BB962C8B-B14F-4D97-AF65-F5344CB8AC3E}">
        <p14:creationId xmlns:p14="http://schemas.microsoft.com/office/powerpoint/2010/main" val="1368517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619EA-F1AC-90F4-7213-AFFCBB20A90D}"/>
              </a:ext>
            </a:extLst>
          </p:cNvPr>
          <p:cNvSpPr>
            <a:spLocks noGrp="1"/>
          </p:cNvSpPr>
          <p:nvPr>
            <p:ph type="title"/>
          </p:nvPr>
        </p:nvSpPr>
        <p:spPr>
          <a:xfrm>
            <a:off x="2159000" y="274639"/>
            <a:ext cx="9107424" cy="1143000"/>
          </a:xfrm>
        </p:spPr>
        <p:txBody>
          <a:bodyPr anchor="b">
            <a:normAutofit/>
          </a:bodyPr>
          <a:lstStyle/>
          <a:p>
            <a:r>
              <a:rPr lang="en-US" sz="4100" b="1"/>
              <a:t>How Long Should Process Take?</a:t>
            </a:r>
          </a:p>
        </p:txBody>
      </p:sp>
      <p:sp>
        <p:nvSpPr>
          <p:cNvPr id="3" name="Content Placeholder 2">
            <a:extLst>
              <a:ext uri="{FF2B5EF4-FFF2-40B4-BE49-F238E27FC236}">
                <a16:creationId xmlns:a16="http://schemas.microsoft.com/office/drawing/2014/main" id="{CE2C9173-6838-5136-EF1C-77A255BE2941}"/>
              </a:ext>
            </a:extLst>
          </p:cNvPr>
          <p:cNvSpPr>
            <a:spLocks noGrp="1"/>
          </p:cNvSpPr>
          <p:nvPr>
            <p:ph idx="1"/>
          </p:nvPr>
        </p:nvSpPr>
        <p:spPr>
          <a:xfrm>
            <a:off x="2159000" y="1900237"/>
            <a:ext cx="9115552" cy="4170363"/>
          </a:xfrm>
        </p:spPr>
        <p:txBody>
          <a:bodyPr>
            <a:normAutofit/>
          </a:bodyPr>
          <a:lstStyle/>
          <a:p>
            <a:pPr>
              <a:lnSpc>
                <a:spcPct val="90000"/>
              </a:lnSpc>
            </a:pPr>
            <a:r>
              <a:rPr lang="en-US" sz="2700"/>
              <a:t>From regulations: “reasonably prompt” with extensions for “good cause” with written notice to parties</a:t>
            </a:r>
          </a:p>
          <a:p>
            <a:pPr>
              <a:lnSpc>
                <a:spcPct val="90000"/>
              </a:lnSpc>
            </a:pPr>
            <a:r>
              <a:rPr lang="en-US" sz="2700"/>
              <a:t>Practical 1: comply with institutional policy</a:t>
            </a:r>
          </a:p>
          <a:p>
            <a:pPr>
              <a:lnSpc>
                <a:spcPct val="90000"/>
              </a:lnSpc>
            </a:pPr>
            <a:r>
              <a:rPr lang="en-US" sz="2700"/>
              <a:t>Practical 2: I worry when I’m past 21 days from receiving file</a:t>
            </a:r>
          </a:p>
          <a:p>
            <a:pPr lvl="1">
              <a:lnSpc>
                <a:spcPct val="90000"/>
              </a:lnSpc>
            </a:pPr>
            <a:r>
              <a:rPr lang="en-US" sz="2700"/>
              <a:t>Is there a reasonable basis for resolution?</a:t>
            </a:r>
          </a:p>
          <a:p>
            <a:pPr lvl="1">
              <a:lnSpc>
                <a:spcPct val="90000"/>
              </a:lnSpc>
            </a:pPr>
            <a:r>
              <a:rPr lang="en-US" sz="2700"/>
              <a:t>Is it worth setting a firm deadline for a response?</a:t>
            </a:r>
          </a:p>
          <a:p>
            <a:pPr lvl="1">
              <a:lnSpc>
                <a:spcPct val="90000"/>
              </a:lnSpc>
            </a:pPr>
            <a:r>
              <a:rPr lang="en-US" sz="2700"/>
              <a:t>Ensure parties and IX Coordinator are apprised of where things stand</a:t>
            </a:r>
          </a:p>
          <a:p>
            <a:pPr>
              <a:lnSpc>
                <a:spcPct val="90000"/>
              </a:lnSpc>
            </a:pPr>
            <a:endParaRPr lang="en-US" sz="2700"/>
          </a:p>
        </p:txBody>
      </p:sp>
    </p:spTree>
    <p:extLst>
      <p:ext uri="{BB962C8B-B14F-4D97-AF65-F5344CB8AC3E}">
        <p14:creationId xmlns:p14="http://schemas.microsoft.com/office/powerpoint/2010/main" val="12482730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1.0.5407"/>
  <p:tag name="SLIDO_PRESENTATION_ID" val="00000000-0000-0000-0000-000000000000"/>
  <p:tag name="SLIDO_EVENT_UUID" val="c7bc7b45-de11-4f05-bcd5-701aba18f712"/>
  <p:tag name="SLIDO_EVENT_SECTION_UUID" val="c9e25347-4122-4fb5-92d6-e77e2ad511de"/>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NTI2Nzc0MjB9"/>
  <p:tag name="SLIDO_TYPE" val="SlidoPoll"/>
  <p:tag name="SLIDO_POLL_UUID" val="f54ec0d3-31b9-4bb9-89cd-0fd3c84b6985"/>
  <p:tag name="SLIDO_TIMELINE" val="W3sicG9sbFF1ZXN0aW9uVXVpZCI6Ijk0YzVkNWIzLWNlNGYtNDM5My1iODNjLTc2MjEwMWQzOTNiOSIsInNob3dSZXN1bHRzIjp0cnVlLCJzaG93Q29ycmVjdEFuc3dlcnMiOmZhbHNlLCJ2b3RpbmdMb2NrZWQiOmZhbHNlfV0="/>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METADATA" val="eyJUaW1lc3RhbXAiOjE3NTI2OTE0OTh9"/>
  <p:tag name="SLIDO_TYPE" val="SlidoPoll"/>
  <p:tag name="SLIDO_POLL_UUID" val="e490784d-06fe-42f3-808d-40c302b66c15"/>
  <p:tag name="SLIDO_TIMELINE" val="W3sicG9sbFF1ZXN0aW9uVXVpZCI6ImZlOTVkZTUwLTI5MGQtNGVjNy1iZDZmLTJiOTUzNjNiMzNhMyIsInNob3dSZXN1bHRzIjp0cnVlLCJzaG93Q29ycmVjdEFuc3dlcnMiOmZhbHNlLCJ2b3RpbmdMb2NrZWQiOmZhbHNlfV0="/>
</p:tagLst>
</file>

<file path=ppt/tags/tag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7.xml><?xml version="1.0" encoding="utf-8"?>
<p:tagLst xmlns:a="http://schemas.openxmlformats.org/drawingml/2006/main" xmlns:r="http://schemas.openxmlformats.org/officeDocument/2006/relationships" xmlns:p="http://schemas.openxmlformats.org/presentationml/2006/main">
  <p:tag name="SLIDO_ELEMENT" val="title"/>
</p:tagLst>
</file>

<file path=ppt/tags/tag8.xml><?xml version="1.0" encoding="utf-8"?>
<p:tagLst xmlns:a="http://schemas.openxmlformats.org/drawingml/2006/main" xmlns:r="http://schemas.openxmlformats.org/officeDocument/2006/relationships" xmlns:p="http://schemas.openxmlformats.org/presentationml/2006/main">
  <p:tag name="SLIDO_METADATA" val="eyJUaW1lc3RhbXAiOjE3NTI3MDk4NjB9"/>
  <p:tag name="SLIDO_TYPE" val="SlidoPoll"/>
  <p:tag name="SLIDO_POLL_UUID" val="42c6c3d7-cc4b-4659-8bdb-8dfc86cd55ec"/>
  <p:tag name="SLIDO_TIMELINE" val="W3sicG9sbFF1ZXN0aW9uVXVpZCI6IjY2NWMzNWY2LTE4NWMtNDNjYi1iNTgzLWQzMTAxNTM0NWQ2YiIsInNob3dSZXN1bHRzIjp0cnVlLCJzaG93Q29ycmVjdEFuc3dlcnMiOmZhbHNlLCJ2b3RpbmdMb2NrZWQiOmZhbHNlfV0="/>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heme/theme1.xml><?xml version="1.0" encoding="utf-8"?>
<a:theme xmlns:a="http://schemas.openxmlformats.org/drawingml/2006/main" name="HB PPT Template_ Widescreen">
  <a:themeElements>
    <a:clrScheme name="Custom 6">
      <a:dk1>
        <a:srgbClr val="000000"/>
      </a:dk1>
      <a:lt1>
        <a:srgbClr val="FFFFFF"/>
      </a:lt1>
      <a:dk2>
        <a:srgbClr val="0D3C6D"/>
      </a:dk2>
      <a:lt2>
        <a:srgbClr val="EAEAEA"/>
      </a:lt2>
      <a:accent1>
        <a:srgbClr val="3866A1"/>
      </a:accent1>
      <a:accent2>
        <a:srgbClr val="50B8B8"/>
      </a:accent2>
      <a:accent3>
        <a:srgbClr val="7C878E"/>
      </a:accent3>
      <a:accent4>
        <a:srgbClr val="FAB921"/>
      </a:accent4>
      <a:accent5>
        <a:srgbClr val="FD7001"/>
      </a:accent5>
      <a:accent6>
        <a:srgbClr val="D9D9D6"/>
      </a:accent6>
      <a:hlink>
        <a:srgbClr val="0072AF"/>
      </a:hlink>
      <a:folHlink>
        <a:srgbClr val="BFBFBF"/>
      </a:folHlink>
    </a:clrScheme>
    <a:fontScheme name="Office">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9372</TotalTime>
  <Words>4681</Words>
  <Application>Microsoft Office PowerPoint</Application>
  <PresentationFormat>Widescreen</PresentationFormat>
  <Paragraphs>447</Paragraphs>
  <Slides>103</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103</vt:i4>
      </vt:variant>
    </vt:vector>
  </HeadingPairs>
  <TitlesOfParts>
    <vt:vector size="110" baseType="lpstr">
      <vt:lpstr>Arial</vt:lpstr>
      <vt:lpstr>Calibri</vt:lpstr>
      <vt:lpstr>Georgia</vt:lpstr>
      <vt:lpstr>Raleway</vt:lpstr>
      <vt:lpstr>Wingdings</vt:lpstr>
      <vt:lpstr>HB PPT Template_ Widescreen</vt:lpstr>
      <vt:lpstr>Custom Design</vt:lpstr>
      <vt:lpstr>2025 ICUT Title IX Training </vt:lpstr>
      <vt:lpstr>Session 1</vt:lpstr>
      <vt:lpstr>PowerPoint Presentation</vt:lpstr>
      <vt:lpstr>What’s At Stake?</vt:lpstr>
      <vt:lpstr>PowerPoint Presentation</vt:lpstr>
      <vt:lpstr>Why We’re Here </vt:lpstr>
      <vt:lpstr>And if we get it wrong…</vt:lpstr>
      <vt:lpstr>The Legal Part</vt:lpstr>
      <vt:lpstr>PowerPoint Presentation</vt:lpstr>
      <vt:lpstr>Does the alleged conduct meet the definition of “sexual harassment”?</vt:lpstr>
      <vt:lpstr>Did the conduct occur in the school’s “education program or activity”?</vt:lpstr>
      <vt:lpstr>Did the conduct occur in the United States?</vt:lpstr>
      <vt:lpstr>Is the complainant participating in or attempting to participate in the education program or activity?</vt:lpstr>
      <vt:lpstr>Has a formal complaint been filed by the complainant or signed by the Title IX Coordinator?</vt:lpstr>
      <vt:lpstr>Is the respondent under the school’s disciplinary authority?</vt:lpstr>
      <vt:lpstr>Has the school received “actual knowledge”?</vt:lpstr>
      <vt:lpstr>PowerPoint Presentation</vt:lpstr>
      <vt:lpstr>Initial Meetings</vt:lpstr>
      <vt:lpstr>PowerPoint Presentation</vt:lpstr>
      <vt:lpstr>PowerPoint Presentation</vt:lpstr>
      <vt:lpstr>PowerPoint Presentation</vt:lpstr>
      <vt:lpstr>PowerPoint Presentation</vt:lpstr>
      <vt:lpstr>Beginning with Care</vt:lpstr>
      <vt:lpstr>Beginning with Care</vt:lpstr>
      <vt:lpstr>Beginning with Care</vt:lpstr>
      <vt:lpstr>PowerPoint Presentation</vt:lpstr>
      <vt:lpstr>Your First Conversation with the Respondent</vt:lpstr>
      <vt:lpstr>Your First Conversation with the Respondent</vt:lpstr>
      <vt:lpstr>Your First Conversation with the Respondent</vt:lpstr>
      <vt:lpstr>Your First Conversation with the Respondent</vt:lpstr>
      <vt:lpstr>The Importance of Supportive Measures </vt:lpstr>
      <vt:lpstr>The Importance of Supportive Measures </vt:lpstr>
      <vt:lpstr>PowerPoint Presentation</vt:lpstr>
      <vt:lpstr>Investigation</vt:lpstr>
      <vt:lpstr>What Is “Bias”?</vt:lpstr>
      <vt:lpstr>What Is A “Conflict of Interest”?</vt:lpstr>
      <vt:lpstr>PowerPoint Presentation</vt:lpstr>
      <vt:lpstr>Something I’ve Learned from 25 Years of Doing This</vt:lpstr>
      <vt:lpstr>Create a Structured Investigative Plan</vt:lpstr>
      <vt:lpstr>Hypothetical</vt:lpstr>
      <vt:lpstr>“You’re the Investigator” – A Live Case Simulation</vt:lpstr>
      <vt:lpstr>PowerPoint Presentation</vt:lpstr>
      <vt:lpstr>Méndez Principles on Effective Interviewing</vt:lpstr>
      <vt:lpstr>1. Preparation</vt:lpstr>
      <vt:lpstr>2. Rapport-Building</vt:lpstr>
      <vt:lpstr>3. Free Narrative </vt:lpstr>
      <vt:lpstr>4. Clarification and Expansion </vt:lpstr>
      <vt:lpstr>5. Closure </vt:lpstr>
      <vt:lpstr>What the Méndez Principles Reject </vt:lpstr>
      <vt:lpstr>PowerPoint Presentation</vt:lpstr>
      <vt:lpstr>Cognitive Interview Techniques in Practice</vt:lpstr>
      <vt:lpstr>Memorializing Interview</vt:lpstr>
      <vt:lpstr>Common Sources of Evidence</vt:lpstr>
      <vt:lpstr>Text &amp; Social Media Evidence</vt:lpstr>
      <vt:lpstr>Report Structure</vt:lpstr>
      <vt:lpstr>Other Thoughts</vt:lpstr>
      <vt:lpstr>Tough Investigative Scenarios: What Would You Do?</vt:lpstr>
      <vt:lpstr>Tough Investigative Scenarios: What Would You Do?</vt:lpstr>
      <vt:lpstr>Title IX Hearings and Adjudication – </vt:lpstr>
      <vt:lpstr>The Worst Hearing Ever</vt:lpstr>
      <vt:lpstr>Pre-Hearing Conference</vt:lpstr>
      <vt:lpstr>Best Practices</vt:lpstr>
      <vt:lpstr>Kicking Off the Hearing</vt:lpstr>
      <vt:lpstr>Cross-Examination</vt:lpstr>
      <vt:lpstr>Relevance</vt:lpstr>
      <vt:lpstr>Hypothetical Scenario</vt:lpstr>
      <vt:lpstr>Relevant Or Irrelevant?</vt:lpstr>
      <vt:lpstr>Relevant Or Irrelevant?</vt:lpstr>
      <vt:lpstr>Disruptive Advisors</vt:lpstr>
      <vt:lpstr>Disruptive Advisors</vt:lpstr>
      <vt:lpstr>What Can You Do?</vt:lpstr>
      <vt:lpstr>Report Writing Common Pitfalls</vt:lpstr>
      <vt:lpstr>Report Writing Common Pitfalls</vt:lpstr>
      <vt:lpstr>Report Writing Common Pitfalls</vt:lpstr>
      <vt:lpstr>Some Others</vt:lpstr>
      <vt:lpstr>A Moment On Sanctions</vt:lpstr>
      <vt:lpstr>“Design the Ideal Hearing”</vt:lpstr>
      <vt:lpstr>Challenges</vt:lpstr>
      <vt:lpstr>Informal Resolution</vt:lpstr>
      <vt:lpstr>PowerPoint Presentation</vt:lpstr>
      <vt:lpstr>First Principles: Overarching Title IX Duty</vt:lpstr>
      <vt:lpstr>The Regulations In A Nutshell</vt:lpstr>
      <vt:lpstr>In The Courts</vt:lpstr>
      <vt:lpstr>Hypothetical: The Case of the Class Project Pairing</vt:lpstr>
      <vt:lpstr>Would You Offer Informal Resolution?</vt:lpstr>
      <vt:lpstr>Group Discussion Prompts</vt:lpstr>
      <vt:lpstr>Threshold Question: Should Informal Resolution Even Be An Option?</vt:lpstr>
      <vt:lpstr>Three Suggested Best Practices</vt:lpstr>
      <vt:lpstr>You Say Yes! Now to Complainant</vt:lpstr>
      <vt:lpstr>Complainant Say Yes! Now to Respondent</vt:lpstr>
      <vt:lpstr>How Do We Ensure Voluntary Participation?</vt:lpstr>
      <vt:lpstr>Types of Informal Resolution</vt:lpstr>
      <vt:lpstr>PowerPoint Presentation</vt:lpstr>
      <vt:lpstr>What Makes A Good Mediator?</vt:lpstr>
      <vt:lpstr>Four Items For Preparation Of Mediator</vt:lpstr>
      <vt:lpstr>My Personal Preference for Process Steps</vt:lpstr>
      <vt:lpstr>Other Considerations</vt:lpstr>
      <vt:lpstr>Some General Question Possibilities</vt:lpstr>
      <vt:lpstr>How Long Should Process Take?</vt:lpstr>
      <vt:lpstr> Some Outcome Examples</vt:lpstr>
      <vt:lpstr>Example Confidentiality Language in Agreements </vt:lpstr>
      <vt:lpstr>Post-Conference: Monitoring </vt:lpstr>
      <vt:lpstr>Guideposts (One More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Schneider, Scott</dc:creator>
  <cp:lastModifiedBy>Scott Schneider</cp:lastModifiedBy>
  <cp:revision>51</cp:revision>
  <cp:lastPrinted>2024-07-02T22:17:59Z</cp:lastPrinted>
  <dcterms:created xsi:type="dcterms:W3CDTF">2023-06-09T19:03:39Z</dcterms:created>
  <dcterms:modified xsi:type="dcterms:W3CDTF">2025-07-24T00:52:06Z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1.11.0.5407</vt:lpwstr>
  </property>
</Properties>
</file>