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91" r:id="rId1"/>
  </p:sldMasterIdLst>
  <p:notesMasterIdLst>
    <p:notesMasterId r:id="rId16"/>
  </p:notesMasterIdLst>
  <p:sldIdLst>
    <p:sldId id="272" r:id="rId2"/>
    <p:sldId id="270" r:id="rId3"/>
    <p:sldId id="258" r:id="rId4"/>
    <p:sldId id="261" r:id="rId5"/>
    <p:sldId id="259" r:id="rId6"/>
    <p:sldId id="275" r:id="rId7"/>
    <p:sldId id="262" r:id="rId8"/>
    <p:sldId id="264" r:id="rId9"/>
    <p:sldId id="274" r:id="rId10"/>
    <p:sldId id="257" r:id="rId11"/>
    <p:sldId id="266" r:id="rId12"/>
    <p:sldId id="269" r:id="rId13"/>
    <p:sldId id="273" r:id="rId14"/>
    <p:sldId id="276"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DD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30" autoAdjust="0"/>
    <p:restoredTop sz="94687" autoAdjust="0"/>
  </p:normalViewPr>
  <p:slideViewPr>
    <p:cSldViewPr snapToObjects="1">
      <p:cViewPr varScale="1">
        <p:scale>
          <a:sx n="78" d="100"/>
          <a:sy n="78" d="100"/>
        </p:scale>
        <p:origin x="-288"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7AB3D44-297A-4C42-AA25-C16E7D529B68}" type="datetimeFigureOut">
              <a:rPr lang="en-US" smtClean="0"/>
              <a:pPr/>
              <a:t>3/30/2012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B5B2722-FE84-3146-863F-D204A8F393B4}" type="slidenum">
              <a:rPr lang="en-US" smtClean="0"/>
              <a:pPr/>
              <a:t>‹#›</a:t>
            </a:fld>
            <a:endParaRPr lang="en-US"/>
          </a:p>
        </p:txBody>
      </p:sp>
    </p:spTree>
    <p:extLst>
      <p:ext uri="{BB962C8B-B14F-4D97-AF65-F5344CB8AC3E}">
        <p14:creationId xmlns:p14="http://schemas.microsoft.com/office/powerpoint/2010/main" val="359328384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B5B2722-FE84-3146-863F-D204A8F393B4}" type="slidenum">
              <a:rPr lang="en-US" smtClean="0"/>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3124200"/>
            <a:ext cx="6477000" cy="1914144"/>
          </a:xfrm>
        </p:spPr>
        <p:txBody>
          <a:bodyPr vert="horz" lIns="45720" tIns="0" rIns="45720" bIns="0" rtlCol="0" anchor="b" anchorCtr="0">
            <a:noAutofit/>
          </a:bodyPr>
          <a:lstStyle>
            <a:lvl1pPr algn="l" defTabSz="914400" rtl="0" eaLnBrk="1" latinLnBrk="0" hangingPunct="1">
              <a:lnSpc>
                <a:spcPts val="5000"/>
              </a:lnSpc>
              <a:spcBef>
                <a:spcPct val="0"/>
              </a:spcBef>
              <a:buNone/>
              <a:defRPr sz="4600" kern="1200">
                <a:solidFill>
                  <a:schemeClr val="tx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2209800" y="5056632"/>
            <a:ext cx="6477000" cy="1174088"/>
          </a:xfrm>
        </p:spPr>
        <p:txBody>
          <a:bodyPr vert="horz" lIns="91440" tIns="0" rIns="45720" bIns="0" rtlCol="0">
            <a:normAutofit/>
          </a:bodyPr>
          <a:lstStyle>
            <a:lvl1pPr marL="0" indent="0" algn="l" defTabSz="914400" rtl="0" eaLnBrk="1" latinLnBrk="0" hangingPunct="1">
              <a:lnSpc>
                <a:spcPts val="2600"/>
              </a:lnSpc>
              <a:spcBef>
                <a:spcPts val="0"/>
              </a:spcBef>
              <a:buSzPct val="90000"/>
              <a:buFontTx/>
              <a:buNone/>
              <a:defRPr sz="2200" kern="1200">
                <a:solidFill>
                  <a:schemeClr val="tx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457200" y="6300216"/>
            <a:ext cx="19842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fld id="{55BFEFC3-B626-E045-B082-542E547F9DAC}" type="datetimeFigureOut">
              <a:rPr lang="en-US" smtClean="0"/>
              <a:pPr/>
              <a:t>3/30/2012</a:t>
            </a:fld>
            <a:endParaRPr lang="en-US"/>
          </a:p>
        </p:txBody>
      </p:sp>
      <p:sp>
        <p:nvSpPr>
          <p:cNvPr id="5" name="Footer Placeholder 4"/>
          <p:cNvSpPr>
            <a:spLocks noGrp="1"/>
          </p:cNvSpPr>
          <p:nvPr>
            <p:ph type="ftr" sz="quarter" idx="11"/>
          </p:nvPr>
        </p:nvSpPr>
        <p:spPr>
          <a:xfrm>
            <a:off x="3959352" y="6300216"/>
            <a:ext cx="38130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endParaRPr lang="en-US"/>
          </a:p>
        </p:txBody>
      </p:sp>
      <p:sp>
        <p:nvSpPr>
          <p:cNvPr id="6" name="Slide Number Placeholder 5"/>
          <p:cNvSpPr>
            <a:spLocks noGrp="1"/>
          </p:cNvSpPr>
          <p:nvPr>
            <p:ph type="sldNum" sz="quarter" idx="12"/>
          </p:nvPr>
        </p:nvSpPr>
        <p:spPr>
          <a:xfrm>
            <a:off x="8275320" y="6300216"/>
            <a:ext cx="685800" cy="274320"/>
          </a:xfrm>
        </p:spPr>
        <p:txBody>
          <a:bodyPr vert="horz" lIns="91440" tIns="45720" rIns="91440" bIns="45720" rtlCol="0" anchor="ctr"/>
          <a:lstStyle>
            <a:lvl1pPr marL="0" algn="r" defTabSz="914400" rtl="0" eaLnBrk="1" latinLnBrk="0" hangingPunct="1">
              <a:defRPr sz="1100" kern="1200">
                <a:solidFill>
                  <a:schemeClr val="tx1"/>
                </a:solidFill>
                <a:latin typeface="Rockwell" pitchFamily="18" charset="0"/>
                <a:ea typeface="+mn-ea"/>
                <a:cs typeface="+mn-cs"/>
              </a:defRPr>
            </a:lvl1pPr>
          </a:lstStyle>
          <a:p>
            <a:pPr algn="r" eaLnBrk="1" latinLnBrk="0" hangingPunct="1"/>
            <a:fld id="{8C592886-E571-45D5-8B56-343DC94F8FA6}" type="slidenum">
              <a:rPr kumimoji="0" lang="en-US" smtClean="0"/>
              <a:pPr algn="r" eaLnBrk="1" latinLnBrk="0" hangingPunct="1"/>
              <a:t>‹#›</a:t>
            </a:fld>
            <a:endParaRPr kumimoji="0" lang="en-US" dirty="0">
              <a:solidFill>
                <a:schemeClr val="tx2">
                  <a:shade val="90000"/>
                </a:schemeClr>
              </a:solidFill>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5" name="Date Placeholder 4"/>
          <p:cNvSpPr>
            <a:spLocks noGrp="1"/>
          </p:cNvSpPr>
          <p:nvPr>
            <p:ph type="dt" sz="half" idx="10"/>
          </p:nvPr>
        </p:nvSpPr>
        <p:spPr/>
        <p:txBody>
          <a:bodyPr/>
          <a:lstStyle/>
          <a:p>
            <a:fld id="{55BFEFC3-B626-E045-B082-542E547F9DAC}" type="datetimeFigureOut">
              <a:rPr lang="en-US" smtClean="0"/>
              <a:pPr/>
              <a:t>3/30/2012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AB8FC9-DD99-E146-A6CC-7D5AAB99AB98}" type="slidenum">
              <a:rPr lang="en-US" smtClean="0"/>
              <a:pPr/>
              <a:t>‹#›</a:t>
            </a:fld>
            <a:endParaRPr lang="en-US"/>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0"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8"/>
            <a:ext cx="356616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55BFEFC3-B626-E045-B082-542E547F9DAC}" type="datetimeFigureOut">
              <a:rPr lang="en-US" smtClean="0"/>
              <a:pPr/>
              <a:t>3/30/2012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AB8FC9-DD99-E146-A6CC-7D5AAB99AB98}" type="slidenum">
              <a:rPr lang="en-US" smtClean="0"/>
              <a:pPr/>
              <a:t>‹#›</a:t>
            </a:fld>
            <a:endParaRPr lang="en-US"/>
          </a:p>
        </p:txBody>
      </p:sp>
      <p:sp>
        <p:nvSpPr>
          <p:cNvPr id="8" name="Content Placeholder 2"/>
          <p:cNvSpPr>
            <a:spLocks noGrp="1"/>
          </p:cNvSpPr>
          <p:nvPr>
            <p:ph sz="half" idx="13"/>
          </p:nvPr>
        </p:nvSpPr>
        <p:spPr>
          <a:xfrm>
            <a:off x="914400" y="3870960"/>
            <a:ext cx="356616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55BFEFC3-B626-E045-B082-542E547F9DAC}" type="datetimeFigureOut">
              <a:rPr lang="en-US" smtClean="0"/>
              <a:pPr/>
              <a:t>3/30/2012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0AB8FC9-DD99-E146-A6CC-7D5AAB99AB98}"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BFEFC3-B626-E045-B082-542E547F9DAC}" type="datetimeFigureOut">
              <a:rPr lang="en-US" smtClean="0"/>
              <a:pPr/>
              <a:t>3/30/2012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0AB8FC9-DD99-E146-A6CC-7D5AAB99AB98}"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690048"/>
            <a:ext cx="3563938" cy="1162050"/>
          </a:xfrm>
        </p:spPr>
        <p:txBody>
          <a:bodyPr tIns="0" bIns="0" anchor="b"/>
          <a:lstStyle>
            <a:lvl1pPr algn="l">
              <a:lnSpc>
                <a:spcPts val="4600"/>
              </a:lnSpc>
              <a:defRPr sz="4200" b="1"/>
            </a:lvl1pPr>
          </a:lstStyle>
          <a:p>
            <a:r>
              <a:rPr lang="en-US" smtClean="0"/>
              <a:t>Click to edit Master title style</a:t>
            </a:r>
            <a:endParaRPr/>
          </a:p>
        </p:txBody>
      </p:sp>
      <p:sp>
        <p:nvSpPr>
          <p:cNvPr id="3" name="Content Placeholder 2"/>
          <p:cNvSpPr>
            <a:spLocks noGrp="1"/>
          </p:cNvSpPr>
          <p:nvPr>
            <p:ph idx="1"/>
          </p:nvPr>
        </p:nvSpPr>
        <p:spPr>
          <a:xfrm>
            <a:off x="4667250" y="368490"/>
            <a:ext cx="3566160" cy="5627498"/>
          </a:xfrm>
        </p:spPr>
        <p:txBody>
          <a:bodyPr/>
          <a:lstStyle>
            <a:lvl1pPr>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914398" y="2866030"/>
            <a:ext cx="3563938" cy="2163171"/>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BFEFC3-B626-E045-B082-542E547F9DAC}" type="datetimeFigureOut">
              <a:rPr lang="en-US" smtClean="0"/>
              <a:pPr/>
              <a:t>3/30/2012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AB8FC9-DD99-E146-A6CC-7D5AAB99AB98}"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17546" y="1524000"/>
            <a:ext cx="3566160" cy="1162050"/>
          </a:xfrm>
        </p:spPr>
        <p:txBody>
          <a:bodyPr tIns="0" bIns="0" anchor="b"/>
          <a:lstStyle>
            <a:lvl1pPr algn="l">
              <a:lnSpc>
                <a:spcPts val="4600"/>
              </a:lnSpc>
              <a:defRPr sz="4200" b="1"/>
            </a:lvl1pPr>
          </a:lstStyle>
          <a:p>
            <a:r>
              <a:rPr lang="en-US" smtClean="0"/>
              <a:t>Click to edit Master title style</a:t>
            </a:r>
            <a:endParaRPr/>
          </a:p>
        </p:txBody>
      </p:sp>
      <p:sp>
        <p:nvSpPr>
          <p:cNvPr id="4" name="Text Placeholder 3"/>
          <p:cNvSpPr>
            <a:spLocks noGrp="1"/>
          </p:cNvSpPr>
          <p:nvPr>
            <p:ph type="body" sz="half" idx="2"/>
          </p:nvPr>
        </p:nvSpPr>
        <p:spPr>
          <a:xfrm>
            <a:off x="5017544" y="2699982"/>
            <a:ext cx="3566160" cy="2163171"/>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BFEFC3-B626-E045-B082-542E547F9DAC}" type="datetimeFigureOut">
              <a:rPr lang="en-US" smtClean="0"/>
              <a:pPr/>
              <a:t>3/30/2012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AB8FC9-DD99-E146-A6CC-7D5AAB99AB98}" type="slidenum">
              <a:rPr lang="en-US" smtClean="0"/>
              <a:pPr/>
              <a:t>‹#›</a:t>
            </a:fld>
            <a:endParaRPr lang="en-US"/>
          </a:p>
        </p:txBody>
      </p:sp>
      <p:grpSp>
        <p:nvGrpSpPr>
          <p:cNvPr id="3" name="Group 7"/>
          <p:cNvGrpSpPr/>
          <p:nvPr/>
        </p:nvGrpSpPr>
        <p:grpSpPr>
          <a:xfrm rot="21421631">
            <a:off x="629028" y="505650"/>
            <a:ext cx="3850925" cy="5516274"/>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Picture Placeholder 9"/>
          <p:cNvSpPr>
            <a:spLocks noGrp="1"/>
          </p:cNvSpPr>
          <p:nvPr>
            <p:ph type="pic" sz="quarter" idx="14"/>
          </p:nvPr>
        </p:nvSpPr>
        <p:spPr>
          <a:xfrm rot="21421631">
            <a:off x="808793" y="667560"/>
            <a:ext cx="3468664" cy="5124723"/>
          </a:xfrm>
          <a:solidFill>
            <a:schemeClr val="bg1">
              <a:lumMod val="85000"/>
            </a:schemeClr>
          </a:solidFill>
        </p:spPr>
        <p:txBody>
          <a:bodyPr/>
          <a:lstStyle>
            <a:lvl1pPr>
              <a:buNone/>
              <a:defRPr/>
            </a:lvl1pPr>
          </a:lstStyle>
          <a:p>
            <a:r>
              <a:rPr lang="en-US" smtClean="0"/>
              <a:t>Click icon to add picture</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grpSp>
        <p:nvGrpSpPr>
          <p:cNvPr id="3" name="Group 13"/>
          <p:cNvGrpSpPr/>
          <p:nvPr/>
        </p:nvGrpSpPr>
        <p:grpSpPr>
          <a:xfrm rot="21214351">
            <a:off x="313409" y="3520798"/>
            <a:ext cx="4088024" cy="302602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7" name="Picture Placeholder 9"/>
          <p:cNvSpPr>
            <a:spLocks noGrp="1"/>
          </p:cNvSpPr>
          <p:nvPr>
            <p:ph type="pic" sz="quarter" idx="16"/>
          </p:nvPr>
        </p:nvSpPr>
        <p:spPr>
          <a:xfrm rot="21214351">
            <a:off x="491057" y="3682579"/>
            <a:ext cx="3704109" cy="2697083"/>
          </a:xfrm>
          <a:solidFill>
            <a:schemeClr val="bg1">
              <a:lumMod val="85000"/>
            </a:schemeClr>
          </a:solidFill>
        </p:spPr>
        <p:txBody>
          <a:bodyPr/>
          <a:lstStyle>
            <a:lvl1pPr>
              <a:buNone/>
              <a:defRPr/>
            </a:lvl1pPr>
          </a:lstStyle>
          <a:p>
            <a:r>
              <a:rPr lang="en-US" smtClean="0"/>
              <a:t>Click icon to add picture</a:t>
            </a:r>
            <a:endParaRPr/>
          </a:p>
        </p:txBody>
      </p:sp>
      <p:grpSp>
        <p:nvGrpSpPr>
          <p:cNvPr id="8" name="Group 9"/>
          <p:cNvGrpSpPr/>
          <p:nvPr/>
        </p:nvGrpSpPr>
        <p:grpSpPr>
          <a:xfrm rot="232774">
            <a:off x="169481" y="241256"/>
            <a:ext cx="4088024" cy="3026020"/>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Picture Placeholder 9"/>
          <p:cNvSpPr>
            <a:spLocks noGrp="1"/>
          </p:cNvSpPr>
          <p:nvPr>
            <p:ph type="pic" sz="quarter" idx="15"/>
          </p:nvPr>
        </p:nvSpPr>
        <p:spPr>
          <a:xfrm rot="232774">
            <a:off x="347129" y="403037"/>
            <a:ext cx="3704109" cy="2697083"/>
          </a:xfrm>
          <a:solidFill>
            <a:schemeClr val="bg1">
              <a:lumMod val="85000"/>
            </a:schemeClr>
          </a:solidFill>
        </p:spPr>
        <p:txBody>
          <a:bodyPr/>
          <a:lstStyle>
            <a:lvl1pPr>
              <a:buNone/>
              <a:defRPr/>
            </a:lvl1pPr>
          </a:lstStyle>
          <a:p>
            <a:r>
              <a:rPr lang="en-US" smtClean="0"/>
              <a:t>Click icon to add picture</a:t>
            </a:r>
            <a:endParaRPr/>
          </a:p>
        </p:txBody>
      </p:sp>
      <p:sp>
        <p:nvSpPr>
          <p:cNvPr id="2" name="Title 1"/>
          <p:cNvSpPr>
            <a:spLocks noGrp="1"/>
          </p:cNvSpPr>
          <p:nvPr>
            <p:ph type="title"/>
          </p:nvPr>
        </p:nvSpPr>
        <p:spPr>
          <a:xfrm>
            <a:off x="5013434" y="1524000"/>
            <a:ext cx="3566160" cy="1162050"/>
          </a:xfrm>
        </p:spPr>
        <p:txBody>
          <a:bodyPr tIns="0" bIns="0" anchor="b"/>
          <a:lstStyle>
            <a:lvl1pPr algn="l">
              <a:lnSpc>
                <a:spcPts val="4600"/>
              </a:lnSpc>
              <a:defRPr sz="4200" b="1"/>
            </a:lvl1pPr>
          </a:lstStyle>
          <a:p>
            <a:r>
              <a:rPr lang="en-US" smtClean="0"/>
              <a:t>Click to edit Master title style</a:t>
            </a:r>
            <a:endParaRPr/>
          </a:p>
        </p:txBody>
      </p:sp>
      <p:sp>
        <p:nvSpPr>
          <p:cNvPr id="4" name="Text Placeholder 3"/>
          <p:cNvSpPr>
            <a:spLocks noGrp="1"/>
          </p:cNvSpPr>
          <p:nvPr>
            <p:ph type="body" sz="half" idx="2"/>
          </p:nvPr>
        </p:nvSpPr>
        <p:spPr>
          <a:xfrm>
            <a:off x="5013432" y="2699982"/>
            <a:ext cx="3566160" cy="2163171"/>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BFEFC3-B626-E045-B082-542E547F9DAC}" type="datetimeFigureOut">
              <a:rPr lang="en-US" smtClean="0"/>
              <a:pPr/>
              <a:t>3/30/2012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AB8FC9-DD99-E146-A6CC-7D5AAB99AB98}"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US" smtClean="0"/>
              <a:t>Click to edit Master title style</a:t>
            </a:r>
            <a:endParaRPr/>
          </a:p>
        </p:txBody>
      </p:sp>
      <p:grpSp>
        <p:nvGrpSpPr>
          <p:cNvPr id="3" name="Group 8"/>
          <p:cNvGrpSpPr/>
          <p:nvPr/>
        </p:nvGrpSpPr>
        <p:grpSpPr>
          <a:xfrm rot="232774">
            <a:off x="2059282" y="379100"/>
            <a:ext cx="5031327" cy="3443312"/>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4" name="Text Placeholder 3"/>
          <p:cNvSpPr>
            <a:spLocks noGrp="1"/>
          </p:cNvSpPr>
          <p:nvPr>
            <p:ph type="body" sz="half" idx="2"/>
          </p:nvPr>
        </p:nvSpPr>
        <p:spPr>
          <a:xfrm>
            <a:off x="914400" y="4928736"/>
            <a:ext cx="7315200" cy="98797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BFEFC3-B626-E045-B082-542E547F9DAC}" type="datetimeFigureOut">
              <a:rPr lang="en-US" smtClean="0"/>
              <a:pPr/>
              <a:t>3/30/2012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AB8FC9-DD99-E146-A6CC-7D5AAB99AB98}" type="slidenum">
              <a:rPr lang="en-US" smtClean="0"/>
              <a:pPr/>
              <a:t>‹#›</a:t>
            </a:fld>
            <a:endParaRPr lang="en-US"/>
          </a:p>
        </p:txBody>
      </p:sp>
      <p:sp>
        <p:nvSpPr>
          <p:cNvPr id="12" name="Picture Placeholder 9"/>
          <p:cNvSpPr>
            <a:spLocks noGrp="1"/>
          </p:cNvSpPr>
          <p:nvPr>
            <p:ph type="pic" sz="quarter" idx="15"/>
          </p:nvPr>
        </p:nvSpPr>
        <p:spPr>
          <a:xfrm rot="232774">
            <a:off x="2248157" y="564564"/>
            <a:ext cx="4653577" cy="3072384"/>
          </a:xfrm>
          <a:solidFill>
            <a:schemeClr val="bg1">
              <a:lumMod val="85000"/>
            </a:schemeClr>
          </a:solidFill>
        </p:spPr>
        <p:txBody>
          <a:bodyPr/>
          <a:lstStyle>
            <a:lvl1pPr>
              <a:buNone/>
              <a:defRPr/>
            </a:lvl1pPr>
          </a:lstStyle>
          <a:p>
            <a:r>
              <a:rPr lang="en-US" smtClean="0"/>
              <a:t>Click icon to add picture</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 Pictures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US" smtClean="0"/>
              <a:t>Click to edit Master title style</a:t>
            </a:r>
            <a:endParaRPr/>
          </a:p>
        </p:txBody>
      </p:sp>
      <p:grpSp>
        <p:nvGrpSpPr>
          <p:cNvPr id="3" name="Group 13"/>
          <p:cNvGrpSpPr/>
          <p:nvPr/>
        </p:nvGrpSpPr>
        <p:grpSpPr>
          <a:xfrm rot="21420000">
            <a:off x="113687" y="116368"/>
            <a:ext cx="3969060" cy="370536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7" name="Picture Placeholder 9"/>
          <p:cNvSpPr>
            <a:spLocks noGrp="1"/>
          </p:cNvSpPr>
          <p:nvPr>
            <p:ph type="pic" sz="quarter" idx="17"/>
          </p:nvPr>
        </p:nvSpPr>
        <p:spPr>
          <a:xfrm rot="21420000">
            <a:off x="299151" y="304998"/>
            <a:ext cx="3598455" cy="3334235"/>
          </a:xfrm>
          <a:solidFill>
            <a:schemeClr val="bg1">
              <a:lumMod val="85000"/>
            </a:schemeClr>
          </a:solidFill>
        </p:spPr>
        <p:txBody>
          <a:bodyPr/>
          <a:lstStyle>
            <a:lvl1pPr>
              <a:buNone/>
              <a:defRPr/>
            </a:lvl1pPr>
          </a:lstStyle>
          <a:p>
            <a:r>
              <a:rPr lang="en-US" smtClean="0"/>
              <a:t>Click icon to add picture</a:t>
            </a:r>
            <a:endParaRPr/>
          </a:p>
        </p:txBody>
      </p:sp>
      <p:grpSp>
        <p:nvGrpSpPr>
          <p:cNvPr id="8" name="Group 9"/>
          <p:cNvGrpSpPr/>
          <p:nvPr/>
        </p:nvGrpSpPr>
        <p:grpSpPr>
          <a:xfrm rot="360000">
            <a:off x="4165479" y="323141"/>
            <a:ext cx="4792693" cy="3443312"/>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Picture Placeholder 9"/>
          <p:cNvSpPr>
            <a:spLocks noGrp="1"/>
          </p:cNvSpPr>
          <p:nvPr>
            <p:ph type="pic" sz="quarter" idx="16"/>
          </p:nvPr>
        </p:nvSpPr>
        <p:spPr>
          <a:xfrm rot="360000">
            <a:off x="4336486" y="507668"/>
            <a:ext cx="4432860" cy="3072384"/>
          </a:xfrm>
          <a:solidFill>
            <a:schemeClr val="bg1">
              <a:lumMod val="85000"/>
            </a:schemeClr>
          </a:solidFill>
        </p:spPr>
        <p:txBody>
          <a:bodyPr/>
          <a:lstStyle>
            <a:lvl1pPr>
              <a:buNone/>
              <a:defRPr/>
            </a:lvl1pPr>
          </a:lstStyle>
          <a:p>
            <a:r>
              <a:rPr lang="en-US" smtClean="0"/>
              <a:t>Click icon to add picture</a:t>
            </a:r>
            <a:endParaRPr/>
          </a:p>
        </p:txBody>
      </p:sp>
      <p:sp>
        <p:nvSpPr>
          <p:cNvPr id="4" name="Text Placeholder 3"/>
          <p:cNvSpPr>
            <a:spLocks noGrp="1"/>
          </p:cNvSpPr>
          <p:nvPr>
            <p:ph type="body" sz="half" idx="2"/>
          </p:nvPr>
        </p:nvSpPr>
        <p:spPr>
          <a:xfrm>
            <a:off x="914400" y="4926106"/>
            <a:ext cx="7315200" cy="99060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BFEFC3-B626-E045-B082-542E547F9DAC}" type="datetimeFigureOut">
              <a:rPr lang="en-US" smtClean="0"/>
              <a:pPr/>
              <a:t>3/30/2012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AB8FC9-DD99-E146-A6CC-7D5AAB99AB98}"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55BFEFC3-B626-E045-B082-542E547F9DAC}" type="datetimeFigureOut">
              <a:rPr lang="en-US" smtClean="0"/>
              <a:pPr/>
              <a:t>3/30/2012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AB8FC9-DD99-E146-A6CC-7D5AAB99AB9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55BFEFC3-B626-E045-B082-542E547F9DAC}" type="datetimeFigureOut">
              <a:rPr lang="en-US" smtClean="0"/>
              <a:pPr/>
              <a:t>3/30/2012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AB8FC9-DD99-E146-A6CC-7D5AAB99AB98}"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51682" y="450851"/>
            <a:ext cx="846083" cy="5357812"/>
          </a:xfrm>
        </p:spPr>
        <p:txBody>
          <a:bodyPr vert="eaVert" anchor="t" anchorCtr="0"/>
          <a:lstStyle/>
          <a:p>
            <a:r>
              <a:rPr lang="en-US" smtClean="0"/>
              <a:t>Click to edit Master title style</a:t>
            </a:r>
            <a:endParaRPr/>
          </a:p>
        </p:txBody>
      </p:sp>
      <p:sp>
        <p:nvSpPr>
          <p:cNvPr id="3" name="Vertical Text Placeholder 2"/>
          <p:cNvSpPr>
            <a:spLocks noGrp="1"/>
          </p:cNvSpPr>
          <p:nvPr>
            <p:ph type="body" orient="vert" idx="1"/>
          </p:nvPr>
        </p:nvSpPr>
        <p:spPr>
          <a:xfrm>
            <a:off x="914400" y="450851"/>
            <a:ext cx="5943600" cy="53578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55BFEFC3-B626-E045-B082-542E547F9DAC}" type="datetimeFigureOut">
              <a:rPr lang="en-US" smtClean="0"/>
              <a:pPr/>
              <a:t>3/30/2012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AB8FC9-DD99-E146-A6CC-7D5AAB99AB9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Watermark">
    <p:bg>
      <p:bgRef idx="1003">
        <a:schemeClr val="bg2"/>
      </p:bgRef>
    </p:bg>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122215" y="3200400"/>
            <a:ext cx="8021782" cy="2209800"/>
          </a:xfrm>
        </p:spPr>
        <p:txBody>
          <a:bodyPr wrap="none" lIns="0" tIns="0" rIns="0" bIns="0" anchor="ctr" anchorCtr="0">
            <a:noAutofit/>
          </a:bodyPr>
          <a:lstStyle>
            <a:lvl1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smtClean="0"/>
              <a:t>Click to edit Master text styles</a:t>
            </a:r>
          </a:p>
        </p:txBody>
      </p:sp>
      <p:sp>
        <p:nvSpPr>
          <p:cNvPr id="2" name="Title 1"/>
          <p:cNvSpPr>
            <a:spLocks noGrp="1"/>
          </p:cNvSpPr>
          <p:nvPr>
            <p:ph type="ctrTitle"/>
          </p:nvPr>
        </p:nvSpPr>
        <p:spPr>
          <a:xfrm>
            <a:off x="3960813" y="3833095"/>
            <a:ext cx="4724400" cy="1209964"/>
          </a:xfrm>
        </p:spPr>
        <p:txBody>
          <a:bodyPr lIns="45720" tIns="0" rIns="45720" bIns="0" anchor="b" anchorCtr="0">
            <a:noAutofit/>
          </a:bodyPr>
          <a:lstStyle>
            <a:lvl1pPr algn="l">
              <a:lnSpc>
                <a:spcPts val="5000"/>
              </a:lnSpc>
              <a:defRPr sz="4600"/>
            </a:lvl1pPr>
          </a:lstStyle>
          <a:p>
            <a:r>
              <a:rPr lang="en-US" smtClean="0"/>
              <a:t>Click to edit Master title style</a:t>
            </a:r>
            <a:endParaRPr/>
          </a:p>
        </p:txBody>
      </p:sp>
      <p:sp>
        <p:nvSpPr>
          <p:cNvPr id="3" name="Subtitle 2"/>
          <p:cNvSpPr>
            <a:spLocks noGrp="1"/>
          </p:cNvSpPr>
          <p:nvPr>
            <p:ph type="subTitle" idx="1"/>
          </p:nvPr>
        </p:nvSpPr>
        <p:spPr>
          <a:xfrm>
            <a:off x="3960813" y="5056909"/>
            <a:ext cx="4724400" cy="1156586"/>
          </a:xfrm>
        </p:spPr>
        <p:txBody>
          <a:bodyPr lIns="91440" tIns="0" rIns="45720" bIns="0">
            <a:normAutofit/>
          </a:bodyPr>
          <a:lstStyle>
            <a:lvl1pPr marL="0" indent="0" algn="l">
              <a:lnSpc>
                <a:spcPts val="2600"/>
              </a:lnSpc>
              <a:spcBef>
                <a:spcPct val="0"/>
              </a:spcBef>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457200" y="6298744"/>
            <a:ext cx="1981200" cy="273050"/>
          </a:xfrm>
        </p:spPr>
        <p:txBody>
          <a:bodyPr/>
          <a:lstStyle>
            <a:lvl1pPr algn="l">
              <a:defRPr sz="1100">
                <a:latin typeface="Rockwell" pitchFamily="18" charset="0"/>
              </a:defRPr>
            </a:lvl1pPr>
          </a:lstStyle>
          <a:p>
            <a:fld id="{55BFEFC3-B626-E045-B082-542E547F9DAC}" type="datetimeFigureOut">
              <a:rPr lang="en-US" smtClean="0"/>
              <a:pPr/>
              <a:t>3/30/2012</a:t>
            </a:fld>
            <a:endParaRPr lang="en-US"/>
          </a:p>
        </p:txBody>
      </p:sp>
      <p:sp>
        <p:nvSpPr>
          <p:cNvPr id="5" name="Footer Placeholder 4"/>
          <p:cNvSpPr>
            <a:spLocks noGrp="1"/>
          </p:cNvSpPr>
          <p:nvPr>
            <p:ph type="ftr" sz="quarter" idx="11"/>
          </p:nvPr>
        </p:nvSpPr>
        <p:spPr>
          <a:xfrm>
            <a:off x="3962400" y="6298744"/>
            <a:ext cx="3810000" cy="273050"/>
          </a:xfrm>
        </p:spPr>
        <p:txBody>
          <a:bodyPr/>
          <a:lstStyle>
            <a:lvl1pPr algn="l">
              <a:defRPr/>
            </a:lvl1pPr>
          </a:lstStyle>
          <a:p>
            <a:endParaRPr lang="en-US"/>
          </a:p>
        </p:txBody>
      </p:sp>
      <p:sp>
        <p:nvSpPr>
          <p:cNvPr id="6" name="Slide Number Placeholder 5"/>
          <p:cNvSpPr>
            <a:spLocks noGrp="1"/>
          </p:cNvSpPr>
          <p:nvPr>
            <p:ph type="sldNum" sz="quarter" idx="12"/>
          </p:nvPr>
        </p:nvSpPr>
        <p:spPr>
          <a:xfrm>
            <a:off x="8264856" y="6312392"/>
            <a:ext cx="685800" cy="265089"/>
          </a:xfrm>
        </p:spPr>
        <p:txBody>
          <a:bodyPr/>
          <a:lstStyle>
            <a:lvl1pPr>
              <a:defRPr sz="1100">
                <a:solidFill>
                  <a:schemeClr val="tx1"/>
                </a:solidFill>
                <a:latin typeface="Rockwell" pitchFamily="18" charset="0"/>
              </a:defRPr>
            </a:lvl1pPr>
          </a:lstStyle>
          <a:p>
            <a:fld id="{60AB8FC9-DD99-E146-A6CC-7D5AAB99AB98}"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94560"/>
            <a:ext cx="7772400" cy="1362075"/>
          </a:xfrm>
        </p:spPr>
        <p:txBody>
          <a:bodyPr vert="horz" lIns="45720" tIns="0" rIns="45720" bIns="0" rtlCol="0" anchor="b" anchorCtr="0">
            <a:noAutofit/>
          </a:bodyPr>
          <a:lstStyle>
            <a:lvl1pPr algn="l" defTabSz="914400" rtl="0" eaLnBrk="1" latinLnBrk="0" hangingPunct="1">
              <a:lnSpc>
                <a:spcPts val="5000"/>
              </a:lnSpc>
              <a:spcBef>
                <a:spcPct val="0"/>
              </a:spcBef>
              <a:buNone/>
              <a:defRPr sz="4600" b="1" kern="1200" cap="none" baseline="0">
                <a:solidFill>
                  <a:schemeClr val="tx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457200" y="3557016"/>
            <a:ext cx="7772400" cy="987552"/>
          </a:xfrm>
        </p:spPr>
        <p:txBody>
          <a:bodyPr vert="horz" lIns="91440" tIns="0" rIns="45720" bIns="0" rtlCol="0" anchor="t" anchorCtr="0">
            <a:normAutofit/>
          </a:bodyPr>
          <a:lstStyle>
            <a:lvl1pPr marL="0" indent="0">
              <a:spcBef>
                <a:spcPct val="0"/>
              </a:spcBef>
              <a:buNone/>
              <a:defRPr sz="2200" kern="1200">
                <a:solidFill>
                  <a:schemeClr val="tx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SzPct val="90000"/>
              <a:buFontTx/>
              <a:buNone/>
            </a:pPr>
            <a:r>
              <a:rPr lang="en-US" smtClean="0"/>
              <a:t>Click to edit Master text styles</a:t>
            </a:r>
          </a:p>
        </p:txBody>
      </p:sp>
      <p:sp>
        <p:nvSpPr>
          <p:cNvPr id="4" name="Date Placeholder 3"/>
          <p:cNvSpPr>
            <a:spLocks noGrp="1"/>
          </p:cNvSpPr>
          <p:nvPr>
            <p:ph type="dt" sz="half" idx="10"/>
          </p:nvPr>
        </p:nvSpPr>
        <p:spPr/>
        <p:txBody>
          <a:bodyPr/>
          <a:lstStyle/>
          <a:p>
            <a:fld id="{0106B4A3-4212-4E39-93DE-E053E8F69C28}" type="datetimeFigureOut">
              <a:rPr lang="en-US" smtClean="0"/>
              <a:pPr/>
              <a:t>3/30/2012</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A3DCDF73-85D2-4237-9B32-053DBDB0C312}" type="slidenum">
              <a:rPr kumimoji="0" lang="en-US" smtClean="0"/>
              <a:pPr/>
              <a:t>‹#›</a:t>
            </a:fld>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with Watermark">
    <p:bg>
      <p:bgRef idx="1002">
        <a:schemeClr val="bg2"/>
      </p:bgRef>
    </p:bg>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712693" y="1689847"/>
            <a:ext cx="8431303" cy="2209800"/>
          </a:xfrm>
        </p:spPr>
        <p:txBody>
          <a:bodyPr wrap="none" lIns="0" tIns="0" rIns="0" bIns="0" anchor="ctr" anchorCtr="0">
            <a:noAutofit/>
          </a:bodyPr>
          <a:lstStyle>
            <a:lvl1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smtClean="0"/>
              <a:t>Click to edit Master text styles</a:t>
            </a:r>
          </a:p>
        </p:txBody>
      </p:sp>
      <p:sp>
        <p:nvSpPr>
          <p:cNvPr id="2" name="Title 1"/>
          <p:cNvSpPr>
            <a:spLocks noGrp="1"/>
          </p:cNvSpPr>
          <p:nvPr>
            <p:ph type="title"/>
          </p:nvPr>
        </p:nvSpPr>
        <p:spPr>
          <a:xfrm>
            <a:off x="457201" y="2196353"/>
            <a:ext cx="5334000" cy="1362075"/>
          </a:xfrm>
        </p:spPr>
        <p:txBody>
          <a:bodyPr lIns="45720" tIns="0" rIns="45720" bIns="0" anchor="b" anchorCtr="0"/>
          <a:lstStyle>
            <a:lvl1pPr algn="l">
              <a:lnSpc>
                <a:spcPts val="5000"/>
              </a:lnSpc>
              <a:defRPr sz="4600" b="1" cap="none" baseline="0"/>
            </a:lvl1pPr>
          </a:lstStyle>
          <a:p>
            <a:r>
              <a:rPr lang="en-US" smtClean="0"/>
              <a:t>Click to edit Master title style</a:t>
            </a:r>
            <a:endParaRPr/>
          </a:p>
        </p:txBody>
      </p:sp>
      <p:sp>
        <p:nvSpPr>
          <p:cNvPr id="3" name="Text Placeholder 2"/>
          <p:cNvSpPr>
            <a:spLocks noGrp="1"/>
          </p:cNvSpPr>
          <p:nvPr>
            <p:ph type="body" idx="1"/>
          </p:nvPr>
        </p:nvSpPr>
        <p:spPr>
          <a:xfrm>
            <a:off x="457200" y="3560618"/>
            <a:ext cx="5334000" cy="983087"/>
          </a:xfrm>
        </p:spPr>
        <p:txBody>
          <a:bodyPr tIns="0" rIns="45720" bIns="0" anchor="t" anchorCtr="0"/>
          <a:lstStyle>
            <a:lvl1pPr marL="0" indent="0">
              <a:spcBef>
                <a:spcPct val="0"/>
              </a:spcBef>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BFEFC3-B626-E045-B082-542E547F9DAC}" type="datetimeFigureOut">
              <a:rPr lang="en-US" smtClean="0"/>
              <a:pPr/>
              <a:t>3/30/2012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AB8FC9-DD99-E146-A6CC-7D5AAB99AB98}"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with Picture">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52775" y="4069804"/>
            <a:ext cx="5538788" cy="1162050"/>
          </a:xfrm>
        </p:spPr>
        <p:txBody>
          <a:bodyPr tIns="0" bIns="0" anchor="b"/>
          <a:lstStyle>
            <a:lvl1pPr algn="l">
              <a:lnSpc>
                <a:spcPts val="4600"/>
              </a:lnSpc>
              <a:defRPr sz="4600" b="1"/>
            </a:lvl1pPr>
          </a:lstStyle>
          <a:p>
            <a:r>
              <a:rPr lang="en-US" smtClean="0"/>
              <a:t>Click to edit Master title style</a:t>
            </a:r>
            <a:endParaRPr/>
          </a:p>
        </p:txBody>
      </p:sp>
      <p:grpSp>
        <p:nvGrpSpPr>
          <p:cNvPr id="3" name="Group 8"/>
          <p:cNvGrpSpPr/>
          <p:nvPr/>
        </p:nvGrpSpPr>
        <p:grpSpPr>
          <a:xfrm rot="21240000">
            <a:off x="654352" y="445180"/>
            <a:ext cx="5416247" cy="3630168"/>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Picture Placeholder 9"/>
          <p:cNvSpPr>
            <a:spLocks noGrp="1"/>
          </p:cNvSpPr>
          <p:nvPr>
            <p:ph type="pic" sz="quarter" idx="15"/>
          </p:nvPr>
        </p:nvSpPr>
        <p:spPr>
          <a:xfrm rot="21240000">
            <a:off x="857677" y="632632"/>
            <a:ext cx="5009597" cy="3255264"/>
          </a:xfrm>
          <a:solidFill>
            <a:schemeClr val="bg1">
              <a:lumMod val="85000"/>
            </a:schemeClr>
          </a:solidFill>
        </p:spPr>
        <p:txBody>
          <a:bodyPr/>
          <a:lstStyle>
            <a:lvl1pPr>
              <a:buNone/>
              <a:defRPr/>
            </a:lvl1pPr>
          </a:lstStyle>
          <a:p>
            <a:r>
              <a:rPr lang="en-US" smtClean="0"/>
              <a:t>Click icon to add picture</a:t>
            </a:r>
            <a:endParaRPr/>
          </a:p>
        </p:txBody>
      </p:sp>
      <p:sp>
        <p:nvSpPr>
          <p:cNvPr id="4" name="Text Placeholder 3"/>
          <p:cNvSpPr>
            <a:spLocks noGrp="1"/>
          </p:cNvSpPr>
          <p:nvPr>
            <p:ph type="body" sz="half" idx="2"/>
          </p:nvPr>
        </p:nvSpPr>
        <p:spPr>
          <a:xfrm>
            <a:off x="3158117" y="5230906"/>
            <a:ext cx="5532958" cy="865093"/>
          </a:xfrm>
        </p:spPr>
        <p:txBody>
          <a:bodyPr/>
          <a:lstStyle>
            <a:lvl1pPr marL="0" indent="0">
              <a:spcBef>
                <a:spcPct val="0"/>
              </a:spcBef>
              <a:buNone/>
              <a:defRPr sz="2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BFEFC3-B626-E045-B082-542E547F9DAC}" type="datetimeFigureOut">
              <a:rPr lang="en-US" smtClean="0"/>
              <a:pPr/>
              <a:t>3/30/2012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AB8FC9-DD99-E146-A6CC-7D5AAB99AB9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648200" y="1735139"/>
            <a:ext cx="3566160" cy="4056062"/>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55BFEFC3-B626-E045-B082-542E547F9DAC}" type="datetimeFigureOut">
              <a:rPr lang="en-US" smtClean="0"/>
              <a:pPr/>
              <a:t>3/30/2012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AB8FC9-DD99-E146-A6CC-7D5AAB99AB9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971326"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97367" y="2174875"/>
            <a:ext cx="3566160" cy="3616325"/>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930247"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6514" y="2174875"/>
            <a:ext cx="3566160" cy="3616325"/>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55BFEFC3-B626-E045-B082-542E547F9DAC}" type="datetimeFigureOut">
              <a:rPr lang="en-US" smtClean="0"/>
              <a:pPr/>
              <a:t>3/30/2012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0AB8FC9-DD99-E146-A6CC-7D5AAB99AB98}" type="slidenum">
              <a:rPr lang="en-US" smtClean="0"/>
              <a:pPr/>
              <a:t>‹#›</a:t>
            </a:fld>
            <a:endParaRPr lang="en-US"/>
          </a:p>
        </p:txBody>
      </p:sp>
      <p:pic>
        <p:nvPicPr>
          <p:cNvPr id="11" name="Picture 10"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3" name="Picture 12" descr="Comparison-Underline.png"/>
          <p:cNvPicPr>
            <a:picLocks noChangeAspect="1"/>
          </p:cNvPicPr>
          <p:nvPr/>
        </p:nvPicPr>
        <p:blipFill>
          <a:blip r:embed="rId2"/>
          <a:stretch>
            <a:fillRect/>
          </a:stretch>
        </p:blipFill>
        <p:spPr>
          <a:xfrm>
            <a:off x="4915960" y="1897040"/>
            <a:ext cx="3228975" cy="142875"/>
          </a:xfrm>
          <a:prstGeom prst="rect">
            <a:avLst/>
          </a:prstGeom>
        </p:spPr>
      </p:pic>
      <p:pic>
        <p:nvPicPr>
          <p:cNvPr id="12" name="Picture 11"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4" name="Picture 13" descr="Comparison-Underline.png"/>
          <p:cNvPicPr>
            <a:picLocks noChangeAspect="1"/>
          </p:cNvPicPr>
          <p:nvPr/>
        </p:nvPicPr>
        <p:blipFill>
          <a:blip r:embed="rId2"/>
          <a:stretch>
            <a:fillRect/>
          </a:stretch>
        </p:blipFill>
        <p:spPr>
          <a:xfrm>
            <a:off x="4915960" y="1897040"/>
            <a:ext cx="3228975" cy="142875"/>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8"/>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55BFEFC3-B626-E045-B082-542E547F9DAC}" type="datetimeFigureOut">
              <a:rPr lang="en-US" smtClean="0"/>
              <a:pPr/>
              <a:t>3/30/2012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AB8FC9-DD99-E146-A6CC-7D5AAB99AB98}" type="slidenum">
              <a:rPr lang="en-US" smtClean="0"/>
              <a:pPr/>
              <a:t>‹#›</a:t>
            </a:fld>
            <a:endParaRPr lang="en-US"/>
          </a:p>
        </p:txBody>
      </p:sp>
      <p:sp>
        <p:nvSpPr>
          <p:cNvPr id="8" name="Content Placeholder 2"/>
          <p:cNvSpPr>
            <a:spLocks noGrp="1"/>
          </p:cNvSpPr>
          <p:nvPr>
            <p:ph sz="half" idx="13"/>
          </p:nvPr>
        </p:nvSpPr>
        <p:spPr>
          <a:xfrm>
            <a:off x="914400" y="3870960"/>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8.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7.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503238"/>
            <a:ext cx="7313613" cy="868362"/>
          </a:xfrm>
          <a:prstGeom prst="rect">
            <a:avLst/>
          </a:prstGeom>
        </p:spPr>
        <p:txBody>
          <a:bodyPr vert="horz" lIns="91440" tIns="45720" rIns="91440" bIns="45720" rtlCol="0" anchor="ctr">
            <a:noAutofit/>
          </a:bodyPr>
          <a:lstStyle/>
          <a:p>
            <a:r>
              <a:rPr lang="en-US" smtClean="0"/>
              <a:t>Click to edit Master title style</a:t>
            </a:r>
            <a:endParaRPr/>
          </a:p>
        </p:txBody>
      </p:sp>
      <p:sp>
        <p:nvSpPr>
          <p:cNvPr id="3" name="Text Placeholder 2"/>
          <p:cNvSpPr>
            <a:spLocks noGrp="1"/>
          </p:cNvSpPr>
          <p:nvPr>
            <p:ph type="body" idx="1"/>
          </p:nvPr>
        </p:nvSpPr>
        <p:spPr>
          <a:xfrm>
            <a:off x="914400" y="1735138"/>
            <a:ext cx="7313613" cy="405606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7663438" y="6314461"/>
            <a:ext cx="1295400" cy="265089"/>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fld id="{55BFEFC3-B626-E045-B082-542E547F9DAC}" type="datetimeFigureOut">
              <a:rPr lang="en-US" smtClean="0"/>
              <a:pPr/>
              <a:t>3/30/2012</a:t>
            </a:fld>
            <a:endParaRPr lang="en-US"/>
          </a:p>
        </p:txBody>
      </p:sp>
      <p:sp>
        <p:nvSpPr>
          <p:cNvPr id="5" name="Footer Placeholder 4"/>
          <p:cNvSpPr>
            <a:spLocks noGrp="1"/>
          </p:cNvSpPr>
          <p:nvPr>
            <p:ph type="ftr" sz="quarter" idx="3"/>
          </p:nvPr>
        </p:nvSpPr>
        <p:spPr>
          <a:xfrm>
            <a:off x="3942607" y="6305797"/>
            <a:ext cx="3717967" cy="259278"/>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endParaRPr lang="en-US"/>
          </a:p>
        </p:txBody>
      </p:sp>
      <p:sp>
        <p:nvSpPr>
          <p:cNvPr id="6" name="Slide Number Placeholder 5"/>
          <p:cNvSpPr>
            <a:spLocks noGrp="1"/>
          </p:cNvSpPr>
          <p:nvPr>
            <p:ph type="sldNum" sz="quarter" idx="4"/>
          </p:nvPr>
        </p:nvSpPr>
        <p:spPr>
          <a:xfrm>
            <a:off x="7521388" y="5476097"/>
            <a:ext cx="1483056" cy="851848"/>
          </a:xfrm>
          <a:prstGeom prst="rect">
            <a:avLst/>
          </a:prstGeom>
        </p:spPr>
        <p:txBody>
          <a:bodyPr vert="horz" lIns="91440" tIns="45720" rIns="91440" bIns="45720" rtlCol="0" anchor="ctr"/>
          <a:lstStyle>
            <a:lvl1pPr algn="r">
              <a:defRPr sz="8200">
                <a:gradFill>
                  <a:gsLst>
                    <a:gs pos="0">
                      <a:schemeClr val="tx1">
                        <a:alpha val="10000"/>
                      </a:schemeClr>
                    </a:gs>
                    <a:gs pos="100000">
                      <a:schemeClr val="tx1">
                        <a:alpha val="10000"/>
                      </a:schemeClr>
                    </a:gs>
                  </a:gsLst>
                  <a:lin ang="5400000" scaled="0"/>
                </a:gradFill>
                <a:latin typeface="Impact" pitchFamily="34" charset="0"/>
              </a:defRPr>
            </a:lvl1pPr>
          </a:lstStyle>
          <a:p>
            <a:fld id="{60AB8FC9-DD99-E146-A6CC-7D5AAB99AB9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092" r:id="rId1"/>
    <p:sldLayoutId id="2147484093" r:id="rId2"/>
    <p:sldLayoutId id="2147484094" r:id="rId3"/>
    <p:sldLayoutId id="2147484095" r:id="rId4"/>
    <p:sldLayoutId id="2147484096" r:id="rId5"/>
    <p:sldLayoutId id="2147484097" r:id="rId6"/>
    <p:sldLayoutId id="2147484098" r:id="rId7"/>
    <p:sldLayoutId id="2147484099" r:id="rId8"/>
    <p:sldLayoutId id="2147484100" r:id="rId9"/>
    <p:sldLayoutId id="2147484101" r:id="rId10"/>
    <p:sldLayoutId id="2147484102" r:id="rId11"/>
    <p:sldLayoutId id="2147484103" r:id="rId12"/>
    <p:sldLayoutId id="2147484104" r:id="rId13"/>
    <p:sldLayoutId id="2147484105" r:id="rId14"/>
    <p:sldLayoutId id="2147484106" r:id="rId15"/>
    <p:sldLayoutId id="2147484107" r:id="rId16"/>
    <p:sldLayoutId id="2147484108" r:id="rId17"/>
    <p:sldLayoutId id="2147484109" r:id="rId18"/>
    <p:sldLayoutId id="2147484110" r:id="rId19"/>
    <p:sldLayoutId id="2147484111" r:id="rId20"/>
  </p:sldLayoutIdLst>
  <p:txStyles>
    <p:titleStyle>
      <a:lvl1pPr algn="ctr" defTabSz="914400" rtl="0" eaLnBrk="1" latinLnBrk="0" hangingPunct="1">
        <a:spcBef>
          <a:spcPct val="0"/>
        </a:spcBef>
        <a:buNone/>
        <a:defRPr sz="4600" kern="1200">
          <a:solidFill>
            <a:schemeClr val="tx1"/>
          </a:solidFill>
          <a:latin typeface="+mj-lt"/>
          <a:ea typeface="+mj-ea"/>
          <a:cs typeface="+mj-cs"/>
        </a:defRPr>
      </a:lvl1pPr>
    </p:titleStyle>
    <p:bodyStyle>
      <a:lvl1pPr marL="463550" indent="-463550" algn="l" defTabSz="914400" rtl="0" eaLnBrk="1" latinLnBrk="0" hangingPunct="1">
        <a:spcBef>
          <a:spcPts val="2000"/>
        </a:spcBef>
        <a:buSzPct val="90000"/>
        <a:buFontTx/>
        <a:buBlip>
          <a:blip r:embed="rId22"/>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23"/>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24"/>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5181600"/>
          </a:xfrm>
        </p:spPr>
        <p:txBody>
          <a:bodyPr>
            <a:normAutofit/>
          </a:bodyPr>
          <a:lstStyle/>
          <a:p>
            <a:r>
              <a:rPr lang="en-US" dirty="0" smtClean="0">
                <a:solidFill>
                  <a:srgbClr val="000000"/>
                </a:solidFill>
              </a:rPr>
              <a:t>How many basketball games have you attended at SMU?</a:t>
            </a:r>
            <a:br>
              <a:rPr lang="en-US" dirty="0" smtClean="0">
                <a:solidFill>
                  <a:srgbClr val="000000"/>
                </a:solidFill>
              </a:rPr>
            </a:br>
            <a:r>
              <a:rPr lang="en-US" dirty="0" smtClean="0">
                <a:solidFill>
                  <a:srgbClr val="000000"/>
                </a:solidFill>
              </a:rPr>
              <a:t/>
            </a:r>
            <a:br>
              <a:rPr lang="en-US" dirty="0" smtClean="0">
                <a:solidFill>
                  <a:srgbClr val="000000"/>
                </a:solidFill>
              </a:rPr>
            </a:br>
            <a:r>
              <a:rPr lang="en-US" dirty="0" smtClean="0">
                <a:solidFill>
                  <a:srgbClr val="000000"/>
                </a:solidFill>
              </a:rPr>
              <a:t/>
            </a:r>
            <a:br>
              <a:rPr lang="en-US" dirty="0" smtClean="0">
                <a:solidFill>
                  <a:srgbClr val="000000"/>
                </a:solidFill>
              </a:rPr>
            </a:br>
            <a:r>
              <a:rPr lang="en-US" dirty="0" smtClean="0">
                <a:solidFill>
                  <a:srgbClr val="000000"/>
                </a:solidFill>
              </a:rPr>
              <a:t>Now, how many </a:t>
            </a:r>
            <a:r>
              <a:rPr lang="en-US" i="1" u="sng" dirty="0" smtClean="0">
                <a:solidFill>
                  <a:srgbClr val="000000"/>
                </a:solidFill>
              </a:rPr>
              <a:t>women’s</a:t>
            </a:r>
            <a:r>
              <a:rPr lang="en-US" dirty="0" smtClean="0">
                <a:solidFill>
                  <a:srgbClr val="000000"/>
                </a:solidFill>
              </a:rPr>
              <a:t> basketball games have you attended at SMU?</a:t>
            </a:r>
            <a:endParaRPr lang="en-US" dirty="0">
              <a:solidFill>
                <a:srgbClr val="000000"/>
              </a:solidFill>
            </a:endParaRPr>
          </a:p>
        </p:txBody>
      </p:sp>
      <p:pic>
        <p:nvPicPr>
          <p:cNvPr id="6" name="Picture 5" descr="SL730001.JPG"/>
          <p:cNvPicPr>
            <a:picLocks noChangeAspect="1"/>
          </p:cNvPicPr>
          <p:nvPr/>
        </p:nvPicPr>
        <p:blipFill>
          <a:blip r:embed="rId2">
            <a:alphaModFix amt="19000"/>
          </a:blip>
          <a:stretch>
            <a:fillRect/>
          </a:stretch>
        </p:blipFill>
        <p:spPr>
          <a:xfrm>
            <a:off x="1" y="0"/>
            <a:ext cx="9144000" cy="6858000"/>
          </a:xfrm>
          <a:prstGeom prst="rect">
            <a:avLst/>
          </a:prstGeom>
        </p:spPr>
      </p:pic>
    </p:spTree>
  </p:cSld>
  <p:clrMapOvr>
    <a:masterClrMapping/>
  </p:clrMapOvr>
  <p:transition advTm="931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520042"/>
            <a:ext cx="4267200" cy="1323439"/>
          </a:xfrm>
          <a:prstGeom prst="rect">
            <a:avLst/>
          </a:prstGeom>
          <a:noFill/>
        </p:spPr>
        <p:txBody>
          <a:bodyPr wrap="square" rtlCol="0">
            <a:spAutoFit/>
          </a:bodyPr>
          <a:lstStyle/>
          <a:p>
            <a:pPr algn="ctr"/>
            <a:r>
              <a:rPr lang="en-US" sz="4000" b="1" dirty="0" smtClean="0">
                <a:solidFill>
                  <a:srgbClr val="0000FF"/>
                </a:solidFill>
                <a:latin typeface="+mj-lt"/>
                <a:cs typeface="Century Schoolbook"/>
              </a:rPr>
              <a:t>Men’s Basketball</a:t>
            </a:r>
          </a:p>
          <a:p>
            <a:pPr algn="ctr"/>
            <a:r>
              <a:rPr lang="en-US" sz="4000" b="1" u="sng" dirty="0" smtClean="0">
                <a:solidFill>
                  <a:srgbClr val="0000FF"/>
                </a:solidFill>
                <a:latin typeface="+mj-lt"/>
                <a:cs typeface="Century Schoolbook"/>
              </a:rPr>
              <a:t>Student Section</a:t>
            </a:r>
          </a:p>
        </p:txBody>
      </p:sp>
      <p:pic>
        <p:nvPicPr>
          <p:cNvPr id="14338" name="Picture 2"/>
          <p:cNvPicPr>
            <a:picLocks noChangeAspect="1" noChangeArrowheads="1"/>
          </p:cNvPicPr>
          <p:nvPr/>
        </p:nvPicPr>
        <p:blipFill>
          <a:blip r:embed="rId3"/>
          <a:srcRect/>
          <a:stretch>
            <a:fillRect/>
          </a:stretch>
        </p:blipFill>
        <p:spPr bwMode="auto">
          <a:xfrm>
            <a:off x="74" y="3486151"/>
            <a:ext cx="4495726" cy="3371849"/>
          </a:xfrm>
          <a:prstGeom prst="rect">
            <a:avLst/>
          </a:prstGeom>
          <a:noFill/>
          <a:ln w="9525">
            <a:solidFill>
              <a:srgbClr val="0000FF"/>
            </a:solidFill>
            <a:miter lim="800000"/>
            <a:headEnd/>
            <a:tailEnd/>
          </a:ln>
          <a:effectLst/>
        </p:spPr>
      </p:pic>
      <p:pic>
        <p:nvPicPr>
          <p:cNvPr id="4" name="Picture 3"/>
          <p:cNvPicPr>
            <a:picLocks noChangeAspect="1"/>
          </p:cNvPicPr>
          <p:nvPr/>
        </p:nvPicPr>
        <p:blipFill>
          <a:blip r:embed="rId4">
            <a:lum bright="5000"/>
          </a:blip>
          <a:stretch>
            <a:fillRect/>
          </a:stretch>
        </p:blipFill>
        <p:spPr>
          <a:xfrm>
            <a:off x="4648200" y="3486151"/>
            <a:ext cx="4495800" cy="3352799"/>
          </a:xfrm>
          <a:prstGeom prst="rect">
            <a:avLst/>
          </a:prstGeom>
          <a:ln>
            <a:solidFill>
              <a:srgbClr val="FF0000"/>
            </a:solidFill>
          </a:ln>
          <a:effectLst/>
        </p:spPr>
      </p:pic>
      <p:sp>
        <p:nvSpPr>
          <p:cNvPr id="7" name="TextBox 6"/>
          <p:cNvSpPr txBox="1"/>
          <p:nvPr/>
        </p:nvSpPr>
        <p:spPr>
          <a:xfrm>
            <a:off x="4267200" y="1520042"/>
            <a:ext cx="5029200" cy="1323439"/>
          </a:xfrm>
          <a:prstGeom prst="rect">
            <a:avLst/>
          </a:prstGeom>
          <a:noFill/>
        </p:spPr>
        <p:txBody>
          <a:bodyPr wrap="square" rtlCol="0">
            <a:spAutoFit/>
          </a:bodyPr>
          <a:lstStyle/>
          <a:p>
            <a:pPr algn="ctr"/>
            <a:r>
              <a:rPr lang="en-US" sz="4000" b="1" dirty="0" smtClean="0">
                <a:solidFill>
                  <a:srgbClr val="FF0000"/>
                </a:solidFill>
                <a:latin typeface="+mj-lt"/>
                <a:cs typeface="Century Schoolbook"/>
              </a:rPr>
              <a:t>Women’s Basketball</a:t>
            </a:r>
          </a:p>
          <a:p>
            <a:pPr algn="ctr"/>
            <a:r>
              <a:rPr lang="en-US" sz="4000" b="1" u="sng" dirty="0" smtClean="0">
                <a:solidFill>
                  <a:srgbClr val="FF0000"/>
                </a:solidFill>
                <a:latin typeface="+mj-lt"/>
                <a:cs typeface="Century Schoolbook"/>
              </a:rPr>
              <a:t>Student Section</a:t>
            </a:r>
          </a:p>
        </p:txBody>
      </p:sp>
      <p:sp>
        <p:nvSpPr>
          <p:cNvPr id="9" name="TextBox 8"/>
          <p:cNvSpPr txBox="1"/>
          <p:nvPr/>
        </p:nvSpPr>
        <p:spPr>
          <a:xfrm>
            <a:off x="0" y="42714"/>
            <a:ext cx="9144000" cy="1477328"/>
          </a:xfrm>
          <a:prstGeom prst="rect">
            <a:avLst/>
          </a:prstGeom>
          <a:noFill/>
        </p:spPr>
        <p:txBody>
          <a:bodyPr wrap="square" rtlCol="0">
            <a:spAutoFit/>
          </a:bodyPr>
          <a:lstStyle/>
          <a:p>
            <a:pPr algn="ctr"/>
            <a:r>
              <a:rPr lang="en-US" sz="7200" b="1" dirty="0" smtClean="0">
                <a:latin typeface="+mj-lt"/>
                <a:cs typeface="Century Schoolbook"/>
              </a:rPr>
              <a:t>SMU vs. Tulsa </a:t>
            </a:r>
          </a:p>
          <a:p>
            <a:endParaRPr lang="en-US" dirty="0"/>
          </a:p>
        </p:txBody>
      </p:sp>
    </p:spTree>
  </p:cSld>
  <p:clrMapOvr>
    <a:masterClrMapping/>
  </p:clrMapOvr>
  <p:transition advTm="1733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afterEffect">
                                  <p:stCondLst>
                                    <p:cond delay="0"/>
                                  </p:stCondLst>
                                  <p:iterate type="lt">
                                    <p:tmPct val="50000"/>
                                  </p:iterate>
                                  <p:childTnLst>
                                    <p:set>
                                      <p:cBhvr>
                                        <p:cTn id="6" dur="1" fill="hold">
                                          <p:stCondLst>
                                            <p:cond delay="0"/>
                                          </p:stCondLst>
                                        </p:cTn>
                                        <p:tgtEl>
                                          <p:spTgt spid="9"/>
                                        </p:tgtEl>
                                        <p:attrNameLst>
                                          <p:attrName>style.visibility</p:attrName>
                                        </p:attrNameLst>
                                      </p:cBhvr>
                                      <p:to>
                                        <p:strVal val="visible"/>
                                      </p:to>
                                    </p:set>
                                    <p:set>
                                      <p:cBhvr>
                                        <p:cTn id="7" dur="455" fill="hold">
                                          <p:stCondLst>
                                            <p:cond delay="0"/>
                                          </p:stCondLst>
                                        </p:cTn>
                                        <p:tgtEl>
                                          <p:spTgt spid="9"/>
                                        </p:tgtEl>
                                        <p:attrNameLst>
                                          <p:attrName>style.rotation</p:attrName>
                                        </p:attrNameLst>
                                      </p:cBhvr>
                                      <p:to>
                                        <p:strVal val="-45.0"/>
                                      </p:to>
                                    </p:set>
                                    <p:anim calcmode="lin" valueType="num">
                                      <p:cBhvr>
                                        <p:cTn id="8" dur="455" fill="hold">
                                          <p:stCondLst>
                                            <p:cond delay="455"/>
                                          </p:stCondLst>
                                        </p:cTn>
                                        <p:tgtEl>
                                          <p:spTgt spid="9"/>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9"/>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9"/>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9"/>
                                        </p:tgtEl>
                                        <p:attrNameLst>
                                          <p:attrName>ppt_y</p:attrName>
                                        </p:attrNameLst>
                                      </p:cBhvr>
                                      <p:tavLst>
                                        <p:tav tm="0">
                                          <p:val>
                                            <p:strVal val="#ppt_y-(0.354*#ppt_w-0.172*#ppt_h)"/>
                                          </p:val>
                                        </p:tav>
                                        <p:tav tm="100000">
                                          <p:val>
                                            <p:strVal val="#ppt_y"/>
                                          </p:val>
                                        </p:tav>
                                      </p:tavLst>
                                    </p:anim>
                                  </p:childTnLst>
                                </p:cTn>
                              </p:par>
                            </p:childTnLst>
                          </p:cTn>
                        </p:par>
                        <p:par>
                          <p:cTn id="12" fill="hold">
                            <p:stCondLst>
                              <p:cond delay="6000"/>
                            </p:stCondLst>
                            <p:childTnLst>
                              <p:par>
                                <p:cTn id="13" presetID="16" presetClass="entr" presetSubtype="26"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Horizontal)">
                                      <p:cBhvr>
                                        <p:cTn id="15" dur="500"/>
                                        <p:tgtEl>
                                          <p:spTgt spid="5"/>
                                        </p:tgtEl>
                                      </p:cBhvr>
                                    </p:animEffect>
                                  </p:childTnLst>
                                </p:cTn>
                              </p:par>
                            </p:childTnLst>
                          </p:cTn>
                        </p:par>
                        <p:par>
                          <p:cTn id="16" fill="hold">
                            <p:stCondLst>
                              <p:cond delay="6500"/>
                            </p:stCondLst>
                            <p:childTnLst>
                              <p:par>
                                <p:cTn id="17" presetID="6" presetClass="entr" presetSubtype="16" fill="hold" nodeType="afterEffect">
                                  <p:stCondLst>
                                    <p:cond delay="0"/>
                                  </p:stCondLst>
                                  <p:childTnLst>
                                    <p:set>
                                      <p:cBhvr>
                                        <p:cTn id="18" dur="1" fill="hold">
                                          <p:stCondLst>
                                            <p:cond delay="0"/>
                                          </p:stCondLst>
                                        </p:cTn>
                                        <p:tgtEl>
                                          <p:spTgt spid="14338"/>
                                        </p:tgtEl>
                                        <p:attrNameLst>
                                          <p:attrName>style.visibility</p:attrName>
                                        </p:attrNameLst>
                                      </p:cBhvr>
                                      <p:to>
                                        <p:strVal val="visible"/>
                                      </p:to>
                                    </p:set>
                                    <p:animEffect transition="in" filter="circle(in)">
                                      <p:cBhvr>
                                        <p:cTn id="19" dur="2000"/>
                                        <p:tgtEl>
                                          <p:spTgt spid="14338"/>
                                        </p:tgtEl>
                                      </p:cBhvr>
                                    </p:animEffect>
                                  </p:childTnLst>
                                </p:cTn>
                              </p:par>
                            </p:childTnLst>
                          </p:cTn>
                        </p:par>
                        <p:par>
                          <p:cTn id="20" fill="hold">
                            <p:stCondLst>
                              <p:cond delay="8500"/>
                            </p:stCondLst>
                            <p:childTnLst>
                              <p:par>
                                <p:cTn id="21" presetID="16" presetClass="entr" presetSubtype="26"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Horizontal)">
                                      <p:cBhvr>
                                        <p:cTn id="23" dur="500"/>
                                        <p:tgtEl>
                                          <p:spTgt spid="7"/>
                                        </p:tgtEl>
                                      </p:cBhvr>
                                    </p:animEffect>
                                  </p:childTnLst>
                                </p:cTn>
                              </p:par>
                            </p:childTnLst>
                          </p:cTn>
                        </p:par>
                        <p:par>
                          <p:cTn id="24" fill="hold">
                            <p:stCondLst>
                              <p:cond delay="9000"/>
                            </p:stCondLst>
                            <p:childTnLst>
                              <p:par>
                                <p:cTn id="25" presetID="6" presetClass="entr" presetSubtype="16"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circle(in)">
                                      <p:cBhvr>
                                        <p:cTn id="2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9144000" cy="2286000"/>
          </a:xfrm>
        </p:spPr>
        <p:txBody>
          <a:bodyPr>
            <a:noAutofit/>
          </a:bodyPr>
          <a:lstStyle/>
          <a:p>
            <a:r>
              <a:rPr lang="en-US" sz="3600" dirty="0" smtClean="0">
                <a:solidFill>
                  <a:schemeClr val="tx1"/>
                </a:solidFill>
              </a:rPr>
              <a:t/>
            </a:r>
            <a:br>
              <a:rPr lang="en-US" sz="3600" dirty="0" smtClean="0">
                <a:solidFill>
                  <a:schemeClr val="tx1"/>
                </a:solidFill>
              </a:rPr>
            </a:br>
            <a:r>
              <a:rPr lang="en-US" sz="3600" dirty="0" smtClean="0">
                <a:solidFill>
                  <a:schemeClr val="tx1"/>
                </a:solidFill>
              </a:rPr>
              <a:t>The SMU men’s basketball team lost to Tulsa 74-66 and the women’s team beat Tulsa 66-58, but it is clear which team won the support of the student body. </a:t>
            </a:r>
            <a:r>
              <a:rPr lang="en-US" sz="3600" dirty="0" smtClean="0"/>
              <a:t/>
            </a:r>
            <a:br>
              <a:rPr lang="en-US" sz="3600" dirty="0" smtClean="0"/>
            </a:br>
            <a:endParaRPr lang="en-US" sz="3600" u="sng" dirty="0"/>
          </a:p>
        </p:txBody>
      </p:sp>
      <p:sp>
        <p:nvSpPr>
          <p:cNvPr id="5" name="TextBox 4"/>
          <p:cNvSpPr txBox="1"/>
          <p:nvPr/>
        </p:nvSpPr>
        <p:spPr>
          <a:xfrm>
            <a:off x="838200" y="3276600"/>
            <a:ext cx="7924800" cy="830997"/>
          </a:xfrm>
          <a:prstGeom prst="rect">
            <a:avLst/>
          </a:prstGeom>
          <a:noFill/>
        </p:spPr>
        <p:txBody>
          <a:bodyPr wrap="square" rtlCol="0">
            <a:spAutoFit/>
          </a:bodyPr>
          <a:lstStyle/>
          <a:p>
            <a:pPr algn="ctr"/>
            <a:r>
              <a:rPr lang="en-US" sz="4800" i="1" dirty="0" smtClean="0">
                <a:solidFill>
                  <a:srgbClr val="FF0000"/>
                </a:solidFill>
                <a:latin typeface="+mj-lt"/>
              </a:rPr>
              <a:t>Why does this matter?</a:t>
            </a:r>
            <a:endParaRPr lang="en-US" sz="4800" dirty="0">
              <a:latin typeface="+mj-lt"/>
            </a:endParaRPr>
          </a:p>
        </p:txBody>
      </p:sp>
      <p:sp>
        <p:nvSpPr>
          <p:cNvPr id="6" name="TextBox 5"/>
          <p:cNvSpPr txBox="1"/>
          <p:nvPr/>
        </p:nvSpPr>
        <p:spPr>
          <a:xfrm>
            <a:off x="990600" y="4648200"/>
            <a:ext cx="7772400" cy="1077218"/>
          </a:xfrm>
          <a:prstGeom prst="rect">
            <a:avLst/>
          </a:prstGeom>
          <a:noFill/>
        </p:spPr>
        <p:txBody>
          <a:bodyPr wrap="square" rtlCol="0">
            <a:spAutoFit/>
          </a:bodyPr>
          <a:lstStyle/>
          <a:p>
            <a:pPr algn="ctr"/>
            <a:r>
              <a:rPr lang="en-US" sz="3200" dirty="0" smtClean="0">
                <a:latin typeface="+mj-lt"/>
              </a:rPr>
              <a:t>Please imagine one personal goal you have for your future…</a:t>
            </a:r>
            <a:endParaRPr lang="en-US" sz="3200" dirty="0">
              <a:latin typeface="+mj-lt"/>
            </a:endParaRPr>
          </a:p>
        </p:txBody>
      </p:sp>
    </p:spTree>
  </p:cSld>
  <p:clrMapOvr>
    <a:masterClrMapping/>
  </p:clrMapOvr>
  <p:transition advTm="1531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9"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ppt_x</p:attrName>
                                        </p:attrNameLst>
                                      </p:cBhvr>
                                      <p:tavLst>
                                        <p:tav tm="0">
                                          <p:val>
                                            <p:strVal val="#ppt_x-.2"/>
                                          </p:val>
                                        </p:tav>
                                        <p:tav tm="100000">
                                          <p:val>
                                            <p:strVal val="#ppt_x"/>
                                          </p:val>
                                        </p:tav>
                                      </p:tavLst>
                                    </p:anim>
                                    <p:anim calcmode="lin" valueType="num">
                                      <p:cBhvr>
                                        <p:cTn id="14"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15" dur="1000"/>
                                        <p:tgtEl>
                                          <p:spTgt spid="5"/>
                                        </p:tgtEl>
                                      </p:cBhvr>
                                    </p:animEffect>
                                  </p:childTnLst>
                                </p:cTn>
                              </p:par>
                            </p:childTnLst>
                          </p:cTn>
                        </p:par>
                        <p:par>
                          <p:cTn id="16" fill="hold">
                            <p:stCondLst>
                              <p:cond delay="2000"/>
                            </p:stCondLst>
                            <p:childTnLst>
                              <p:par>
                                <p:cTn id="17" presetID="23" presetClass="entr" presetSubtype="16"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533400"/>
            <a:ext cx="8229600" cy="5562600"/>
          </a:xfrm>
        </p:spPr>
        <p:txBody>
          <a:bodyPr>
            <a:normAutofit fontScale="92500" lnSpcReduction="10000"/>
          </a:bodyPr>
          <a:lstStyle/>
          <a:p>
            <a:pPr algn="ctr">
              <a:buNone/>
            </a:pPr>
            <a:r>
              <a:rPr lang="en-US" dirty="0" smtClean="0"/>
              <a:t>	</a:t>
            </a:r>
          </a:p>
          <a:p>
            <a:pPr algn="ctr">
              <a:buNone/>
            </a:pPr>
            <a:endParaRPr lang="en-US" sz="3459" dirty="0" smtClean="0">
              <a:solidFill>
                <a:schemeClr val="accent3">
                  <a:lumMod val="60000"/>
                  <a:lumOff val="40000"/>
                </a:schemeClr>
              </a:solidFill>
              <a:latin typeface="+mj-lt"/>
            </a:endParaRPr>
          </a:p>
          <a:p>
            <a:pPr algn="ctr">
              <a:buNone/>
            </a:pPr>
            <a:r>
              <a:rPr lang="en-US" sz="3459" dirty="0" smtClean="0">
                <a:solidFill>
                  <a:srgbClr val="000000"/>
                </a:solidFill>
                <a:latin typeface="+mj-lt"/>
              </a:rPr>
              <a:t>Now, what if your gender limited your ability to reach that goal? What if you were </a:t>
            </a:r>
            <a:r>
              <a:rPr lang="en-US" sz="3459" smtClean="0">
                <a:solidFill>
                  <a:srgbClr val="000000"/>
                </a:solidFill>
                <a:latin typeface="+mj-lt"/>
              </a:rPr>
              <a:t>able to </a:t>
            </a:r>
            <a:r>
              <a:rPr lang="en-US" sz="3459" dirty="0" smtClean="0">
                <a:solidFill>
                  <a:srgbClr val="000000"/>
                </a:solidFill>
                <a:latin typeface="+mj-lt"/>
              </a:rPr>
              <a:t>attain the highest level of success, but </a:t>
            </a:r>
            <a:r>
              <a:rPr lang="en-US" sz="3459" i="1" dirty="0" smtClean="0">
                <a:solidFill>
                  <a:srgbClr val="000000"/>
                </a:solidFill>
                <a:latin typeface="+mj-lt"/>
              </a:rPr>
              <a:t>the most successful you could ever become would never be as valuable as it would have been if you were born the opposite sex</a:t>
            </a:r>
            <a:r>
              <a:rPr lang="en-US" sz="3459" dirty="0" smtClean="0">
                <a:solidFill>
                  <a:srgbClr val="000000"/>
                </a:solidFill>
                <a:latin typeface="+mj-lt"/>
              </a:rPr>
              <a:t>?</a:t>
            </a:r>
            <a:r>
              <a:rPr lang="en-US" dirty="0" smtClean="0">
                <a:solidFill>
                  <a:srgbClr val="000000"/>
                </a:solidFill>
                <a:latin typeface="+mj-lt"/>
              </a:rPr>
              <a:t/>
            </a:r>
            <a:br>
              <a:rPr lang="en-US" dirty="0" smtClean="0">
                <a:solidFill>
                  <a:srgbClr val="000000"/>
                </a:solidFill>
                <a:latin typeface="+mj-lt"/>
              </a:rPr>
            </a:br>
            <a:endParaRPr lang="en-US" dirty="0" smtClean="0">
              <a:solidFill>
                <a:srgbClr val="000000"/>
              </a:solidFill>
              <a:latin typeface="+mj-lt"/>
            </a:endParaRPr>
          </a:p>
          <a:p>
            <a:pPr algn="ctr">
              <a:buNone/>
            </a:pPr>
            <a:r>
              <a:rPr lang="en-US" dirty="0" smtClean="0">
                <a:solidFill>
                  <a:srgbClr val="000000"/>
                </a:solidFill>
                <a:latin typeface="+mj-lt"/>
              </a:rPr>
              <a:t/>
            </a:r>
            <a:br>
              <a:rPr lang="en-US" dirty="0" smtClean="0">
                <a:solidFill>
                  <a:srgbClr val="000000"/>
                </a:solidFill>
                <a:latin typeface="+mj-lt"/>
              </a:rPr>
            </a:br>
            <a:endParaRPr lang="en-US" dirty="0" smtClean="0">
              <a:solidFill>
                <a:srgbClr val="000000"/>
              </a:solidFill>
              <a:latin typeface="+mj-lt"/>
            </a:endParaRPr>
          </a:p>
        </p:txBody>
      </p:sp>
    </p:spTree>
  </p:cSld>
  <p:clrMapOvr>
    <a:masterClrMapping/>
  </p:clrMapOvr>
  <p:transition advTm="1616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xEl>
                                              <p:pRg st="0" end="0"/>
                                            </p:txEl>
                                          </p:spTgt>
                                        </p:tgtEl>
                                      </p:cBhvr>
                                    </p:animEffect>
                                  </p:childTnLst>
                                </p:cTn>
                              </p:par>
                            </p:childTnLst>
                          </p:cTn>
                        </p:par>
                        <p:par>
                          <p:cTn id="10" fill="hold">
                            <p:stCondLst>
                              <p:cond delay="1000"/>
                            </p:stCondLst>
                            <p:childTnLst>
                              <p:par>
                                <p:cTn id="11" presetID="29" presetClass="entr" presetSubtype="0" fill="hold" grpId="0"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p:cTn id="13" dur="1000" fill="hold"/>
                                        <p:tgtEl>
                                          <p:spTgt spid="3">
                                            <p:txEl>
                                              <p:pRg st="2" end="2"/>
                                            </p:txEl>
                                          </p:spTgt>
                                        </p:tgtEl>
                                        <p:attrNameLst>
                                          <p:attrName>ppt_x</p:attrName>
                                        </p:attrNameLst>
                                      </p:cBhvr>
                                      <p:tavLst>
                                        <p:tav tm="0">
                                          <p:val>
                                            <p:strVal val="#ppt_x-.2"/>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15" dur="1000"/>
                                        <p:tgtEl>
                                          <p:spTgt spid="3">
                                            <p:txEl>
                                              <p:pRg st="2" end="2"/>
                                            </p:txEl>
                                          </p:spTgt>
                                        </p:tgtEl>
                                      </p:cBhvr>
                                    </p:animEffect>
                                  </p:childTnLst>
                                </p:cTn>
                              </p:par>
                            </p:childTnLst>
                          </p:cTn>
                        </p:par>
                        <p:par>
                          <p:cTn id="16" fill="hold">
                            <p:stCondLst>
                              <p:cond delay="2000"/>
                            </p:stCondLst>
                            <p:childTnLst>
                              <p:par>
                                <p:cTn id="17" presetID="29"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p:cTn id="19" dur="1000" fill="hold"/>
                                        <p:tgtEl>
                                          <p:spTgt spid="3">
                                            <p:txEl>
                                              <p:pRg st="3" end="3"/>
                                            </p:txEl>
                                          </p:spTgt>
                                        </p:tgtEl>
                                        <p:attrNameLst>
                                          <p:attrName>ppt_x</p:attrName>
                                        </p:attrNameLst>
                                      </p:cBhvr>
                                      <p:tavLst>
                                        <p:tav tm="0">
                                          <p:val>
                                            <p:strVal val="#ppt_x-.2"/>
                                          </p:val>
                                        </p:tav>
                                        <p:tav tm="100000">
                                          <p:val>
                                            <p:strVal val="#ppt_x"/>
                                          </p:val>
                                        </p:tav>
                                      </p:tavLst>
                                    </p:anim>
                                    <p:anim calcmode="lin" valueType="num">
                                      <p:cBhvr>
                                        <p:cTn id="20" dur="1000" fill="hold"/>
                                        <p:tgtEl>
                                          <p:spTgt spid="3">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21"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5668962"/>
          </a:xfrm>
        </p:spPr>
        <p:txBody>
          <a:bodyPr>
            <a:normAutofit/>
          </a:bodyPr>
          <a:lstStyle/>
          <a:p>
            <a:r>
              <a:rPr lang="en-US" sz="3200" dirty="0" smtClean="0">
                <a:solidFill>
                  <a:srgbClr val="000000"/>
                </a:solidFill>
              </a:rPr>
              <a:t>Female athletes face this reality every time they put on their uniforms. </a:t>
            </a:r>
            <a:br>
              <a:rPr lang="en-US" sz="3200" dirty="0" smtClean="0">
                <a:solidFill>
                  <a:srgbClr val="000000"/>
                </a:solidFill>
              </a:rPr>
            </a:br>
            <a:r>
              <a:rPr lang="en-US" sz="3200" dirty="0" smtClean="0">
                <a:solidFill>
                  <a:srgbClr val="000000"/>
                </a:solidFill>
              </a:rPr>
              <a:t/>
            </a:r>
            <a:br>
              <a:rPr lang="en-US" sz="3200" dirty="0" smtClean="0">
                <a:solidFill>
                  <a:srgbClr val="000000"/>
                </a:solidFill>
              </a:rPr>
            </a:br>
            <a:r>
              <a:rPr lang="en-US" sz="3200" dirty="0" smtClean="0">
                <a:solidFill>
                  <a:srgbClr val="000000"/>
                </a:solidFill>
              </a:rPr>
              <a:t/>
            </a:r>
            <a:br>
              <a:rPr lang="en-US" sz="3200" dirty="0" smtClean="0">
                <a:solidFill>
                  <a:srgbClr val="000000"/>
                </a:solidFill>
              </a:rPr>
            </a:br>
            <a:r>
              <a:rPr lang="en-US" sz="3200" dirty="0" smtClean="0">
                <a:solidFill>
                  <a:srgbClr val="000000"/>
                </a:solidFill>
              </a:rPr>
              <a:t>Even if you don’t value athletics, hopefully we can all value the importance of gender equality and recognize that in America </a:t>
            </a:r>
            <a:br>
              <a:rPr lang="en-US" sz="3200" dirty="0" smtClean="0">
                <a:solidFill>
                  <a:srgbClr val="000000"/>
                </a:solidFill>
              </a:rPr>
            </a:br>
            <a:r>
              <a:rPr lang="en-US" sz="4400" i="1" dirty="0" smtClean="0">
                <a:solidFill>
                  <a:srgbClr val="000000"/>
                </a:solidFill>
              </a:rPr>
              <a:t>we still have a long journey ahead of us.</a:t>
            </a:r>
          </a:p>
        </p:txBody>
      </p:sp>
    </p:spTree>
  </p:cSld>
  <p:clrMapOvr>
    <a:masterClrMapping/>
  </p:clrMapOvr>
  <p:transition advTm="136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03238"/>
            <a:ext cx="7313613" cy="5440362"/>
          </a:xfrm>
        </p:spPr>
        <p:txBody>
          <a:bodyPr/>
          <a:lstStyle/>
          <a:p>
            <a:r>
              <a:rPr lang="en-US" sz="6600" dirty="0" smtClean="0"/>
              <a:t>The End</a:t>
            </a:r>
            <a:endParaRPr lang="en-US" sz="66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583362"/>
          </a:xfrm>
        </p:spPr>
        <p:txBody>
          <a:bodyPr>
            <a:normAutofit/>
          </a:bodyPr>
          <a:lstStyle/>
          <a:p>
            <a:r>
              <a:rPr lang="en-US" b="1" dirty="0" smtClean="0">
                <a:solidFill>
                  <a:srgbClr val="000000"/>
                </a:solidFill>
                <a:cs typeface="Century Schoolbook"/>
              </a:rPr>
              <a:t>The following presentation is a documentation of the disparity in fan support, measured by attendance, between male and female basketball games.</a:t>
            </a:r>
            <a:br>
              <a:rPr lang="en-US" b="1" dirty="0" smtClean="0">
                <a:solidFill>
                  <a:srgbClr val="000000"/>
                </a:solidFill>
                <a:cs typeface="Century Schoolbook"/>
              </a:rPr>
            </a:br>
            <a:r>
              <a:rPr lang="en-US" b="1" dirty="0" smtClean="0">
                <a:cs typeface="Century Schoolbook"/>
              </a:rPr>
              <a:t/>
            </a:r>
            <a:br>
              <a:rPr lang="en-US" b="1" dirty="0" smtClean="0">
                <a:cs typeface="Century Schoolbook"/>
              </a:rPr>
            </a:br>
            <a:r>
              <a:rPr lang="en-US" b="1" smtClean="0">
                <a:cs typeface="Century Schoolbook"/>
              </a:rPr>
              <a:t>Jessica Noel</a:t>
            </a:r>
            <a:r>
              <a:rPr lang="en-US" b="1" dirty="0" smtClean="0">
                <a:cs typeface="Century Schoolbook"/>
              </a:rPr>
              <a:t/>
            </a:r>
            <a:br>
              <a:rPr lang="en-US" b="1" dirty="0" smtClean="0">
                <a:cs typeface="Century Schoolbook"/>
              </a:rPr>
            </a:br>
            <a:endParaRPr lang="en-US" b="1" dirty="0"/>
          </a:p>
        </p:txBody>
      </p:sp>
    </p:spTree>
  </p:cSld>
  <p:clrMapOvr>
    <a:masterClrMapping/>
  </p:clrMapOvr>
  <p:transition advTm="801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1981200"/>
          </a:xfrm>
        </p:spPr>
        <p:txBody>
          <a:bodyPr>
            <a:noAutofit/>
          </a:bodyPr>
          <a:lstStyle/>
          <a:p>
            <a:r>
              <a:rPr lang="en-US" b="1" dirty="0" smtClean="0">
                <a:solidFill>
                  <a:schemeClr val="tx1"/>
                </a:solidFill>
                <a:latin typeface="+mn-lt"/>
                <a:cs typeface="Century Schoolbook"/>
              </a:rPr>
              <a:t>Collegiate Basketball</a:t>
            </a:r>
            <a:br>
              <a:rPr lang="en-US" b="1" dirty="0" smtClean="0">
                <a:solidFill>
                  <a:schemeClr val="tx1"/>
                </a:solidFill>
                <a:latin typeface="+mn-lt"/>
                <a:cs typeface="Century Schoolbook"/>
              </a:rPr>
            </a:br>
            <a:r>
              <a:rPr lang="en-US" b="1" dirty="0" smtClean="0">
                <a:solidFill>
                  <a:schemeClr val="tx1"/>
                </a:solidFill>
                <a:latin typeface="+mn-lt"/>
                <a:cs typeface="Century Schoolbook"/>
              </a:rPr>
              <a:t>Average Attendance Per Game </a:t>
            </a:r>
            <a:br>
              <a:rPr lang="en-US" b="1" dirty="0" smtClean="0">
                <a:solidFill>
                  <a:schemeClr val="tx1"/>
                </a:solidFill>
                <a:latin typeface="+mn-lt"/>
                <a:cs typeface="Century Schoolbook"/>
              </a:rPr>
            </a:br>
            <a:r>
              <a:rPr lang="en-US" b="1" dirty="0" smtClean="0">
                <a:solidFill>
                  <a:schemeClr val="tx1"/>
                </a:solidFill>
                <a:latin typeface="+mn-lt"/>
                <a:cs typeface="Century Schoolbook"/>
              </a:rPr>
              <a:t>(2010 season)</a:t>
            </a:r>
            <a:endParaRPr lang="en-US" b="1" dirty="0">
              <a:solidFill>
                <a:schemeClr val="tx1"/>
              </a:solidFill>
              <a:latin typeface="+mn-lt"/>
              <a:cs typeface="Century Schoolbook"/>
            </a:endParaRPr>
          </a:p>
        </p:txBody>
      </p:sp>
      <p:graphicFrame>
        <p:nvGraphicFramePr>
          <p:cNvPr id="4" name="Content Placeholder 3"/>
          <p:cNvGraphicFramePr>
            <a:graphicFrameLocks noGrp="1"/>
          </p:cNvGraphicFramePr>
          <p:nvPr>
            <p:ph idx="1"/>
          </p:nvPr>
        </p:nvGraphicFramePr>
        <p:xfrm>
          <a:off x="0" y="2468881"/>
          <a:ext cx="9144000" cy="4291499"/>
        </p:xfrm>
        <a:graphic>
          <a:graphicData uri="http://schemas.openxmlformats.org/drawingml/2006/table">
            <a:tbl>
              <a:tblPr firstRow="1" bandRow="1">
                <a:tableStyleId>{D7AC3CCA-C797-4891-BE02-D94E43425B78}</a:tableStyleId>
              </a:tblPr>
              <a:tblGrid>
                <a:gridCol w="2667000"/>
                <a:gridCol w="3276600"/>
                <a:gridCol w="3200400"/>
              </a:tblGrid>
              <a:tr h="847259">
                <a:tc>
                  <a:txBody>
                    <a:bodyPr/>
                    <a:lstStyle/>
                    <a:p>
                      <a:pPr algn="ctr">
                        <a:spcAft>
                          <a:spcPts val="0"/>
                        </a:spcAft>
                      </a:pPr>
                      <a:r>
                        <a:rPr lang="en-US" sz="2800" dirty="0" smtClean="0">
                          <a:latin typeface="+mn-lt"/>
                          <a:cs typeface="Century Schoolbook"/>
                        </a:rPr>
                        <a:t>School </a:t>
                      </a:r>
                      <a:endParaRPr lang="en-US" sz="2800" dirty="0">
                        <a:latin typeface="+mn-lt"/>
                        <a:cs typeface="Century Schoolbook"/>
                      </a:endParaRPr>
                    </a:p>
                  </a:txBody>
                  <a:tcPr/>
                </a:tc>
                <a:tc>
                  <a:txBody>
                    <a:bodyPr/>
                    <a:lstStyle/>
                    <a:p>
                      <a:pPr algn="ctr"/>
                      <a:r>
                        <a:rPr lang="en-US" sz="2800" dirty="0" smtClean="0">
                          <a:latin typeface="+mn-lt"/>
                          <a:cs typeface="Century Schoolbook"/>
                        </a:rPr>
                        <a:t>Men’s Basketball</a:t>
                      </a:r>
                      <a:endParaRPr lang="en-US" sz="2800" dirty="0">
                        <a:latin typeface="+mn-lt"/>
                        <a:cs typeface="Century Schoolbook"/>
                      </a:endParaRPr>
                    </a:p>
                  </a:txBody>
                  <a:tcPr/>
                </a:tc>
                <a:tc>
                  <a:txBody>
                    <a:bodyPr/>
                    <a:lstStyle/>
                    <a:p>
                      <a:pPr algn="ctr"/>
                      <a:r>
                        <a:rPr lang="en-US" sz="2800" dirty="0" smtClean="0">
                          <a:latin typeface="+mn-lt"/>
                          <a:cs typeface="Century Schoolbook"/>
                        </a:rPr>
                        <a:t>Women’s Basketball</a:t>
                      </a:r>
                      <a:endParaRPr lang="en-US" sz="2800" dirty="0">
                        <a:latin typeface="+mn-lt"/>
                        <a:cs typeface="Century Schoolbook"/>
                      </a:endParaRPr>
                    </a:p>
                  </a:txBody>
                  <a:tcPr/>
                </a:tc>
              </a:tr>
              <a:tr h="480831">
                <a:tc>
                  <a:txBody>
                    <a:bodyPr/>
                    <a:lstStyle/>
                    <a:p>
                      <a:pPr algn="ctr"/>
                      <a:r>
                        <a:rPr lang="en-US" sz="2800" b="1" dirty="0" smtClean="0">
                          <a:latin typeface="+mn-lt"/>
                          <a:cs typeface="Century Schoolbook"/>
                        </a:rPr>
                        <a:t>SMU</a:t>
                      </a:r>
                      <a:endParaRPr lang="en-US" sz="2800" b="1" dirty="0">
                        <a:latin typeface="+mn-lt"/>
                        <a:cs typeface="Century Schoolbook"/>
                      </a:endParaRPr>
                    </a:p>
                  </a:txBody>
                  <a:tcPr>
                    <a:solidFill>
                      <a:srgbClr val="FF0000"/>
                    </a:solidFill>
                  </a:tcPr>
                </a:tc>
                <a:tc>
                  <a:txBody>
                    <a:bodyPr/>
                    <a:lstStyle/>
                    <a:p>
                      <a:pPr algn="ctr"/>
                      <a:r>
                        <a:rPr lang="en-US" sz="2800" b="1" dirty="0" smtClean="0">
                          <a:latin typeface="+mn-lt"/>
                          <a:cs typeface="Century Schoolbook"/>
                        </a:rPr>
                        <a:t>2,688</a:t>
                      </a:r>
                      <a:endParaRPr lang="en-US" sz="2800" b="1" dirty="0">
                        <a:latin typeface="+mn-lt"/>
                        <a:cs typeface="Century Schoolbook"/>
                      </a:endParaRPr>
                    </a:p>
                  </a:txBody>
                  <a:tcPr>
                    <a:solidFill>
                      <a:srgbClr val="FF0000"/>
                    </a:solidFill>
                  </a:tcPr>
                </a:tc>
                <a:tc>
                  <a:txBody>
                    <a:bodyPr/>
                    <a:lstStyle/>
                    <a:p>
                      <a:pPr algn="ctr"/>
                      <a:r>
                        <a:rPr lang="en-US" sz="2800" b="1" dirty="0" smtClean="0">
                          <a:latin typeface="+mn-lt"/>
                          <a:cs typeface="Century Schoolbook"/>
                        </a:rPr>
                        <a:t>964</a:t>
                      </a:r>
                      <a:endParaRPr lang="en-US" sz="2800" b="1" dirty="0">
                        <a:latin typeface="+mn-lt"/>
                        <a:cs typeface="Century Schoolbook"/>
                      </a:endParaRPr>
                    </a:p>
                  </a:txBody>
                  <a:tcPr>
                    <a:solidFill>
                      <a:srgbClr val="FF0000"/>
                    </a:solidFill>
                  </a:tcPr>
                </a:tc>
              </a:tr>
              <a:tr h="480831">
                <a:tc>
                  <a:txBody>
                    <a:bodyPr/>
                    <a:lstStyle/>
                    <a:p>
                      <a:pPr algn="ctr"/>
                      <a:r>
                        <a:rPr lang="en-US" sz="2800" dirty="0" smtClean="0">
                          <a:latin typeface="+mn-lt"/>
                          <a:cs typeface="Century Schoolbook"/>
                        </a:rPr>
                        <a:t>Texas Tech</a:t>
                      </a:r>
                      <a:endParaRPr lang="en-US" sz="2800" dirty="0">
                        <a:latin typeface="+mn-lt"/>
                        <a:cs typeface="Century Schoolbook"/>
                      </a:endParaRPr>
                    </a:p>
                  </a:txBody>
                  <a:tcPr/>
                </a:tc>
                <a:tc>
                  <a:txBody>
                    <a:bodyPr/>
                    <a:lstStyle/>
                    <a:p>
                      <a:pPr algn="ctr"/>
                      <a:r>
                        <a:rPr lang="en-US" sz="2800" dirty="0" smtClean="0">
                          <a:latin typeface="+mn-lt"/>
                          <a:cs typeface="Century Schoolbook"/>
                        </a:rPr>
                        <a:t>9,290</a:t>
                      </a:r>
                      <a:endParaRPr lang="en-US" sz="2800" dirty="0">
                        <a:latin typeface="+mn-lt"/>
                        <a:cs typeface="Century Schoolbook"/>
                      </a:endParaRPr>
                    </a:p>
                  </a:txBody>
                  <a:tcPr/>
                </a:tc>
                <a:tc>
                  <a:txBody>
                    <a:bodyPr/>
                    <a:lstStyle/>
                    <a:p>
                      <a:pPr algn="ctr"/>
                      <a:r>
                        <a:rPr lang="en-US" sz="2800" dirty="0" smtClean="0">
                          <a:latin typeface="+mn-lt"/>
                          <a:cs typeface="Century Schoolbook"/>
                        </a:rPr>
                        <a:t>6,837</a:t>
                      </a:r>
                      <a:endParaRPr lang="en-US" sz="2800" dirty="0">
                        <a:latin typeface="+mn-lt"/>
                        <a:cs typeface="Century Schoolbook"/>
                      </a:endParaRPr>
                    </a:p>
                  </a:txBody>
                  <a:tcPr/>
                </a:tc>
              </a:tr>
              <a:tr h="464626">
                <a:tc>
                  <a:txBody>
                    <a:bodyPr/>
                    <a:lstStyle/>
                    <a:p>
                      <a:pPr algn="ctr"/>
                      <a:r>
                        <a:rPr lang="en-US" sz="2800" dirty="0" smtClean="0">
                          <a:latin typeface="+mn-lt"/>
                          <a:cs typeface="Century Schoolbook"/>
                        </a:rPr>
                        <a:t>TCU</a:t>
                      </a:r>
                      <a:endParaRPr lang="en-US" sz="2800" dirty="0">
                        <a:latin typeface="+mn-lt"/>
                        <a:cs typeface="Century Schoolbook"/>
                      </a:endParaRPr>
                    </a:p>
                  </a:txBody>
                  <a:tcPr/>
                </a:tc>
                <a:tc>
                  <a:txBody>
                    <a:bodyPr/>
                    <a:lstStyle/>
                    <a:p>
                      <a:pPr algn="ctr"/>
                      <a:r>
                        <a:rPr lang="en-US" sz="2800" dirty="0" smtClean="0">
                          <a:latin typeface="+mn-lt"/>
                          <a:cs typeface="Century Schoolbook"/>
                        </a:rPr>
                        <a:t>3,686</a:t>
                      </a:r>
                      <a:endParaRPr lang="en-US" sz="2800" dirty="0">
                        <a:latin typeface="+mn-lt"/>
                        <a:cs typeface="Century Schoolbook"/>
                      </a:endParaRPr>
                    </a:p>
                  </a:txBody>
                  <a:tcPr/>
                </a:tc>
                <a:tc>
                  <a:txBody>
                    <a:bodyPr/>
                    <a:lstStyle/>
                    <a:p>
                      <a:pPr algn="ctr"/>
                      <a:r>
                        <a:rPr lang="en-US" sz="2800" dirty="0" smtClean="0">
                          <a:latin typeface="+mn-lt"/>
                          <a:cs typeface="Century Schoolbook"/>
                        </a:rPr>
                        <a:t>2,563</a:t>
                      </a:r>
                      <a:endParaRPr lang="en-US" sz="2800" dirty="0">
                        <a:latin typeface="+mn-lt"/>
                        <a:cs typeface="Century Schoolbook"/>
                      </a:endParaRPr>
                    </a:p>
                  </a:txBody>
                  <a:tcPr/>
                </a:tc>
              </a:tr>
              <a:tr h="847259">
                <a:tc>
                  <a:txBody>
                    <a:bodyPr/>
                    <a:lstStyle/>
                    <a:p>
                      <a:pPr algn="ctr"/>
                      <a:r>
                        <a:rPr lang="en-US" sz="2800" dirty="0" smtClean="0">
                          <a:latin typeface="+mn-lt"/>
                          <a:cs typeface="Century Schoolbook"/>
                        </a:rPr>
                        <a:t>University of North Texas</a:t>
                      </a:r>
                      <a:endParaRPr lang="en-US" sz="2800" dirty="0">
                        <a:latin typeface="+mn-lt"/>
                        <a:cs typeface="Century Schoolbook"/>
                      </a:endParaRPr>
                    </a:p>
                  </a:txBody>
                  <a:tcPr/>
                </a:tc>
                <a:tc>
                  <a:txBody>
                    <a:bodyPr/>
                    <a:lstStyle/>
                    <a:p>
                      <a:pPr algn="ctr"/>
                      <a:r>
                        <a:rPr lang="en-US" sz="2800" dirty="0" smtClean="0">
                          <a:latin typeface="+mn-lt"/>
                          <a:cs typeface="Century Schoolbook"/>
                        </a:rPr>
                        <a:t>2,716</a:t>
                      </a:r>
                      <a:endParaRPr lang="en-US" sz="2800" dirty="0">
                        <a:latin typeface="+mn-lt"/>
                        <a:cs typeface="Century Schoolbook"/>
                      </a:endParaRPr>
                    </a:p>
                  </a:txBody>
                  <a:tcPr/>
                </a:tc>
                <a:tc>
                  <a:txBody>
                    <a:bodyPr/>
                    <a:lstStyle/>
                    <a:p>
                      <a:pPr algn="ctr"/>
                      <a:r>
                        <a:rPr lang="en-US" sz="2800" dirty="0" smtClean="0">
                          <a:latin typeface="+mn-lt"/>
                          <a:cs typeface="Century Schoolbook"/>
                        </a:rPr>
                        <a:t>865</a:t>
                      </a:r>
                      <a:endParaRPr lang="en-US" sz="2800" dirty="0">
                        <a:latin typeface="+mn-lt"/>
                        <a:cs typeface="Century Schoolbook"/>
                      </a:endParaRPr>
                    </a:p>
                  </a:txBody>
                  <a:tcPr/>
                </a:tc>
              </a:tr>
              <a:tr h="847259">
                <a:tc>
                  <a:txBody>
                    <a:bodyPr/>
                    <a:lstStyle/>
                    <a:p>
                      <a:pPr algn="ctr"/>
                      <a:r>
                        <a:rPr lang="en-US" sz="2800" dirty="0" smtClean="0">
                          <a:latin typeface="+mn-lt"/>
                          <a:cs typeface="Century Schoolbook"/>
                        </a:rPr>
                        <a:t>University of</a:t>
                      </a:r>
                      <a:r>
                        <a:rPr lang="en-US" sz="2800" baseline="0" dirty="0" smtClean="0">
                          <a:latin typeface="+mn-lt"/>
                          <a:cs typeface="Century Schoolbook"/>
                        </a:rPr>
                        <a:t> Texas at Austin</a:t>
                      </a:r>
                      <a:endParaRPr lang="en-US" sz="2800" dirty="0">
                        <a:latin typeface="+mn-lt"/>
                        <a:cs typeface="Century Schoolbook"/>
                      </a:endParaRPr>
                    </a:p>
                  </a:txBody>
                  <a:tcPr/>
                </a:tc>
                <a:tc>
                  <a:txBody>
                    <a:bodyPr/>
                    <a:lstStyle/>
                    <a:p>
                      <a:pPr algn="ctr"/>
                      <a:r>
                        <a:rPr lang="en-US" sz="2800" dirty="0" smtClean="0">
                          <a:latin typeface="+mn-lt"/>
                          <a:cs typeface="Century Schoolbook"/>
                        </a:rPr>
                        <a:t>14,629</a:t>
                      </a:r>
                      <a:endParaRPr lang="en-US" sz="2800" dirty="0">
                        <a:latin typeface="+mn-lt"/>
                        <a:cs typeface="Century Schoolbook"/>
                      </a:endParaRPr>
                    </a:p>
                  </a:txBody>
                  <a:tcPr/>
                </a:tc>
                <a:tc>
                  <a:txBody>
                    <a:bodyPr/>
                    <a:lstStyle/>
                    <a:p>
                      <a:pPr algn="ctr"/>
                      <a:r>
                        <a:rPr lang="en-US" sz="2800" dirty="0" smtClean="0">
                          <a:latin typeface="+mn-lt"/>
                          <a:cs typeface="Century Schoolbook"/>
                        </a:rPr>
                        <a:t>4,909</a:t>
                      </a:r>
                      <a:endParaRPr lang="en-US" sz="2800" dirty="0">
                        <a:latin typeface="+mn-lt"/>
                        <a:cs typeface="Century Schoolbook"/>
                      </a:endParaRPr>
                    </a:p>
                  </a:txBody>
                  <a:tcPr/>
                </a:tc>
              </a:tr>
            </a:tbl>
          </a:graphicData>
        </a:graphic>
      </p:graphicFrame>
    </p:spTree>
  </p:cSld>
  <p:clrMapOvr>
    <a:masterClrMapping/>
  </p:clrMapOvr>
  <p:transition advTm="1191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1600" y="1752600"/>
            <a:ext cx="3962400" cy="1082676"/>
          </a:xfrm>
        </p:spPr>
        <p:txBody>
          <a:bodyPr>
            <a:noAutofit/>
          </a:bodyPr>
          <a:lstStyle/>
          <a:p>
            <a:r>
              <a:rPr lang="en-US" sz="2800" dirty="0" smtClean="0">
                <a:solidFill>
                  <a:srgbClr val="000000"/>
                </a:solidFill>
              </a:rPr>
              <a:t>Men’s Final Score:</a:t>
            </a:r>
            <a:br>
              <a:rPr lang="en-US" sz="2800" dirty="0" smtClean="0">
                <a:solidFill>
                  <a:srgbClr val="000000"/>
                </a:solidFill>
              </a:rPr>
            </a:br>
            <a:r>
              <a:rPr lang="en-US" sz="2800" i="1" dirty="0" smtClean="0">
                <a:solidFill>
                  <a:srgbClr val="000000"/>
                </a:solidFill>
              </a:rPr>
              <a:t>  </a:t>
            </a:r>
            <a:r>
              <a:rPr lang="en-US" sz="2800" i="1" u="sng" dirty="0" smtClean="0">
                <a:solidFill>
                  <a:srgbClr val="000000"/>
                </a:solidFill>
              </a:rPr>
              <a:t>Loss: </a:t>
            </a:r>
            <a:r>
              <a:rPr lang="en-US" sz="2800" dirty="0" smtClean="0">
                <a:solidFill>
                  <a:srgbClr val="000000"/>
                </a:solidFill>
              </a:rPr>
              <a:t>74 - 66</a:t>
            </a:r>
            <a:endParaRPr lang="en-US" sz="2800" dirty="0">
              <a:solidFill>
                <a:srgbClr val="000000"/>
              </a:solidFill>
            </a:endParaRPr>
          </a:p>
        </p:txBody>
      </p:sp>
      <p:pic>
        <p:nvPicPr>
          <p:cNvPr id="4" name="Content Placeholder 3" descr="SL730065.JPG"/>
          <p:cNvPicPr>
            <a:picLocks noGrp="1" noChangeAspect="1"/>
          </p:cNvPicPr>
          <p:nvPr>
            <p:ph idx="1"/>
          </p:nvPr>
        </p:nvPicPr>
        <p:blipFill>
          <a:blip r:embed="rId2"/>
          <a:srcRect l="-18187" r="-18187"/>
          <a:stretch>
            <a:fillRect/>
          </a:stretch>
        </p:blipFill>
        <p:spPr>
          <a:xfrm>
            <a:off x="-914400" y="1417638"/>
            <a:ext cx="6789201" cy="3733800"/>
          </a:xfrm>
        </p:spPr>
      </p:pic>
      <p:pic>
        <p:nvPicPr>
          <p:cNvPr id="5" name="Picture 4" descr="SL730051.JPG"/>
          <p:cNvPicPr>
            <a:picLocks noChangeAspect="1"/>
          </p:cNvPicPr>
          <p:nvPr/>
        </p:nvPicPr>
        <p:blipFill>
          <a:blip r:embed="rId3"/>
          <a:stretch>
            <a:fillRect/>
          </a:stretch>
        </p:blipFill>
        <p:spPr>
          <a:xfrm>
            <a:off x="4267200" y="3200400"/>
            <a:ext cx="4876800" cy="3657600"/>
          </a:xfrm>
          <a:prstGeom prst="rect">
            <a:avLst/>
          </a:prstGeom>
        </p:spPr>
      </p:pic>
      <p:sp>
        <p:nvSpPr>
          <p:cNvPr id="6" name="TextBox 5"/>
          <p:cNvSpPr txBox="1"/>
          <p:nvPr/>
        </p:nvSpPr>
        <p:spPr>
          <a:xfrm>
            <a:off x="-309603" y="5605909"/>
            <a:ext cx="4576803" cy="1077218"/>
          </a:xfrm>
          <a:prstGeom prst="rect">
            <a:avLst/>
          </a:prstGeom>
          <a:noFill/>
        </p:spPr>
        <p:txBody>
          <a:bodyPr wrap="square" rtlCol="0">
            <a:spAutoFit/>
          </a:bodyPr>
          <a:lstStyle/>
          <a:p>
            <a:pPr algn="ctr"/>
            <a:r>
              <a:rPr lang="en-US" sz="3600" dirty="0" smtClean="0">
                <a:solidFill>
                  <a:srgbClr val="000000"/>
                </a:solidFill>
              </a:rPr>
              <a:t>   </a:t>
            </a:r>
            <a:r>
              <a:rPr lang="en-US" sz="2800" dirty="0" smtClean="0">
                <a:solidFill>
                  <a:srgbClr val="000000"/>
                </a:solidFill>
                <a:latin typeface="+mj-lt"/>
              </a:rPr>
              <a:t>Women’s Final Score:</a:t>
            </a:r>
          </a:p>
          <a:p>
            <a:pPr algn="ctr"/>
            <a:r>
              <a:rPr lang="en-US" sz="2800" i="1" dirty="0" smtClean="0">
                <a:solidFill>
                  <a:srgbClr val="000000"/>
                </a:solidFill>
                <a:latin typeface="+mj-lt"/>
              </a:rPr>
              <a:t>   </a:t>
            </a:r>
            <a:r>
              <a:rPr lang="en-US" sz="2800" b="1" i="1" u="sng" dirty="0" smtClean="0">
                <a:solidFill>
                  <a:srgbClr val="000000"/>
                </a:solidFill>
                <a:latin typeface="+mj-lt"/>
              </a:rPr>
              <a:t>Win: </a:t>
            </a:r>
            <a:r>
              <a:rPr lang="en-US" sz="2800" b="1" dirty="0" smtClean="0">
                <a:solidFill>
                  <a:srgbClr val="000000"/>
                </a:solidFill>
                <a:latin typeface="+mj-lt"/>
              </a:rPr>
              <a:t>66 - 58</a:t>
            </a:r>
            <a:endParaRPr lang="en-US" sz="2800" b="1" dirty="0">
              <a:solidFill>
                <a:srgbClr val="000000"/>
              </a:solidFill>
              <a:latin typeface="+mj-lt"/>
            </a:endParaRPr>
          </a:p>
        </p:txBody>
      </p:sp>
      <p:sp>
        <p:nvSpPr>
          <p:cNvPr id="7" name="TextBox 6"/>
          <p:cNvSpPr txBox="1"/>
          <p:nvPr/>
        </p:nvSpPr>
        <p:spPr>
          <a:xfrm>
            <a:off x="111898" y="0"/>
            <a:ext cx="9032102" cy="1323439"/>
          </a:xfrm>
          <a:prstGeom prst="rect">
            <a:avLst/>
          </a:prstGeom>
          <a:noFill/>
        </p:spPr>
        <p:txBody>
          <a:bodyPr wrap="square" rtlCol="0">
            <a:spAutoFit/>
          </a:bodyPr>
          <a:lstStyle/>
          <a:p>
            <a:pPr algn="ctr"/>
            <a:r>
              <a:rPr lang="en-US" sz="4000" b="1" dirty="0" smtClean="0">
                <a:solidFill>
                  <a:srgbClr val="000000"/>
                </a:solidFill>
                <a:latin typeface="+mj-lt"/>
              </a:rPr>
              <a:t>Winning games doesn’t translate into fan support for women.</a:t>
            </a:r>
            <a:endParaRPr lang="en-US" sz="4000" b="1" dirty="0">
              <a:solidFill>
                <a:srgbClr val="000000"/>
              </a:solidFill>
              <a:latin typeface="+mj-lt"/>
            </a:endParaRPr>
          </a:p>
        </p:txBody>
      </p:sp>
    </p:spTree>
  </p:cSld>
  <p:clrMapOvr>
    <a:masterClrMapping/>
  </p:clrMapOvr>
  <p:transition advTm="106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fill="hold" grpId="0" nodeType="afterEffect">
                                  <p:stCondLst>
                                    <p:cond delay="0"/>
                                  </p:stCondLst>
                                  <p:iterate type="lt">
                                    <p:tmPct val="10000"/>
                                  </p:iterate>
                                  <p:childTnLst>
                                    <p:animScale>
                                      <p:cBhvr>
                                        <p:cTn id="6" dur="250" autoRev="1" fill="hold">
                                          <p:stCondLst>
                                            <p:cond delay="0"/>
                                          </p:stCondLst>
                                        </p:cTn>
                                        <p:tgtEl>
                                          <p:spTgt spid="7"/>
                                        </p:tgtEl>
                                      </p:cBhvr>
                                      <p:to x="80000" y="100000"/>
                                    </p:animScale>
                                    <p:anim by="(#ppt_w*0.10)" calcmode="lin" valueType="num">
                                      <p:cBhvr>
                                        <p:cTn id="7" dur="250" autoRev="1" fill="hold">
                                          <p:stCondLst>
                                            <p:cond delay="0"/>
                                          </p:stCondLst>
                                        </p:cTn>
                                        <p:tgtEl>
                                          <p:spTgt spid="7"/>
                                        </p:tgtEl>
                                        <p:attrNameLst>
                                          <p:attrName>ppt_x</p:attrName>
                                        </p:attrNameLst>
                                      </p:cBhvr>
                                    </p:anim>
                                    <p:anim by="(-#ppt_w*0.10)" calcmode="lin" valueType="num">
                                      <p:cBhvr>
                                        <p:cTn id="8" dur="250" autoRev="1" fill="hold">
                                          <p:stCondLst>
                                            <p:cond delay="0"/>
                                          </p:stCondLst>
                                        </p:cTn>
                                        <p:tgtEl>
                                          <p:spTgt spid="7"/>
                                        </p:tgtEl>
                                        <p:attrNameLst>
                                          <p:attrName>ppt_y</p:attrName>
                                        </p:attrNameLst>
                                      </p:cBhvr>
                                    </p:anim>
                                    <p:animRot by="-480000">
                                      <p:cBhvr>
                                        <p:cTn id="9" dur="250" autoRev="1" fill="hold">
                                          <p:stCondLst>
                                            <p:cond delay="0"/>
                                          </p:stCondLst>
                                        </p:cTn>
                                        <p:tgtEl>
                                          <p:spTgt spid="7"/>
                                        </p:tgtEl>
                                        <p:attrNameLst>
                                          <p:attrName>r</p:attrName>
                                        </p:attrNameLst>
                                      </p:cBhvr>
                                    </p:animRot>
                                  </p:childTnLst>
                                </p:cTn>
                              </p:par>
                            </p:childTnLst>
                          </p:cTn>
                        </p:par>
                        <p:par>
                          <p:cTn id="10" fill="hold">
                            <p:stCondLst>
                              <p:cond delay="3000"/>
                            </p:stCondLst>
                            <p:childTnLst>
                              <p:par>
                                <p:cTn id="11" presetID="8"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amond(in)">
                                      <p:cBhvr>
                                        <p:cTn id="13" dur="2000"/>
                                        <p:tgtEl>
                                          <p:spTgt spid="4"/>
                                        </p:tgtEl>
                                      </p:cBhvr>
                                    </p:animEffect>
                                  </p:childTnLst>
                                </p:cTn>
                              </p:par>
                            </p:childTnLst>
                          </p:cTn>
                        </p:par>
                        <p:par>
                          <p:cTn id="14" fill="hold">
                            <p:stCondLst>
                              <p:cond delay="5000"/>
                            </p:stCondLst>
                            <p:childTnLst>
                              <p:par>
                                <p:cTn id="15" presetID="49" presetClass="entr" presetSubtype="0" decel="100000"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 calcmode="lin" valueType="num">
                                      <p:cBhvr>
                                        <p:cTn id="19" dur="500" fill="hold"/>
                                        <p:tgtEl>
                                          <p:spTgt spid="2"/>
                                        </p:tgtEl>
                                        <p:attrNameLst>
                                          <p:attrName>style.rotation</p:attrName>
                                        </p:attrNameLst>
                                      </p:cBhvr>
                                      <p:tavLst>
                                        <p:tav tm="0">
                                          <p:val>
                                            <p:fltVal val="360"/>
                                          </p:val>
                                        </p:tav>
                                        <p:tav tm="100000">
                                          <p:val>
                                            <p:fltVal val="0"/>
                                          </p:val>
                                        </p:tav>
                                      </p:tavLst>
                                    </p:anim>
                                    <p:animEffect transition="in" filter="fade">
                                      <p:cBhvr>
                                        <p:cTn id="20" dur="500"/>
                                        <p:tgtEl>
                                          <p:spTgt spid="2"/>
                                        </p:tgtEl>
                                      </p:cBhvr>
                                    </p:animEffect>
                                  </p:childTnLst>
                                </p:cTn>
                              </p:par>
                            </p:childTnLst>
                          </p:cTn>
                        </p:par>
                        <p:par>
                          <p:cTn id="21" fill="hold">
                            <p:stCondLst>
                              <p:cond delay="5500"/>
                            </p:stCondLst>
                            <p:childTnLst>
                              <p:par>
                                <p:cTn id="22" presetID="8" presetClass="entr" presetSubtype="16"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diamond(in)">
                                      <p:cBhvr>
                                        <p:cTn id="24" dur="2000"/>
                                        <p:tgtEl>
                                          <p:spTgt spid="5"/>
                                        </p:tgtEl>
                                      </p:cBhvr>
                                    </p:animEffect>
                                  </p:childTnLst>
                                </p:cTn>
                              </p:par>
                            </p:childTnLst>
                          </p:cTn>
                        </p:par>
                        <p:par>
                          <p:cTn id="25" fill="hold">
                            <p:stCondLst>
                              <p:cond delay="7500"/>
                            </p:stCondLst>
                            <p:childTnLst>
                              <p:par>
                                <p:cTn id="26" presetID="49" presetClass="entr" presetSubtype="0" decel="100000"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 calcmode="lin" valueType="num">
                                      <p:cBhvr>
                                        <p:cTn id="30" dur="500" fill="hold"/>
                                        <p:tgtEl>
                                          <p:spTgt spid="6"/>
                                        </p:tgtEl>
                                        <p:attrNameLst>
                                          <p:attrName>style.rotation</p:attrName>
                                        </p:attrNameLst>
                                      </p:cBhvr>
                                      <p:tavLst>
                                        <p:tav tm="0">
                                          <p:val>
                                            <p:fltVal val="360"/>
                                          </p:val>
                                        </p:tav>
                                        <p:tav tm="100000">
                                          <p:val>
                                            <p:fltVal val="0"/>
                                          </p:val>
                                        </p:tav>
                                      </p:tavLst>
                                    </p:anim>
                                    <p:animEffect transition="in" filter="fade">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3" descr="SL730011.JPG"/>
          <p:cNvPicPr>
            <a:picLocks noChangeAspect="1"/>
          </p:cNvPicPr>
          <p:nvPr/>
        </p:nvPicPr>
        <p:blipFill>
          <a:blip r:embed="rId2"/>
          <a:srcRect l="-18187" r="-18187"/>
          <a:stretch>
            <a:fillRect/>
          </a:stretch>
        </p:blipFill>
        <p:spPr>
          <a:xfrm>
            <a:off x="0" y="1246496"/>
            <a:ext cx="9019182" cy="5313908"/>
          </a:xfrm>
          <a:prstGeom prst="rect">
            <a:avLst/>
          </a:prstGeom>
        </p:spPr>
      </p:pic>
      <p:sp>
        <p:nvSpPr>
          <p:cNvPr id="5" name="TextBox 4"/>
          <p:cNvSpPr txBox="1"/>
          <p:nvPr/>
        </p:nvSpPr>
        <p:spPr>
          <a:xfrm>
            <a:off x="1981200" y="415498"/>
            <a:ext cx="5181600" cy="830997"/>
          </a:xfrm>
          <a:prstGeom prst="rect">
            <a:avLst/>
          </a:prstGeom>
          <a:noFill/>
        </p:spPr>
        <p:txBody>
          <a:bodyPr wrap="square" rtlCol="0">
            <a:spAutoFit/>
          </a:bodyPr>
          <a:lstStyle/>
          <a:p>
            <a:pPr algn="ctr"/>
            <a:r>
              <a:rPr lang="en-US" sz="4800" dirty="0" smtClean="0">
                <a:solidFill>
                  <a:srgbClr val="000000"/>
                </a:solidFill>
                <a:latin typeface="+mj-lt"/>
              </a:rPr>
              <a:t>Women’s Game</a:t>
            </a:r>
            <a:endParaRPr lang="en-US" sz="4800" dirty="0">
              <a:solidFill>
                <a:srgbClr val="000000"/>
              </a:solidFill>
              <a:latin typeface="+mj-lt"/>
            </a:endParaRPr>
          </a:p>
        </p:txBody>
      </p:sp>
    </p:spTree>
  </p:cSld>
  <p:clrMapOvr>
    <a:masterClrMapping/>
  </p:clrMapOvr>
  <p:transition advTm="611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Men’s Game</a:t>
            </a:r>
            <a:endParaRPr lang="en-US" dirty="0"/>
          </a:p>
        </p:txBody>
      </p:sp>
      <p:pic>
        <p:nvPicPr>
          <p:cNvPr id="4" name="Content Placeholder 6" descr="SL730036.JPG"/>
          <p:cNvPicPr>
            <a:picLocks noChangeAspect="1"/>
          </p:cNvPicPr>
          <p:nvPr/>
        </p:nvPicPr>
        <p:blipFill>
          <a:blip r:embed="rId2"/>
          <a:srcRect l="-17748" r="-17748"/>
          <a:stretch>
            <a:fillRect/>
          </a:stretch>
        </p:blipFill>
        <p:spPr>
          <a:xfrm>
            <a:off x="0" y="1371600"/>
            <a:ext cx="9100188" cy="5046880"/>
          </a:xfrm>
          <a:prstGeom prst="rect">
            <a:avLst/>
          </a:prstGeom>
        </p:spPr>
      </p:pic>
    </p:spTree>
  </p:cSld>
  <p:clrMapOvr>
    <a:masterClrMapping/>
  </p:clrMapOvr>
  <p:transition advTm="581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4242657" cy="2057400"/>
          </a:xfrm>
        </p:spPr>
        <p:txBody>
          <a:bodyPr>
            <a:normAutofit/>
          </a:bodyPr>
          <a:lstStyle/>
          <a:p>
            <a:r>
              <a:rPr lang="en-US" sz="2222" b="1" dirty="0" smtClean="0">
                <a:solidFill>
                  <a:srgbClr val="000000"/>
                </a:solidFill>
              </a:rPr>
              <a:t>  </a:t>
            </a:r>
            <a:br>
              <a:rPr lang="en-US" sz="2222" b="1" dirty="0" smtClean="0">
                <a:solidFill>
                  <a:srgbClr val="000000"/>
                </a:solidFill>
              </a:rPr>
            </a:br>
            <a:r>
              <a:rPr lang="en-US" sz="2667" b="1" dirty="0" smtClean="0">
                <a:solidFill>
                  <a:srgbClr val="000000"/>
                </a:solidFill>
              </a:rPr>
              <a:t>The majority of seating in Moody Coliseum remains empty during a </a:t>
            </a:r>
            <a:r>
              <a:rPr lang="en-US" sz="2667" b="1" i="1" dirty="0" smtClean="0">
                <a:solidFill>
                  <a:srgbClr val="000000"/>
                </a:solidFill>
              </a:rPr>
              <a:t>women’s basketball </a:t>
            </a:r>
            <a:r>
              <a:rPr lang="en-US" sz="2667" b="1" dirty="0" smtClean="0">
                <a:solidFill>
                  <a:srgbClr val="000000"/>
                </a:solidFill>
              </a:rPr>
              <a:t>game.</a:t>
            </a:r>
            <a:endParaRPr lang="en-US" sz="2667" b="1" dirty="0">
              <a:solidFill>
                <a:srgbClr val="000000"/>
              </a:solidFill>
            </a:endParaRPr>
          </a:p>
        </p:txBody>
      </p:sp>
      <p:pic>
        <p:nvPicPr>
          <p:cNvPr id="4" name="Content Placeholder 3" descr="SL730001.JPG"/>
          <p:cNvPicPr>
            <a:picLocks noGrp="1" noChangeAspect="1"/>
          </p:cNvPicPr>
          <p:nvPr>
            <p:ph idx="1"/>
          </p:nvPr>
        </p:nvPicPr>
        <p:blipFill>
          <a:blip r:embed="rId2"/>
          <a:srcRect l="-11405" r="-11405"/>
          <a:stretch>
            <a:fillRect/>
          </a:stretch>
        </p:blipFill>
        <p:spPr>
          <a:xfrm>
            <a:off x="-762000" y="2339013"/>
            <a:ext cx="8140717" cy="4518987"/>
          </a:xfrm>
        </p:spPr>
      </p:pic>
      <p:pic>
        <p:nvPicPr>
          <p:cNvPr id="7" name="Picture 6" descr="SL730083.JPG"/>
          <p:cNvPicPr>
            <a:picLocks noChangeAspect="1"/>
          </p:cNvPicPr>
          <p:nvPr/>
        </p:nvPicPr>
        <p:blipFill>
          <a:blip r:embed="rId3"/>
          <a:stretch>
            <a:fillRect/>
          </a:stretch>
        </p:blipFill>
        <p:spPr>
          <a:xfrm>
            <a:off x="4242657" y="0"/>
            <a:ext cx="4901343" cy="3529648"/>
          </a:xfrm>
          <a:prstGeom prst="rect">
            <a:avLst/>
          </a:prstGeom>
        </p:spPr>
      </p:pic>
      <p:pic>
        <p:nvPicPr>
          <p:cNvPr id="6" name="Picture 5" descr="427079968_6514307167.jpg"/>
          <p:cNvPicPr>
            <a:picLocks noChangeAspect="1"/>
          </p:cNvPicPr>
          <p:nvPr/>
        </p:nvPicPr>
        <p:blipFill>
          <a:blip r:embed="rId4">
            <a:alphaModFix amt="70000"/>
          </a:blip>
          <a:stretch>
            <a:fillRect/>
          </a:stretch>
        </p:blipFill>
        <p:spPr>
          <a:xfrm>
            <a:off x="7010400" y="3872762"/>
            <a:ext cx="1828800" cy="2744916"/>
          </a:xfrm>
          <a:prstGeom prst="rect">
            <a:avLst/>
          </a:prstGeom>
        </p:spPr>
      </p:pic>
    </p:spTree>
  </p:cSld>
  <p:clrMapOvr>
    <a:masterClrMapping/>
  </p:clrMapOvr>
  <p:transition advTm="89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par>
                          <p:cTn id="8" fill="hold">
                            <p:stCondLst>
                              <p:cond delay="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000"/>
                                        <p:tgtEl>
                                          <p:spTgt spid="4"/>
                                        </p:tgtEl>
                                      </p:cBhvr>
                                    </p:animEffect>
                                  </p:childTnLst>
                                </p:cTn>
                              </p:par>
                            </p:childTnLst>
                          </p:cTn>
                        </p:par>
                        <p:par>
                          <p:cTn id="16" fill="hold">
                            <p:stCondLst>
                              <p:cond delay="40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L730099.JPG"/>
          <p:cNvPicPr>
            <a:picLocks noChangeAspect="1"/>
          </p:cNvPicPr>
          <p:nvPr/>
        </p:nvPicPr>
        <p:blipFill>
          <a:blip r:embed="rId2"/>
          <a:stretch>
            <a:fillRect/>
          </a:stretch>
        </p:blipFill>
        <p:spPr>
          <a:xfrm>
            <a:off x="4419599" y="0"/>
            <a:ext cx="4724401" cy="3651297"/>
          </a:xfrm>
          <a:prstGeom prst="rect">
            <a:avLst/>
          </a:prstGeom>
        </p:spPr>
      </p:pic>
      <p:pic>
        <p:nvPicPr>
          <p:cNvPr id="8" name="Picture 7" descr="SL730042.JPG"/>
          <p:cNvPicPr>
            <a:picLocks noChangeAspect="1"/>
          </p:cNvPicPr>
          <p:nvPr/>
        </p:nvPicPr>
        <p:blipFill>
          <a:blip r:embed="rId3"/>
          <a:stretch>
            <a:fillRect/>
          </a:stretch>
        </p:blipFill>
        <p:spPr>
          <a:xfrm>
            <a:off x="0" y="0"/>
            <a:ext cx="4720167" cy="3540125"/>
          </a:xfrm>
          <a:prstGeom prst="rect">
            <a:avLst/>
          </a:prstGeom>
        </p:spPr>
      </p:pic>
      <p:pic>
        <p:nvPicPr>
          <p:cNvPr id="9" name="Picture 8" descr="SL730090.JPG"/>
          <p:cNvPicPr>
            <a:picLocks noChangeAspect="1"/>
          </p:cNvPicPr>
          <p:nvPr/>
        </p:nvPicPr>
        <p:blipFill>
          <a:blip r:embed="rId4"/>
          <a:stretch>
            <a:fillRect/>
          </a:stretch>
        </p:blipFill>
        <p:spPr>
          <a:xfrm>
            <a:off x="0" y="3285270"/>
            <a:ext cx="4419599" cy="3572730"/>
          </a:xfrm>
          <a:prstGeom prst="rect">
            <a:avLst/>
          </a:prstGeom>
        </p:spPr>
      </p:pic>
      <p:sp>
        <p:nvSpPr>
          <p:cNvPr id="11" name="TextBox 10"/>
          <p:cNvSpPr txBox="1"/>
          <p:nvPr/>
        </p:nvSpPr>
        <p:spPr>
          <a:xfrm>
            <a:off x="4720167" y="3811976"/>
            <a:ext cx="4114800" cy="769441"/>
          </a:xfrm>
          <a:prstGeom prst="rect">
            <a:avLst/>
          </a:prstGeom>
          <a:noFill/>
        </p:spPr>
        <p:txBody>
          <a:bodyPr wrap="square" rtlCol="0">
            <a:spAutoFit/>
          </a:bodyPr>
          <a:lstStyle/>
          <a:p>
            <a:pPr algn="ctr"/>
            <a:r>
              <a:rPr lang="en-US" sz="4400" b="1" dirty="0" smtClean="0">
                <a:solidFill>
                  <a:srgbClr val="000000"/>
                </a:solidFill>
              </a:rPr>
              <a:t>Men’s Game</a:t>
            </a:r>
            <a:endParaRPr lang="en-US" sz="4400" b="1" dirty="0">
              <a:solidFill>
                <a:srgbClr val="000000"/>
              </a:solidFill>
            </a:endParaRPr>
          </a:p>
        </p:txBody>
      </p:sp>
      <p:pic>
        <p:nvPicPr>
          <p:cNvPr id="13" name="Picture 12" descr="SL730058.JPG"/>
          <p:cNvPicPr>
            <a:picLocks noChangeAspect="1"/>
          </p:cNvPicPr>
          <p:nvPr/>
        </p:nvPicPr>
        <p:blipFill>
          <a:blip r:embed="rId5"/>
          <a:stretch>
            <a:fillRect/>
          </a:stretch>
        </p:blipFill>
        <p:spPr>
          <a:xfrm>
            <a:off x="7315200" y="4586866"/>
            <a:ext cx="1828800" cy="1891862"/>
          </a:xfrm>
          <a:prstGeom prst="rect">
            <a:avLst/>
          </a:prstGeom>
        </p:spPr>
      </p:pic>
      <p:sp>
        <p:nvSpPr>
          <p:cNvPr id="7" name="TextBox 6"/>
          <p:cNvSpPr txBox="1"/>
          <p:nvPr/>
        </p:nvSpPr>
        <p:spPr>
          <a:xfrm>
            <a:off x="4419599" y="4724401"/>
            <a:ext cx="2895601" cy="1754327"/>
          </a:xfrm>
          <a:prstGeom prst="rect">
            <a:avLst/>
          </a:prstGeom>
          <a:noFill/>
        </p:spPr>
        <p:txBody>
          <a:bodyPr wrap="square" rtlCol="0">
            <a:spAutoFit/>
          </a:bodyPr>
          <a:lstStyle/>
          <a:p>
            <a:pPr algn="ctr"/>
            <a:r>
              <a:rPr lang="en-US" dirty="0" smtClean="0"/>
              <a:t>Nearly three times as many fans come out to support the men’s basketball team, including fraternity and sorority organizations on campus.</a:t>
            </a:r>
            <a:endParaRPr lang="en-US" dirty="0"/>
          </a:p>
        </p:txBody>
      </p:sp>
    </p:spTree>
  </p:cSld>
  <p:clrMapOvr>
    <a:masterClrMapping/>
  </p:clrMapOvr>
  <p:transition advTm="1123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 presetClass="entr" presetSubtype="1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par>
                          <p:cTn id="13" fill="hold">
                            <p:stCondLst>
                              <p:cond delay="1000"/>
                            </p:stCondLst>
                            <p:childTnLst>
                              <p:par>
                                <p:cTn id="14" presetID="16" presetClass="entr" presetSubtype="26"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Horizontal)">
                                      <p:cBhvr>
                                        <p:cTn id="16" dur="500"/>
                                        <p:tgtEl>
                                          <p:spTgt spid="13"/>
                                        </p:tgtEl>
                                      </p:cBhvr>
                                    </p:animEffect>
                                  </p:childTnLst>
                                </p:cTn>
                              </p:par>
                            </p:childTnLst>
                          </p:cTn>
                        </p:par>
                        <p:par>
                          <p:cTn id="17" fill="hold">
                            <p:stCondLst>
                              <p:cond delay="1500"/>
                            </p:stCondLst>
                            <p:childTnLst>
                              <p:par>
                                <p:cTn id="18" presetID="20"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edge">
                                      <p:cBhvr>
                                        <p:cTn id="20" dur="2000"/>
                                        <p:tgtEl>
                                          <p:spTgt spid="8"/>
                                        </p:tgtEl>
                                      </p:cBhvr>
                                    </p:animEffect>
                                  </p:childTnLst>
                                </p:cTn>
                              </p:par>
                            </p:childTnLst>
                          </p:cTn>
                        </p:par>
                        <p:par>
                          <p:cTn id="21" fill="hold">
                            <p:stCondLst>
                              <p:cond delay="3500"/>
                            </p:stCondLst>
                            <p:childTnLst>
                              <p:par>
                                <p:cTn id="22" presetID="20"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edge">
                                      <p:cBhvr>
                                        <p:cTn id="24" dur="2000"/>
                                        <p:tgtEl>
                                          <p:spTgt spid="6"/>
                                        </p:tgtEl>
                                      </p:cBhvr>
                                    </p:animEffect>
                                  </p:childTnLst>
                                </p:cTn>
                              </p:par>
                            </p:childTnLst>
                          </p:cTn>
                        </p:par>
                        <p:par>
                          <p:cTn id="25" fill="hold">
                            <p:stCondLst>
                              <p:cond delay="5500"/>
                            </p:stCondLst>
                            <p:childTnLst>
                              <p:par>
                                <p:cTn id="26" presetID="20" presetClass="entr" presetSubtype="0"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edge">
                                      <p:cBhvr>
                                        <p:cTn id="2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229600" cy="3459162"/>
          </a:xfrm>
        </p:spPr>
        <p:txBody>
          <a:bodyPr>
            <a:normAutofit/>
          </a:bodyPr>
          <a:lstStyle/>
          <a:p>
            <a:r>
              <a:rPr lang="en-US" dirty="0" smtClean="0">
                <a:solidFill>
                  <a:srgbClr val="000000"/>
                </a:solidFill>
              </a:rPr>
              <a:t>No where is this disparity in fan support as evident as it is in the student fan section of Moody Coliseum…</a:t>
            </a:r>
            <a:endParaRPr lang="en-US" dirty="0">
              <a:solidFill>
                <a:srgbClr val="000000"/>
              </a:solidFill>
            </a:endParaRPr>
          </a:p>
        </p:txBody>
      </p:sp>
    </p:spTree>
  </p:cSld>
  <p:clrMapOvr>
    <a:masterClrMapping/>
  </p:clrMapOvr>
  <p:transition advTm="721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 Id="rId5" Type="http://schemas.openxmlformats.org/officeDocument/2006/relationships/image" Target="../media/image5.jpeg"/><Relationship Id="rId4" Type="http://schemas.openxmlformats.org/officeDocument/2006/relationships/image" Target="../media/image4.jpeg"/></Relationships>
</file>

<file path=ppt/theme/theme1.xml><?xml version="1.0" encoding="utf-8"?>
<a:theme xmlns:a="http://schemas.openxmlformats.org/drawingml/2006/main" name="Inkwell">
  <a:themeElements>
    <a:clrScheme name="Inkwell">
      <a:dk1>
        <a:sysClr val="windowText" lastClr="000000"/>
      </a:dk1>
      <a:lt1>
        <a:sysClr val="window" lastClr="FFFFFF"/>
      </a:lt1>
      <a:dk2>
        <a:srgbClr val="584D2E"/>
      </a:dk2>
      <a:lt2>
        <a:srgbClr val="EFE7C3"/>
      </a:lt2>
      <a:accent1>
        <a:srgbClr val="860908"/>
      </a:accent1>
      <a:accent2>
        <a:srgbClr val="4A0505"/>
      </a:accent2>
      <a:accent3>
        <a:srgbClr val="7A500A"/>
      </a:accent3>
      <a:accent4>
        <a:srgbClr val="C47810"/>
      </a:accent4>
      <a:accent5>
        <a:srgbClr val="827752"/>
      </a:accent5>
      <a:accent6>
        <a:srgbClr val="B5BB83"/>
      </a:accent6>
      <a:hlink>
        <a:srgbClr val="C47810"/>
      </a:hlink>
      <a:folHlink>
        <a:srgbClr val="F0A43A"/>
      </a:folHlink>
    </a:clrScheme>
    <a:fontScheme name="Inkwell">
      <a:majorFont>
        <a:latin typeface="Goudy Old Style"/>
        <a:ea typeface=""/>
        <a:cs typeface=""/>
        <a:font script="Jpan" typeface="ＭＳ Ｐ明朝"/>
      </a:majorFont>
      <a:minorFont>
        <a:latin typeface="Goudy Old Style"/>
        <a:ea typeface=""/>
        <a:cs typeface=""/>
        <a:font script="Jpan" typeface="ＭＳ Ｐ明朝"/>
      </a:minorFont>
    </a:fontScheme>
    <a:fmtScheme name="Inkwell">
      <a:fillStyleLst>
        <a:solidFill>
          <a:schemeClr val="phClr"/>
        </a:solidFill>
        <a:blipFill rotWithShape="1">
          <a:blip xmlns:r="http://schemas.openxmlformats.org/officeDocument/2006/relationships" r:embed="rId1">
            <a:duotone>
              <a:schemeClr val="phClr">
                <a:shade val="30000"/>
              </a:schemeClr>
              <a:schemeClr val="phClr">
                <a:alpha val="10000"/>
                <a:satMod val="120000"/>
              </a:schemeClr>
            </a:duotone>
          </a:blip>
          <a:stretch/>
        </a:blipFill>
        <a:blipFill rotWithShape="1">
          <a:blip xmlns:r="http://schemas.openxmlformats.org/officeDocument/2006/relationships" r:embed="rId2">
            <a:duotone>
              <a:schemeClr val="phClr">
                <a:shade val="30000"/>
                <a:satMod val="150000"/>
              </a:schemeClr>
              <a:schemeClr val="phClr">
                <a:alpha val="10000"/>
                <a:satMod val="120000"/>
              </a:schemeClr>
            </a:duotone>
          </a:blip>
          <a:stretch/>
        </a:blipFill>
      </a:fillStyleLst>
      <a:lnStyleLst>
        <a:ln w="12700"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38100" dir="5400000" rotWithShape="0">
              <a:srgbClr val="000000">
                <a:alpha val="75000"/>
              </a:srgbClr>
            </a:outerShdw>
          </a:effectLst>
        </a:effectStyle>
        <a:effectStyle>
          <a:effectLst>
            <a:outerShdw blurRad="38100" dist="25400" dir="5400000" rotWithShape="0">
              <a:srgbClr val="000000">
                <a:alpha val="75000"/>
              </a:srgbClr>
            </a:outerShdw>
            <a:softEdge rad="63500"/>
          </a:effectLst>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Inkwell.thmx</Template>
  <TotalTime>11625</TotalTime>
  <Words>185</Words>
  <Application>Microsoft Office PowerPoint</Application>
  <PresentationFormat>On-screen Show (4:3)</PresentationFormat>
  <Paragraphs>46</Paragraphs>
  <Slides>14</Slides>
  <Notes>1</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Inkwell</vt:lpstr>
      <vt:lpstr>How many basketball games have you attended at SMU?   Now, how many women’s basketball games have you attended at SMU?</vt:lpstr>
      <vt:lpstr>The following presentation is a documentation of the disparity in fan support, measured by attendance, between male and female basketball games.  Jessica Noel </vt:lpstr>
      <vt:lpstr>Collegiate Basketball Average Attendance Per Game  (2010 season)</vt:lpstr>
      <vt:lpstr>Men’s Final Score:   Loss: 74 - 66</vt:lpstr>
      <vt:lpstr>PowerPoint Presentation</vt:lpstr>
      <vt:lpstr>Men’s Game</vt:lpstr>
      <vt:lpstr>   The majority of seating in Moody Coliseum remains empty during a women’s basketball game.</vt:lpstr>
      <vt:lpstr>PowerPoint Presentation</vt:lpstr>
      <vt:lpstr>No where is this disparity in fan support as evident as it is in the student fan section of Moody Coliseum…</vt:lpstr>
      <vt:lpstr>PowerPoint Presentation</vt:lpstr>
      <vt:lpstr> The SMU men’s basketball team lost to Tulsa 74-66 and the women’s team beat Tulsa 66-58, but it is clear which team won the support of the student body.  </vt:lpstr>
      <vt:lpstr>PowerPoint Presentation</vt:lpstr>
      <vt:lpstr>Female athletes face this reality every time they put on their uniforms.    Even if you don’t value athletics, hopefully we can all value the importance of gender equality and recognize that in America  we still have a long journey ahead of us.</vt:lpstr>
      <vt:lpstr>The End</vt:lpstr>
    </vt:vector>
  </TitlesOfParts>
  <Company>Southern Methodist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  How many basketball games have you attended at SMU? … Now, how many girl’s basketball games have you attended at SMU? How many in your lifetime?</dc:title>
  <dc:creator>Jessica Noel</dc:creator>
  <cp:lastModifiedBy>Newman, Beth</cp:lastModifiedBy>
  <cp:revision>53</cp:revision>
  <dcterms:created xsi:type="dcterms:W3CDTF">2012-02-10T04:52:21Z</dcterms:created>
  <dcterms:modified xsi:type="dcterms:W3CDTF">2012-03-30T19:02:04Z</dcterms:modified>
</cp:coreProperties>
</file>