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13"/>
  </p:notesMasterIdLst>
  <p:sldIdLst>
    <p:sldId id="1604" r:id="rId5"/>
    <p:sldId id="1630" r:id="rId6"/>
    <p:sldId id="1629" r:id="rId7"/>
    <p:sldId id="1631" r:id="rId8"/>
    <p:sldId id="1619" r:id="rId9"/>
    <p:sldId id="1612" r:id="rId10"/>
    <p:sldId id="1632" r:id="rId11"/>
    <p:sldId id="1633" r:id="rId12"/>
  </p:sldIdLst>
  <p:sldSz cx="13817600" cy="7772400"/>
  <p:notesSz cx="7315200" cy="9601200"/>
  <p:custDataLst>
    <p:tags r:id="rId14"/>
  </p:custDataLst>
  <p:defaultTextStyle>
    <a:defPPr>
      <a:defRPr lang="en-US"/>
    </a:defPPr>
    <a:lvl1pPr marL="173736" indent="-173736" fontAlgn="ctr">
      <a:buClr>
        <a:srgbClr val="93835B"/>
      </a:buClr>
      <a:buSzPct val="130000"/>
      <a:buFont typeface="Arial" panose="020B0604020202020204" pitchFamily="34" charset="0"/>
      <a:buChar char="•"/>
      <a:defRPr lang="en-US" sz="1800" kern="1200" cap="none" dirty="0" smtClean="0">
        <a:solidFill>
          <a:schemeClr val="tx2"/>
        </a:solidFill>
        <a:latin typeface="+mn-lt"/>
        <a:ea typeface="+mn-ea"/>
        <a:cs typeface="+mn-cs"/>
      </a:defRPr>
    </a:lvl1pPr>
    <a:lvl2pPr marL="630936" indent="-173736" fontAlgn="ctr">
      <a:buClr>
        <a:srgbClr val="93835B"/>
      </a:buClr>
      <a:buSzPct val="90000"/>
      <a:buFont typeface="Arial" panose="020B0604020202020204" pitchFamily="34" charset="0"/>
      <a:buChar char="›"/>
      <a:defRPr lang="en-US" sz="1800" kern="1200" dirty="0" smtClean="0">
        <a:solidFill>
          <a:schemeClr val="tx2"/>
        </a:solidFill>
        <a:latin typeface="+mn-lt"/>
        <a:ea typeface="+mn-ea"/>
        <a:cs typeface="+mn-cs"/>
      </a:defRPr>
    </a:lvl2pPr>
    <a:lvl3pPr marL="1088136" indent="-173746" fontAlgn="ctr">
      <a:buClr>
        <a:srgbClr val="93835B"/>
      </a:buClr>
      <a:buSzPct val="130000"/>
      <a:buFont typeface="Arial" panose="020B0604020202020204" pitchFamily="34" charset="0"/>
      <a:buChar char="•"/>
      <a:defRPr lang="en-US" sz="1800" kern="1200" dirty="0" smtClean="0">
        <a:solidFill>
          <a:schemeClr val="tx2"/>
        </a:solidFill>
        <a:latin typeface="+mn-lt"/>
        <a:ea typeface="+mn-ea"/>
        <a:cs typeface="+mn-cs"/>
      </a:defRPr>
    </a:lvl3pPr>
    <a:lvl4pPr marL="1545336" indent="-173746" fontAlgn="ctr">
      <a:buClr>
        <a:srgbClr val="93835B"/>
      </a:buClr>
      <a:buSzPct val="90000"/>
      <a:buFont typeface="Arial" panose="020B0604020202020204" pitchFamily="34" charset="0"/>
      <a:buChar char="›"/>
      <a:defRPr lang="en-US" sz="1800" kern="1200" dirty="0" smtClean="0">
        <a:solidFill>
          <a:schemeClr val="tx2"/>
        </a:solidFill>
        <a:latin typeface="+mn-lt"/>
        <a:ea typeface="+mn-ea"/>
        <a:cs typeface="+mn-cs"/>
      </a:defRPr>
    </a:lvl4pPr>
    <a:lvl5pPr marL="2002536" indent="-173736" fontAlgn="ctr">
      <a:buClr>
        <a:srgbClr val="93835B"/>
      </a:buClr>
      <a:buSzPct val="130000"/>
      <a:buFont typeface="Arial" panose="020B0604020202020204" pitchFamily="34" charset="0"/>
      <a:buChar char="•"/>
      <a:defRPr lang="en-US" sz="1800" kern="1200" dirty="0" smtClean="0">
        <a:solidFill>
          <a:schemeClr val="tx2"/>
        </a:solidFill>
        <a:latin typeface="+mn-lt"/>
        <a:ea typeface="+mn-ea"/>
        <a:cs typeface="+mn-cs"/>
      </a:defRPr>
    </a:lvl5pPr>
    <a:lvl6pPr marL="2002536" indent="-173736" fontAlgn="ctr">
      <a:buClr>
        <a:srgbClr val="93835B"/>
      </a:buClr>
      <a:buSzPct val="130000"/>
      <a:buFont typeface="Arial" panose="020B0604020202020204" pitchFamily="34" charset="0"/>
      <a:buChar char="•"/>
      <a:defRPr lang="en-US" sz="1800" kern="1200" dirty="0" smtClean="0">
        <a:solidFill>
          <a:schemeClr val="tx2"/>
        </a:solidFill>
        <a:latin typeface="+mn-lt"/>
        <a:ea typeface="+mn-ea"/>
        <a:cs typeface="+mn-cs"/>
      </a:defRPr>
    </a:lvl6pPr>
    <a:lvl7pPr marL="2002536" indent="-173736" fontAlgn="ctr">
      <a:buClr>
        <a:srgbClr val="93835B"/>
      </a:buClr>
      <a:buSzPct val="130000"/>
      <a:buFont typeface="Arial" panose="020B0604020202020204" pitchFamily="34" charset="0"/>
      <a:buChar char="•"/>
      <a:defRPr lang="en-US" sz="1800" kern="1200" dirty="0" smtClean="0">
        <a:solidFill>
          <a:schemeClr val="tx2"/>
        </a:solidFill>
        <a:latin typeface="+mn-lt"/>
        <a:ea typeface="+mn-ea"/>
        <a:cs typeface="+mn-cs"/>
      </a:defRPr>
    </a:lvl7pPr>
    <a:lvl8pPr marL="2002536" indent="-173746" fontAlgn="ctr">
      <a:buClr>
        <a:srgbClr val="93835B"/>
      </a:buClr>
      <a:buSzPct val="130000"/>
      <a:buFont typeface="Arial" panose="020B0604020202020204" pitchFamily="34" charset="0"/>
      <a:buChar char="•"/>
      <a:defRPr lang="en-US" sz="1800" kern="1200" dirty="0" smtClean="0">
        <a:solidFill>
          <a:schemeClr val="tx2"/>
        </a:solidFill>
        <a:latin typeface="+mn-lt"/>
        <a:ea typeface="+mn-ea"/>
        <a:cs typeface="+mn-cs"/>
      </a:defRPr>
    </a:lvl8pPr>
    <a:lvl9pPr marL="2002536" indent="-173746" fontAlgn="ctr">
      <a:buClr>
        <a:srgbClr val="93835B"/>
      </a:buClr>
      <a:buSzPct val="130000"/>
      <a:buFont typeface="Arial" panose="020B0604020202020204" pitchFamily="34" charset="0"/>
      <a:buChar char="•"/>
      <a:defRPr lang="en-US" sz="1800" kern="1200" dirty="0" smtClean="0">
        <a:solidFill>
          <a:schemeClr val="tx2"/>
        </a:solidFill>
        <a:latin typeface="+mn-lt"/>
        <a:ea typeface="+mn-ea"/>
        <a:cs typeface="+mn-cs"/>
      </a:defRPr>
    </a:lvl9pPr>
  </p:defaultTextStyle>
  <p:extLst>
    <p:ext uri="{EFAFB233-063F-42B5-8137-9DF3F51BA10A}">
      <p15:sldGuideLst xmlns:p15="http://schemas.microsoft.com/office/powerpoint/2012/main">
        <p15:guide id="1" orient="horz" pos="1584" userDrawn="1">
          <p15:clr>
            <a:srgbClr val="A4A3A4"/>
          </p15:clr>
        </p15:guide>
        <p15:guide id="2" pos="4352" userDrawn="1">
          <p15:clr>
            <a:srgbClr val="A4A3A4"/>
          </p15:clr>
        </p15:guide>
        <p15:guide id="3" orient="horz" pos="1056" userDrawn="1">
          <p15:clr>
            <a:srgbClr val="5ACBF0"/>
          </p15:clr>
        </p15:guide>
        <p15:guide id="4" orient="horz" pos="4272" userDrawn="1">
          <p15:clr>
            <a:srgbClr val="A4A3A4"/>
          </p15:clr>
        </p15:guide>
        <p15:guide id="5" orient="horz" pos="362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FCD7F42-DFEE-C3A9-F3B1-BC0595724E74}" name="Mackenzie Howey" initials="MH" userId="S::mhowey@crowholdings.com::92017995-780f-4676-9f9d-f1b9edf1b0b7" providerId="AD"/>
  <p188:author id="{AA685850-DE69-6151-0CD2-43B9620FBC51}" name="Mark Roberts" initials="MR" userId="S::mroberts@crowholdings.com::802237cf-0239-4c4d-8c5d-a3edd060aa03" providerId="AD"/>
  <p188:author id="{6CCF6D5D-99D1-7121-0FEE-BAA2357567DB}" name="Audrey Toledo" initials="AT" userId="S::atoledo@crowholdings.com::88eb690f-22fe-401a-b8af-2918deb9eb63" providerId="AD"/>
  <p188:author id="{BA72E076-281C-BA7E-B45A-61DD2DBB62B4}" name="Abby Littleton" initials="AL" userId="S::alittleton@crowholdings.com::e4f203c5-2952-4037-a738-1033c1a86c19" providerId="AD"/>
  <p188:author id="{598D557D-FCF1-24A0-F659-2F4FB4C89E34}" name="Claire Riggan" initials="CR" userId="S::cmueller@crowholdings.com::f6b5d5b3-74c7-4bc4-a24c-5ce281613fcb" providerId="AD"/>
  <p188:author id="{52BD0EBF-1C09-7361-9292-90DE8A0CF782}" name="Simms Carbine" initials="SC" userId="S::scarbine@crowholdings.com::8fd676b7-7f17-4868-994f-1f4d812a5f54" providerId="AD"/>
  <p188:author id="{C69518F2-7D4D-64C5-3792-80A2B300E9F7}" name="Rachel Nelson" initials="RN" userId="S::rdoran@crowholdings.com::c025338b-a1df-46dd-8e5e-77b7b719d3f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andra Johnson" initials="SJ" lastIdx="1" clrIdx="0">
    <p:extLst>
      <p:ext uri="{19B8F6BF-5375-455C-9EA6-DF929625EA0E}">
        <p15:presenceInfo xmlns:p15="http://schemas.microsoft.com/office/powerpoint/2012/main" userId="dec80153129495dc" providerId="Windows Live"/>
      </p:ext>
    </p:extLst>
  </p:cmAuthor>
  <p:cmAuthor id="2" name="Ashley Newton" initials="AN" lastIdx="268" clrIdx="1">
    <p:extLst>
      <p:ext uri="{19B8F6BF-5375-455C-9EA6-DF929625EA0E}">
        <p15:presenceInfo xmlns:p15="http://schemas.microsoft.com/office/powerpoint/2012/main" userId="S::ahubbard@crowholdings.com::7551f680-d43b-47a0-a64d-8eb3ba3a3023" providerId="AD"/>
      </p:ext>
    </p:extLst>
  </p:cmAuthor>
  <p:cmAuthor id="3" name="Roshni Bedi" initials="RB" lastIdx="10" clrIdx="2">
    <p:extLst>
      <p:ext uri="{19B8F6BF-5375-455C-9EA6-DF929625EA0E}">
        <p15:presenceInfo xmlns:p15="http://schemas.microsoft.com/office/powerpoint/2012/main" userId="Roshni Bed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6DB"/>
    <a:srgbClr val="C6AC7F"/>
    <a:srgbClr val="E1E3E7"/>
    <a:srgbClr val="40698B"/>
    <a:srgbClr val="99D5D5"/>
    <a:srgbClr val="ADCBE7"/>
    <a:srgbClr val="405C6E"/>
    <a:srgbClr val="E2D5BF"/>
    <a:srgbClr val="C39B9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3" d="100"/>
          <a:sy n="93" d="100"/>
        </p:scale>
        <p:origin x="2844" y="786"/>
      </p:cViewPr>
      <p:guideLst>
        <p:guide orient="horz" pos="1584"/>
        <p:guide pos="4352"/>
        <p:guide orient="horz" pos="1056"/>
        <p:guide orient="horz" pos="4272"/>
        <p:guide orient="horz" pos="3624"/>
      </p:guideLst>
    </p:cSldViewPr>
  </p:slideViewPr>
  <p:notesTextViewPr>
    <p:cViewPr>
      <p:scale>
        <a:sx n="1" d="1"/>
        <a:sy n="1" d="1"/>
      </p:scale>
      <p:origin x="0" y="0"/>
    </p:cViewPr>
  </p:notesTextViewPr>
  <p:sorterViewPr>
    <p:cViewPr>
      <p:scale>
        <a:sx n="160" d="100"/>
        <a:sy n="160" d="100"/>
      </p:scale>
      <p:origin x="0" y="-2276"/>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00" dirty="0"/>
              <a:t>Year-Over-Year</a:t>
            </a:r>
            <a:r>
              <a:rPr lang="en-US" sz="1800" baseline="0" dirty="0"/>
              <a:t> Inflation Next 12 Months if Inflation Decelerates </a:t>
            </a:r>
            <a:r>
              <a:rPr lang="en-US" sz="1800" b="1" i="1" baseline="0" dirty="0"/>
              <a:t>Right Now </a:t>
            </a:r>
            <a:r>
              <a:rPr lang="en-US" sz="1800" baseline="0" dirty="0"/>
              <a:t>to 4%, 2% or Remain Flat</a:t>
            </a:r>
            <a:endParaRPr lang="en-US" sz="1800" dirty="0"/>
          </a:p>
        </c:rich>
      </c:tx>
      <c:layout>
        <c:manualLayout>
          <c:xMode val="edge"/>
          <c:yMode val="edge"/>
          <c:x val="0.13819119972816399"/>
          <c:y val="1.1010183466068175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0% Inflation</c:v>
                </c:pt>
              </c:strCache>
            </c:strRef>
          </c:tx>
          <c:spPr>
            <a:ln w="28575" cap="rnd">
              <a:solidFill>
                <a:schemeClr val="accent1"/>
              </a:solidFill>
              <a:round/>
            </a:ln>
            <a:effectLst/>
          </c:spPr>
          <c:marker>
            <c:symbol val="none"/>
          </c:marker>
          <c:cat>
            <c:numRef>
              <c:f>Sheet1!$A$2:$A$14</c:f>
              <c:numCache>
                <c:formatCode>[$-409]mmm\-yy;@</c:formatCode>
                <c:ptCount val="13"/>
                <c:pt idx="0">
                  <c:v>44713</c:v>
                </c:pt>
                <c:pt idx="1">
                  <c:v>44743</c:v>
                </c:pt>
                <c:pt idx="2">
                  <c:v>44774</c:v>
                </c:pt>
                <c:pt idx="3">
                  <c:v>44805</c:v>
                </c:pt>
                <c:pt idx="4">
                  <c:v>44835</c:v>
                </c:pt>
                <c:pt idx="5">
                  <c:v>44866</c:v>
                </c:pt>
                <c:pt idx="6">
                  <c:v>44896</c:v>
                </c:pt>
                <c:pt idx="7">
                  <c:v>44927</c:v>
                </c:pt>
                <c:pt idx="8">
                  <c:v>44958</c:v>
                </c:pt>
                <c:pt idx="9">
                  <c:v>44986</c:v>
                </c:pt>
                <c:pt idx="10">
                  <c:v>45017</c:v>
                </c:pt>
                <c:pt idx="11">
                  <c:v>45047</c:v>
                </c:pt>
                <c:pt idx="12">
                  <c:v>45078</c:v>
                </c:pt>
              </c:numCache>
            </c:numRef>
          </c:cat>
          <c:val>
            <c:numRef>
              <c:f>Sheet1!$B$2:$B$14</c:f>
              <c:numCache>
                <c:formatCode>0.0%</c:formatCode>
                <c:ptCount val="13"/>
                <c:pt idx="0">
                  <c:v>7.5728441992212847E-2</c:v>
                </c:pt>
                <c:pt idx="1">
                  <c:v>7.0871175381359564E-2</c:v>
                </c:pt>
                <c:pt idx="2">
                  <c:v>6.7310649890879315E-2</c:v>
                </c:pt>
                <c:pt idx="3">
                  <c:v>6.2943540446512625E-2</c:v>
                </c:pt>
                <c:pt idx="4">
                  <c:v>5.3812502259662276E-2</c:v>
                </c:pt>
                <c:pt idx="5">
                  <c:v>4.6495095575246559E-2</c:v>
                </c:pt>
                <c:pt idx="6">
                  <c:v>4.0510341774772751E-2</c:v>
                </c:pt>
                <c:pt idx="7">
                  <c:v>3.3841373659699192E-2</c:v>
                </c:pt>
                <c:pt idx="8">
                  <c:v>2.565961250184734E-2</c:v>
                </c:pt>
                <c:pt idx="9">
                  <c:v>1.308966035007697E-2</c:v>
                </c:pt>
                <c:pt idx="10">
                  <c:v>9.7379989815111756E-3</c:v>
                </c:pt>
                <c:pt idx="11">
                  <c:v>0</c:v>
                </c:pt>
                <c:pt idx="12">
                  <c:v>0</c:v>
                </c:pt>
              </c:numCache>
            </c:numRef>
          </c:val>
          <c:smooth val="0"/>
          <c:extLst>
            <c:ext xmlns:c16="http://schemas.microsoft.com/office/drawing/2014/chart" uri="{C3380CC4-5D6E-409C-BE32-E72D297353CC}">
              <c16:uniqueId val="{00000000-8D5C-4042-8540-0A0AAA357F63}"/>
            </c:ext>
          </c:extLst>
        </c:ser>
        <c:ser>
          <c:idx val="1"/>
          <c:order val="1"/>
          <c:tx>
            <c:strRef>
              <c:f>Sheet1!$C$1</c:f>
              <c:strCache>
                <c:ptCount val="1"/>
                <c:pt idx="0">
                  <c:v>2% Inflation</c:v>
                </c:pt>
              </c:strCache>
            </c:strRef>
          </c:tx>
          <c:spPr>
            <a:ln w="28575" cap="rnd">
              <a:solidFill>
                <a:schemeClr val="accent2"/>
              </a:solidFill>
              <a:round/>
            </a:ln>
            <a:effectLst/>
          </c:spPr>
          <c:marker>
            <c:symbol val="none"/>
          </c:marker>
          <c:cat>
            <c:numRef>
              <c:f>Sheet1!$A$2:$A$14</c:f>
              <c:numCache>
                <c:formatCode>[$-409]mmm\-yy;@</c:formatCode>
                <c:ptCount val="13"/>
                <c:pt idx="0">
                  <c:v>44713</c:v>
                </c:pt>
                <c:pt idx="1">
                  <c:v>44743</c:v>
                </c:pt>
                <c:pt idx="2">
                  <c:v>44774</c:v>
                </c:pt>
                <c:pt idx="3">
                  <c:v>44805</c:v>
                </c:pt>
                <c:pt idx="4">
                  <c:v>44835</c:v>
                </c:pt>
                <c:pt idx="5">
                  <c:v>44866</c:v>
                </c:pt>
                <c:pt idx="6">
                  <c:v>44896</c:v>
                </c:pt>
                <c:pt idx="7">
                  <c:v>44927</c:v>
                </c:pt>
                <c:pt idx="8">
                  <c:v>44958</c:v>
                </c:pt>
                <c:pt idx="9">
                  <c:v>44986</c:v>
                </c:pt>
                <c:pt idx="10">
                  <c:v>45017</c:v>
                </c:pt>
                <c:pt idx="11">
                  <c:v>45047</c:v>
                </c:pt>
                <c:pt idx="12">
                  <c:v>45078</c:v>
                </c:pt>
              </c:numCache>
            </c:numRef>
          </c:cat>
          <c:val>
            <c:numRef>
              <c:f>Sheet1!$C$2:$C$14</c:f>
              <c:numCache>
                <c:formatCode>0.0%</c:formatCode>
                <c:ptCount val="13"/>
                <c:pt idx="0">
                  <c:v>7.7521322728866471E-2</c:v>
                </c:pt>
                <c:pt idx="1">
                  <c:v>7.444372060811788E-2</c:v>
                </c:pt>
                <c:pt idx="2">
                  <c:v>7.2656102337002704E-2</c:v>
                </c:pt>
                <c:pt idx="3">
                  <c:v>7.0047566134171513E-2</c:v>
                </c:pt>
                <c:pt idx="4">
                  <c:v>6.2623594509619407E-2</c:v>
                </c:pt>
                <c:pt idx="5">
                  <c:v>5.7003747512212044E-2</c:v>
                </c:pt>
                <c:pt idx="6">
                  <c:v>5.2710494414578424E-2</c:v>
                </c:pt>
                <c:pt idx="7">
                  <c:v>4.7706603785209412E-2</c:v>
                </c:pt>
                <c:pt idx="8">
                  <c:v>4.1147472517085504E-2</c:v>
                </c:pt>
                <c:pt idx="9">
                  <c:v>3.0101688702579787E-2</c:v>
                </c:pt>
                <c:pt idx="10">
                  <c:v>2.840490172853416E-2</c:v>
                </c:pt>
                <c:pt idx="11">
                  <c:v>2.0184355681501565E-2</c:v>
                </c:pt>
                <c:pt idx="12">
                  <c:v>2.0184355681501787E-2</c:v>
                </c:pt>
              </c:numCache>
            </c:numRef>
          </c:val>
          <c:smooth val="0"/>
          <c:extLst>
            <c:ext xmlns:c16="http://schemas.microsoft.com/office/drawing/2014/chart" uri="{C3380CC4-5D6E-409C-BE32-E72D297353CC}">
              <c16:uniqueId val="{00000001-8D5C-4042-8540-0A0AAA357F63}"/>
            </c:ext>
          </c:extLst>
        </c:ser>
        <c:ser>
          <c:idx val="2"/>
          <c:order val="2"/>
          <c:tx>
            <c:strRef>
              <c:f>Sheet1!$D$1</c:f>
              <c:strCache>
                <c:ptCount val="1"/>
                <c:pt idx="0">
                  <c:v>4% Inflation</c:v>
                </c:pt>
              </c:strCache>
            </c:strRef>
          </c:tx>
          <c:spPr>
            <a:ln w="28575" cap="rnd">
              <a:solidFill>
                <a:schemeClr val="accent3"/>
              </a:solidFill>
              <a:round/>
            </a:ln>
            <a:effectLst/>
          </c:spPr>
          <c:marker>
            <c:symbol val="none"/>
          </c:marker>
          <c:cat>
            <c:numRef>
              <c:f>Sheet1!$A$2:$A$14</c:f>
              <c:numCache>
                <c:formatCode>[$-409]mmm\-yy;@</c:formatCode>
                <c:ptCount val="13"/>
                <c:pt idx="0">
                  <c:v>44713</c:v>
                </c:pt>
                <c:pt idx="1">
                  <c:v>44743</c:v>
                </c:pt>
                <c:pt idx="2">
                  <c:v>44774</c:v>
                </c:pt>
                <c:pt idx="3">
                  <c:v>44805</c:v>
                </c:pt>
                <c:pt idx="4">
                  <c:v>44835</c:v>
                </c:pt>
                <c:pt idx="5">
                  <c:v>44866</c:v>
                </c:pt>
                <c:pt idx="6">
                  <c:v>44896</c:v>
                </c:pt>
                <c:pt idx="7">
                  <c:v>44927</c:v>
                </c:pt>
                <c:pt idx="8">
                  <c:v>44958</c:v>
                </c:pt>
                <c:pt idx="9">
                  <c:v>44986</c:v>
                </c:pt>
                <c:pt idx="10">
                  <c:v>45017</c:v>
                </c:pt>
                <c:pt idx="11">
                  <c:v>45047</c:v>
                </c:pt>
                <c:pt idx="12">
                  <c:v>45078</c:v>
                </c:pt>
              </c:numCache>
            </c:numRef>
          </c:cat>
          <c:val>
            <c:numRef>
              <c:f>Sheet1!$D$2:$D$14</c:f>
              <c:numCache>
                <c:formatCode>0.0%</c:formatCode>
                <c:ptCount val="13"/>
                <c:pt idx="0">
                  <c:v>7.9314203465520094E-2</c:v>
                </c:pt>
                <c:pt idx="1">
                  <c:v>7.8022215119184279E-2</c:v>
                </c:pt>
                <c:pt idx="2">
                  <c:v>7.8019372941475318E-2</c:v>
                </c:pt>
                <c:pt idx="3">
                  <c:v>7.7187141492840894E-2</c:v>
                </c:pt>
                <c:pt idx="4">
                  <c:v>7.1493525193881524E-2</c:v>
                </c:pt>
                <c:pt idx="5">
                  <c:v>6.760019045810628E-2</c:v>
                </c:pt>
                <c:pt idx="6">
                  <c:v>6.5033055477335733E-2</c:v>
                </c:pt>
                <c:pt idx="7">
                  <c:v>6.173426971765017E-2</c:v>
                </c:pt>
                <c:pt idx="8">
                  <c:v>5.6842871670926831E-2</c:v>
                </c:pt>
                <c:pt idx="9">
                  <c:v>4.7370389516609324E-2</c:v>
                </c:pt>
                <c:pt idx="10">
                  <c:v>4.7384999672518413E-2</c:v>
                </c:pt>
                <c:pt idx="11">
                  <c:v>4.0741542919790819E-2</c:v>
                </c:pt>
                <c:pt idx="12">
                  <c:v>4.0741542919791041E-2</c:v>
                </c:pt>
              </c:numCache>
            </c:numRef>
          </c:val>
          <c:smooth val="0"/>
          <c:extLst>
            <c:ext xmlns:c16="http://schemas.microsoft.com/office/drawing/2014/chart" uri="{C3380CC4-5D6E-409C-BE32-E72D297353CC}">
              <c16:uniqueId val="{00000002-8D5C-4042-8540-0A0AAA357F63}"/>
            </c:ext>
          </c:extLst>
        </c:ser>
        <c:dLbls>
          <c:showLegendKey val="0"/>
          <c:showVal val="0"/>
          <c:showCatName val="0"/>
          <c:showSerName val="0"/>
          <c:showPercent val="0"/>
          <c:showBubbleSize val="0"/>
        </c:dLbls>
        <c:smooth val="0"/>
        <c:axId val="1703965200"/>
        <c:axId val="1703965616"/>
      </c:lineChart>
      <c:dateAx>
        <c:axId val="1703965200"/>
        <c:scaling>
          <c:orientation val="minMax"/>
        </c:scaling>
        <c:delete val="0"/>
        <c:axPos val="b"/>
        <c:numFmt formatCode="[$-409]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03965616"/>
        <c:crosses val="autoZero"/>
        <c:auto val="1"/>
        <c:lblOffset val="100"/>
        <c:baseTimeUnit val="months"/>
      </c:dateAx>
      <c:valAx>
        <c:axId val="170396561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039652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Cap Rates and 10-Year Treasury Yield Followed</a:t>
            </a:r>
            <a:r>
              <a:rPr lang="en-US" baseline="0" dirty="0"/>
              <a:t> Inflation Lower </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areaChart>
        <c:grouping val="standard"/>
        <c:varyColors val="0"/>
        <c:ser>
          <c:idx val="0"/>
          <c:order val="0"/>
          <c:tx>
            <c:strRef>
              <c:f>Sheet1!$B$1</c:f>
              <c:strCache>
                <c:ptCount val="1"/>
                <c:pt idx="0">
                  <c:v>NPI Cap Rate less 10-Year Treasury Yield ("Cap Rate Spread")</c:v>
                </c:pt>
              </c:strCache>
            </c:strRef>
          </c:tx>
          <c:spPr>
            <a:solidFill>
              <a:schemeClr val="accent1"/>
            </a:solidFill>
            <a:ln>
              <a:noFill/>
            </a:ln>
            <a:effectLst/>
          </c:spPr>
          <c:cat>
            <c:numRef>
              <c:f>Sheet1!$A$2:$A$175</c:f>
              <c:numCache>
                <c:formatCode>General</c:formatCode>
                <c:ptCount val="174"/>
                <c:pt idx="0">
                  <c:v>1978</c:v>
                </c:pt>
                <c:pt idx="1">
                  <c:v>1979</c:v>
                </c:pt>
                <c:pt idx="2">
                  <c:v>1979</c:v>
                </c:pt>
                <c:pt idx="3">
                  <c:v>1979</c:v>
                </c:pt>
                <c:pt idx="4">
                  <c:v>1979</c:v>
                </c:pt>
                <c:pt idx="5">
                  <c:v>1980</c:v>
                </c:pt>
                <c:pt idx="6">
                  <c:v>1980</c:v>
                </c:pt>
                <c:pt idx="7">
                  <c:v>1980</c:v>
                </c:pt>
                <c:pt idx="8">
                  <c:v>1980</c:v>
                </c:pt>
                <c:pt idx="9">
                  <c:v>1981</c:v>
                </c:pt>
                <c:pt idx="10">
                  <c:v>1981</c:v>
                </c:pt>
                <c:pt idx="11">
                  <c:v>1981</c:v>
                </c:pt>
                <c:pt idx="12">
                  <c:v>1981</c:v>
                </c:pt>
                <c:pt idx="13">
                  <c:v>1982</c:v>
                </c:pt>
                <c:pt idx="14">
                  <c:v>1982</c:v>
                </c:pt>
                <c:pt idx="15">
                  <c:v>1982</c:v>
                </c:pt>
                <c:pt idx="16">
                  <c:v>1982</c:v>
                </c:pt>
                <c:pt idx="17">
                  <c:v>1983</c:v>
                </c:pt>
                <c:pt idx="18">
                  <c:v>1983</c:v>
                </c:pt>
                <c:pt idx="19">
                  <c:v>1983</c:v>
                </c:pt>
                <c:pt idx="20">
                  <c:v>1983</c:v>
                </c:pt>
                <c:pt idx="21">
                  <c:v>1984</c:v>
                </c:pt>
                <c:pt idx="22">
                  <c:v>1984</c:v>
                </c:pt>
                <c:pt idx="23">
                  <c:v>1984</c:v>
                </c:pt>
                <c:pt idx="24">
                  <c:v>1984</c:v>
                </c:pt>
                <c:pt idx="25">
                  <c:v>1985</c:v>
                </c:pt>
                <c:pt idx="26">
                  <c:v>1985</c:v>
                </c:pt>
                <c:pt idx="27">
                  <c:v>1985</c:v>
                </c:pt>
                <c:pt idx="28">
                  <c:v>1985</c:v>
                </c:pt>
                <c:pt idx="29">
                  <c:v>1986</c:v>
                </c:pt>
                <c:pt idx="30">
                  <c:v>1986</c:v>
                </c:pt>
                <c:pt idx="31">
                  <c:v>1986</c:v>
                </c:pt>
                <c:pt idx="32">
                  <c:v>1986</c:v>
                </c:pt>
                <c:pt idx="33">
                  <c:v>1987</c:v>
                </c:pt>
                <c:pt idx="34">
                  <c:v>1987</c:v>
                </c:pt>
                <c:pt idx="35">
                  <c:v>1987</c:v>
                </c:pt>
                <c:pt idx="36">
                  <c:v>1987</c:v>
                </c:pt>
                <c:pt idx="37">
                  <c:v>1988</c:v>
                </c:pt>
                <c:pt idx="38">
                  <c:v>1988</c:v>
                </c:pt>
                <c:pt idx="39">
                  <c:v>1988</c:v>
                </c:pt>
                <c:pt idx="40">
                  <c:v>1988</c:v>
                </c:pt>
                <c:pt idx="41">
                  <c:v>1989</c:v>
                </c:pt>
                <c:pt idx="42">
                  <c:v>1989</c:v>
                </c:pt>
                <c:pt idx="43">
                  <c:v>1989</c:v>
                </c:pt>
                <c:pt idx="44">
                  <c:v>1989</c:v>
                </c:pt>
                <c:pt idx="45">
                  <c:v>1990</c:v>
                </c:pt>
                <c:pt idx="46">
                  <c:v>1990</c:v>
                </c:pt>
                <c:pt idx="47">
                  <c:v>1990</c:v>
                </c:pt>
                <c:pt idx="48">
                  <c:v>1990</c:v>
                </c:pt>
                <c:pt idx="49">
                  <c:v>1991</c:v>
                </c:pt>
                <c:pt idx="50">
                  <c:v>1991</c:v>
                </c:pt>
                <c:pt idx="51">
                  <c:v>1991</c:v>
                </c:pt>
                <c:pt idx="52">
                  <c:v>1991</c:v>
                </c:pt>
                <c:pt idx="53">
                  <c:v>1992</c:v>
                </c:pt>
                <c:pt idx="54">
                  <c:v>1992</c:v>
                </c:pt>
                <c:pt idx="55">
                  <c:v>1992</c:v>
                </c:pt>
                <c:pt idx="56">
                  <c:v>1992</c:v>
                </c:pt>
                <c:pt idx="57">
                  <c:v>1993</c:v>
                </c:pt>
                <c:pt idx="58">
                  <c:v>1993</c:v>
                </c:pt>
                <c:pt idx="59">
                  <c:v>1993</c:v>
                </c:pt>
                <c:pt idx="60">
                  <c:v>1993</c:v>
                </c:pt>
                <c:pt idx="61">
                  <c:v>1994</c:v>
                </c:pt>
                <c:pt idx="62">
                  <c:v>1994</c:v>
                </c:pt>
                <c:pt idx="63">
                  <c:v>1994</c:v>
                </c:pt>
                <c:pt idx="64">
                  <c:v>1994</c:v>
                </c:pt>
                <c:pt idx="65">
                  <c:v>1995</c:v>
                </c:pt>
                <c:pt idx="66">
                  <c:v>1995</c:v>
                </c:pt>
                <c:pt idx="67">
                  <c:v>1995</c:v>
                </c:pt>
                <c:pt idx="68">
                  <c:v>1995</c:v>
                </c:pt>
                <c:pt idx="69">
                  <c:v>1996</c:v>
                </c:pt>
                <c:pt idx="70">
                  <c:v>1996</c:v>
                </c:pt>
                <c:pt idx="71">
                  <c:v>1996</c:v>
                </c:pt>
                <c:pt idx="72">
                  <c:v>1996</c:v>
                </c:pt>
                <c:pt idx="73">
                  <c:v>1997</c:v>
                </c:pt>
                <c:pt idx="74">
                  <c:v>1997</c:v>
                </c:pt>
                <c:pt idx="75">
                  <c:v>1997</c:v>
                </c:pt>
                <c:pt idx="76">
                  <c:v>1997</c:v>
                </c:pt>
                <c:pt idx="77">
                  <c:v>1998</c:v>
                </c:pt>
                <c:pt idx="78">
                  <c:v>1998</c:v>
                </c:pt>
                <c:pt idx="79">
                  <c:v>1998</c:v>
                </c:pt>
                <c:pt idx="80">
                  <c:v>1998</c:v>
                </c:pt>
                <c:pt idx="81">
                  <c:v>1999</c:v>
                </c:pt>
                <c:pt idx="82">
                  <c:v>1999</c:v>
                </c:pt>
                <c:pt idx="83">
                  <c:v>1999</c:v>
                </c:pt>
                <c:pt idx="84">
                  <c:v>1999</c:v>
                </c:pt>
                <c:pt idx="85">
                  <c:v>2000</c:v>
                </c:pt>
                <c:pt idx="86">
                  <c:v>2000</c:v>
                </c:pt>
                <c:pt idx="87">
                  <c:v>2000</c:v>
                </c:pt>
                <c:pt idx="88">
                  <c:v>2000</c:v>
                </c:pt>
                <c:pt idx="89">
                  <c:v>2001</c:v>
                </c:pt>
                <c:pt idx="90">
                  <c:v>2001</c:v>
                </c:pt>
                <c:pt idx="91">
                  <c:v>2001</c:v>
                </c:pt>
                <c:pt idx="92">
                  <c:v>2001</c:v>
                </c:pt>
                <c:pt idx="93">
                  <c:v>2002</c:v>
                </c:pt>
                <c:pt idx="94">
                  <c:v>2002</c:v>
                </c:pt>
                <c:pt idx="95">
                  <c:v>2002</c:v>
                </c:pt>
                <c:pt idx="96">
                  <c:v>2002</c:v>
                </c:pt>
                <c:pt idx="97">
                  <c:v>2003</c:v>
                </c:pt>
                <c:pt idx="98">
                  <c:v>2003</c:v>
                </c:pt>
                <c:pt idx="99">
                  <c:v>2003</c:v>
                </c:pt>
                <c:pt idx="100">
                  <c:v>2003</c:v>
                </c:pt>
                <c:pt idx="101">
                  <c:v>2004</c:v>
                </c:pt>
                <c:pt idx="102">
                  <c:v>2004</c:v>
                </c:pt>
                <c:pt idx="103">
                  <c:v>2004</c:v>
                </c:pt>
                <c:pt idx="104">
                  <c:v>2004</c:v>
                </c:pt>
                <c:pt idx="105">
                  <c:v>2005</c:v>
                </c:pt>
                <c:pt idx="106">
                  <c:v>2005</c:v>
                </c:pt>
                <c:pt idx="107">
                  <c:v>2005</c:v>
                </c:pt>
                <c:pt idx="108">
                  <c:v>2005</c:v>
                </c:pt>
                <c:pt idx="109">
                  <c:v>2006</c:v>
                </c:pt>
                <c:pt idx="110">
                  <c:v>2006</c:v>
                </c:pt>
                <c:pt idx="111">
                  <c:v>2006</c:v>
                </c:pt>
                <c:pt idx="112">
                  <c:v>2006</c:v>
                </c:pt>
                <c:pt idx="113">
                  <c:v>2007</c:v>
                </c:pt>
                <c:pt idx="114">
                  <c:v>2007</c:v>
                </c:pt>
                <c:pt idx="115">
                  <c:v>2007</c:v>
                </c:pt>
                <c:pt idx="116">
                  <c:v>2007</c:v>
                </c:pt>
                <c:pt idx="117">
                  <c:v>2008</c:v>
                </c:pt>
                <c:pt idx="118">
                  <c:v>2008</c:v>
                </c:pt>
                <c:pt idx="119">
                  <c:v>2008</c:v>
                </c:pt>
                <c:pt idx="120">
                  <c:v>2008</c:v>
                </c:pt>
                <c:pt idx="121">
                  <c:v>2009</c:v>
                </c:pt>
                <c:pt idx="122">
                  <c:v>2009</c:v>
                </c:pt>
                <c:pt idx="123">
                  <c:v>2009</c:v>
                </c:pt>
                <c:pt idx="124">
                  <c:v>2009</c:v>
                </c:pt>
                <c:pt idx="125">
                  <c:v>2010</c:v>
                </c:pt>
                <c:pt idx="126">
                  <c:v>2010</c:v>
                </c:pt>
                <c:pt idx="127">
                  <c:v>2010</c:v>
                </c:pt>
                <c:pt idx="128">
                  <c:v>2010</c:v>
                </c:pt>
                <c:pt idx="129">
                  <c:v>2011</c:v>
                </c:pt>
                <c:pt idx="130">
                  <c:v>2011</c:v>
                </c:pt>
                <c:pt idx="131">
                  <c:v>2011</c:v>
                </c:pt>
                <c:pt idx="132">
                  <c:v>2011</c:v>
                </c:pt>
                <c:pt idx="133">
                  <c:v>2012</c:v>
                </c:pt>
                <c:pt idx="134">
                  <c:v>2012</c:v>
                </c:pt>
                <c:pt idx="135">
                  <c:v>2012</c:v>
                </c:pt>
                <c:pt idx="136">
                  <c:v>2012</c:v>
                </c:pt>
                <c:pt idx="137">
                  <c:v>2013</c:v>
                </c:pt>
                <c:pt idx="138">
                  <c:v>2013</c:v>
                </c:pt>
                <c:pt idx="139">
                  <c:v>2013</c:v>
                </c:pt>
                <c:pt idx="140">
                  <c:v>2013</c:v>
                </c:pt>
                <c:pt idx="141">
                  <c:v>2014</c:v>
                </c:pt>
                <c:pt idx="142">
                  <c:v>2014</c:v>
                </c:pt>
                <c:pt idx="143">
                  <c:v>2014</c:v>
                </c:pt>
                <c:pt idx="144">
                  <c:v>2014</c:v>
                </c:pt>
                <c:pt idx="145">
                  <c:v>2015</c:v>
                </c:pt>
                <c:pt idx="146">
                  <c:v>2015</c:v>
                </c:pt>
                <c:pt idx="147">
                  <c:v>2015</c:v>
                </c:pt>
                <c:pt idx="148">
                  <c:v>2015</c:v>
                </c:pt>
                <c:pt idx="149">
                  <c:v>2016</c:v>
                </c:pt>
                <c:pt idx="150">
                  <c:v>2016</c:v>
                </c:pt>
                <c:pt idx="151">
                  <c:v>2016</c:v>
                </c:pt>
                <c:pt idx="152">
                  <c:v>2016</c:v>
                </c:pt>
                <c:pt idx="153">
                  <c:v>2017</c:v>
                </c:pt>
                <c:pt idx="154">
                  <c:v>2017</c:v>
                </c:pt>
                <c:pt idx="155">
                  <c:v>2017</c:v>
                </c:pt>
                <c:pt idx="156">
                  <c:v>2017</c:v>
                </c:pt>
                <c:pt idx="157">
                  <c:v>2018</c:v>
                </c:pt>
                <c:pt idx="158">
                  <c:v>2018</c:v>
                </c:pt>
                <c:pt idx="159">
                  <c:v>2018</c:v>
                </c:pt>
                <c:pt idx="160">
                  <c:v>2018</c:v>
                </c:pt>
                <c:pt idx="161">
                  <c:v>2019</c:v>
                </c:pt>
                <c:pt idx="162">
                  <c:v>2019</c:v>
                </c:pt>
                <c:pt idx="163">
                  <c:v>2019</c:v>
                </c:pt>
                <c:pt idx="164">
                  <c:v>2019</c:v>
                </c:pt>
                <c:pt idx="165">
                  <c:v>2020</c:v>
                </c:pt>
                <c:pt idx="166">
                  <c:v>2020</c:v>
                </c:pt>
                <c:pt idx="167">
                  <c:v>2020</c:v>
                </c:pt>
                <c:pt idx="168">
                  <c:v>2020</c:v>
                </c:pt>
                <c:pt idx="169">
                  <c:v>2021</c:v>
                </c:pt>
                <c:pt idx="170">
                  <c:v>2021</c:v>
                </c:pt>
                <c:pt idx="171">
                  <c:v>2021</c:v>
                </c:pt>
                <c:pt idx="172">
                  <c:v>2021</c:v>
                </c:pt>
                <c:pt idx="173">
                  <c:v>2022</c:v>
                </c:pt>
              </c:numCache>
            </c:numRef>
          </c:cat>
          <c:val>
            <c:numRef>
              <c:f>Sheet1!$B$2:$B$175</c:f>
              <c:numCache>
                <c:formatCode>0.0</c:formatCode>
                <c:ptCount val="174"/>
                <c:pt idx="0">
                  <c:v>-1.1743120000000005</c:v>
                </c:pt>
                <c:pt idx="1">
                  <c:v>-1.2438689999999992</c:v>
                </c:pt>
                <c:pt idx="2">
                  <c:v>-0.64669500000000113</c:v>
                </c:pt>
                <c:pt idx="3">
                  <c:v>-1.2519479999999987</c:v>
                </c:pt>
                <c:pt idx="4">
                  <c:v>-2.1134830000000004</c:v>
                </c:pt>
                <c:pt idx="5">
                  <c:v>-4.4955430000000014</c:v>
                </c:pt>
                <c:pt idx="6">
                  <c:v>-1.9540410000000001</c:v>
                </c:pt>
                <c:pt idx="7">
                  <c:v>-3.9712929999999993</c:v>
                </c:pt>
                <c:pt idx="8">
                  <c:v>-4.5757240000000001</c:v>
                </c:pt>
                <c:pt idx="9">
                  <c:v>-5.2766100000000007</c:v>
                </c:pt>
                <c:pt idx="10">
                  <c:v>-6.1555169999999997</c:v>
                </c:pt>
                <c:pt idx="11">
                  <c:v>-8.0978919999999999</c:v>
                </c:pt>
                <c:pt idx="12">
                  <c:v>-6.3343750000000005</c:v>
                </c:pt>
                <c:pt idx="13">
                  <c:v>-6.7085559999999997</c:v>
                </c:pt>
                <c:pt idx="14">
                  <c:v>-6.9040199999999992</c:v>
                </c:pt>
                <c:pt idx="15">
                  <c:v>-4.1150630000000001</c:v>
                </c:pt>
                <c:pt idx="16">
                  <c:v>-2.6773909999999992</c:v>
                </c:pt>
                <c:pt idx="17">
                  <c:v>-2.8983029999999994</c:v>
                </c:pt>
                <c:pt idx="18">
                  <c:v>-3.2823020000000005</c:v>
                </c:pt>
                <c:pt idx="19">
                  <c:v>-3.9803509999999998</c:v>
                </c:pt>
                <c:pt idx="20">
                  <c:v>-4.5215870000000002</c:v>
                </c:pt>
                <c:pt idx="21">
                  <c:v>-5.3107059999999997</c:v>
                </c:pt>
                <c:pt idx="22">
                  <c:v>-6.6302630000000002</c:v>
                </c:pt>
                <c:pt idx="23">
                  <c:v>-5.2579620000000009</c:v>
                </c:pt>
                <c:pt idx="24">
                  <c:v>-4.2238770000000008</c:v>
                </c:pt>
                <c:pt idx="25">
                  <c:v>-4.3500420000000002</c:v>
                </c:pt>
                <c:pt idx="26">
                  <c:v>-2.9259760000000004</c:v>
                </c:pt>
                <c:pt idx="27">
                  <c:v>-2.9055490000000006</c:v>
                </c:pt>
                <c:pt idx="28">
                  <c:v>-1.6718570000000001</c:v>
                </c:pt>
                <c:pt idx="29">
                  <c:v>-9.2520999999999631E-2</c:v>
                </c:pt>
                <c:pt idx="30">
                  <c:v>-0.16026099999999932</c:v>
                </c:pt>
                <c:pt idx="31">
                  <c:v>-0.44126300000000018</c:v>
                </c:pt>
                <c:pt idx="32">
                  <c:v>-0.21866800000000008</c:v>
                </c:pt>
                <c:pt idx="33">
                  <c:v>-0.54592099999999988</c:v>
                </c:pt>
                <c:pt idx="34">
                  <c:v>-1.577732000000001</c:v>
                </c:pt>
                <c:pt idx="35">
                  <c:v>-2.8049050000000006</c:v>
                </c:pt>
                <c:pt idx="36">
                  <c:v>-2.0376799999999999</c:v>
                </c:pt>
                <c:pt idx="37">
                  <c:v>-1.8349419999999999</c:v>
                </c:pt>
                <c:pt idx="38">
                  <c:v>-1.9783379999999999</c:v>
                </c:pt>
                <c:pt idx="39">
                  <c:v>-2.0906089999999988</c:v>
                </c:pt>
                <c:pt idx="40">
                  <c:v>-2.3881750000000004</c:v>
                </c:pt>
                <c:pt idx="41">
                  <c:v>-2.4022990000000011</c:v>
                </c:pt>
                <c:pt idx="42">
                  <c:v>-1.3110909999999993</c:v>
                </c:pt>
                <c:pt idx="43">
                  <c:v>-1.5711800000000009</c:v>
                </c:pt>
                <c:pt idx="44">
                  <c:v>-1.285005</c:v>
                </c:pt>
                <c:pt idx="45">
                  <c:v>-2.0448850000000007</c:v>
                </c:pt>
                <c:pt idx="46">
                  <c:v>-1.7632659999999998</c:v>
                </c:pt>
                <c:pt idx="47">
                  <c:v>-2.0391729999999999</c:v>
                </c:pt>
                <c:pt idx="48">
                  <c:v>-1.1303270000000003</c:v>
                </c:pt>
                <c:pt idx="49">
                  <c:v>-1.0897530000000009</c:v>
                </c:pt>
                <c:pt idx="50">
                  <c:v>-1.1484490000000003</c:v>
                </c:pt>
                <c:pt idx="51">
                  <c:v>-0.16698099999999982</c:v>
                </c:pt>
                <c:pt idx="52">
                  <c:v>0.79981499999999972</c:v>
                </c:pt>
                <c:pt idx="53">
                  <c:v>0.25353599999999954</c:v>
                </c:pt>
                <c:pt idx="54">
                  <c:v>0.81405500000000064</c:v>
                </c:pt>
                <c:pt idx="55">
                  <c:v>1.6983170000000003</c:v>
                </c:pt>
                <c:pt idx="56">
                  <c:v>1.500127</c:v>
                </c:pt>
                <c:pt idx="57">
                  <c:v>2.3137289999999995</c:v>
                </c:pt>
                <c:pt idx="58">
                  <c:v>2.7887519999999997</c:v>
                </c:pt>
                <c:pt idx="59">
                  <c:v>3.393027</c:v>
                </c:pt>
                <c:pt idx="60">
                  <c:v>3.0794540000000001</c:v>
                </c:pt>
                <c:pt idx="61">
                  <c:v>2.1472829999999998</c:v>
                </c:pt>
                <c:pt idx="62">
                  <c:v>1.5519130000000008</c:v>
                </c:pt>
                <c:pt idx="63">
                  <c:v>1.2710049999999997</c:v>
                </c:pt>
                <c:pt idx="64">
                  <c:v>1.1022770000000008</c:v>
                </c:pt>
                <c:pt idx="65">
                  <c:v>1.8937219999999995</c:v>
                </c:pt>
                <c:pt idx="66">
                  <c:v>3.0911730000000004</c:v>
                </c:pt>
                <c:pt idx="67">
                  <c:v>3.2266650000000006</c:v>
                </c:pt>
                <c:pt idx="68">
                  <c:v>3.8443039999999993</c:v>
                </c:pt>
                <c:pt idx="69">
                  <c:v>2.9944950000000006</c:v>
                </c:pt>
                <c:pt idx="70">
                  <c:v>2.4413590000000003</c:v>
                </c:pt>
                <c:pt idx="71">
                  <c:v>2.3554450000000005</c:v>
                </c:pt>
                <c:pt idx="72">
                  <c:v>2.559254000000001</c:v>
                </c:pt>
                <c:pt idx="73">
                  <c:v>2.0771540000000002</c:v>
                </c:pt>
                <c:pt idx="74">
                  <c:v>2.4557120000000001</c:v>
                </c:pt>
                <c:pt idx="75">
                  <c:v>2.8293840000000001</c:v>
                </c:pt>
                <c:pt idx="76">
                  <c:v>3.1915790000000008</c:v>
                </c:pt>
                <c:pt idx="77">
                  <c:v>3.1767629999999993</c:v>
                </c:pt>
                <c:pt idx="78">
                  <c:v>3.356884</c:v>
                </c:pt>
                <c:pt idx="79">
                  <c:v>4.3054599999999992</c:v>
                </c:pt>
                <c:pt idx="80">
                  <c:v>4.020524</c:v>
                </c:pt>
                <c:pt idx="81">
                  <c:v>3.3717330000000008</c:v>
                </c:pt>
                <c:pt idx="82">
                  <c:v>2.7803849999999999</c:v>
                </c:pt>
                <c:pt idx="83">
                  <c:v>2.5940060000000003</c:v>
                </c:pt>
                <c:pt idx="84">
                  <c:v>2.005933999999999</c:v>
                </c:pt>
                <c:pt idx="85">
                  <c:v>2.4438050000000002</c:v>
                </c:pt>
                <c:pt idx="86">
                  <c:v>2.3497739999999991</c:v>
                </c:pt>
                <c:pt idx="87">
                  <c:v>2.6404839999999998</c:v>
                </c:pt>
                <c:pt idx="88">
                  <c:v>3.3753160000000006</c:v>
                </c:pt>
                <c:pt idx="89">
                  <c:v>3.5691559999999996</c:v>
                </c:pt>
                <c:pt idx="90">
                  <c:v>3.1460749999999997</c:v>
                </c:pt>
                <c:pt idx="91">
                  <c:v>3.9872340000000008</c:v>
                </c:pt>
                <c:pt idx="92">
                  <c:v>3.5345610000000001</c:v>
                </c:pt>
                <c:pt idx="93">
                  <c:v>3.2071939999999994</c:v>
                </c:pt>
                <c:pt idx="94">
                  <c:v>3.7457570000000002</c:v>
                </c:pt>
                <c:pt idx="95">
                  <c:v>4.8503920000000003</c:v>
                </c:pt>
                <c:pt idx="96">
                  <c:v>4.5237409999999993</c:v>
                </c:pt>
                <c:pt idx="97">
                  <c:v>4.3202149999999993</c:v>
                </c:pt>
                <c:pt idx="98">
                  <c:v>4.446866</c:v>
                </c:pt>
                <c:pt idx="99">
                  <c:v>3.9057339999999998</c:v>
                </c:pt>
                <c:pt idx="100">
                  <c:v>3.4608430000000006</c:v>
                </c:pt>
                <c:pt idx="101">
                  <c:v>3.7428589999999997</c:v>
                </c:pt>
                <c:pt idx="102">
                  <c:v>2.8239390000000002</c:v>
                </c:pt>
                <c:pt idx="103">
                  <c:v>3.1011110000000004</c:v>
                </c:pt>
                <c:pt idx="104">
                  <c:v>2.8300839999999994</c:v>
                </c:pt>
                <c:pt idx="105">
                  <c:v>2.3806979999999998</c:v>
                </c:pt>
                <c:pt idx="106">
                  <c:v>2.7441600000000004</c:v>
                </c:pt>
                <c:pt idx="107">
                  <c:v>2.1902200000000001</c:v>
                </c:pt>
                <c:pt idx="108">
                  <c:v>1.9554140000000002</c:v>
                </c:pt>
                <c:pt idx="109">
                  <c:v>1.3524079999999996</c:v>
                </c:pt>
                <c:pt idx="110">
                  <c:v>0.94966799999999996</c:v>
                </c:pt>
                <c:pt idx="111">
                  <c:v>1.341628</c:v>
                </c:pt>
                <c:pt idx="112">
                  <c:v>1.1643249999999998</c:v>
                </c:pt>
                <c:pt idx="113">
                  <c:v>1.116428</c:v>
                </c:pt>
                <c:pt idx="114">
                  <c:v>0.62629599999999996</c:v>
                </c:pt>
                <c:pt idx="115">
                  <c:v>0.99222699999999975</c:v>
                </c:pt>
                <c:pt idx="116">
                  <c:v>1.5166319999999995</c:v>
                </c:pt>
                <c:pt idx="117">
                  <c:v>2.0484419999999997</c:v>
                </c:pt>
                <c:pt idx="118">
                  <c:v>1.4576149999999997</c:v>
                </c:pt>
                <c:pt idx="119">
                  <c:v>1.581413</c:v>
                </c:pt>
                <c:pt idx="120">
                  <c:v>3.2722020000000001</c:v>
                </c:pt>
                <c:pt idx="121">
                  <c:v>3.0556580000000002</c:v>
                </c:pt>
                <c:pt idx="122">
                  <c:v>2.6028389999999999</c:v>
                </c:pt>
                <c:pt idx="123">
                  <c:v>3.1787949999999996</c:v>
                </c:pt>
                <c:pt idx="124">
                  <c:v>2.8682099999999999</c:v>
                </c:pt>
                <c:pt idx="125">
                  <c:v>2.9579469999999999</c:v>
                </c:pt>
                <c:pt idx="126">
                  <c:v>3.8107929999999999</c:v>
                </c:pt>
                <c:pt idx="127">
                  <c:v>4.1668009999999995</c:v>
                </c:pt>
                <c:pt idx="128">
                  <c:v>3.2643089999999999</c:v>
                </c:pt>
                <c:pt idx="129">
                  <c:v>2.953217</c:v>
                </c:pt>
                <c:pt idx="130">
                  <c:v>3.062325</c:v>
                </c:pt>
                <c:pt idx="131">
                  <c:v>4.1595820000000003</c:v>
                </c:pt>
                <c:pt idx="132">
                  <c:v>4.1116610000000007</c:v>
                </c:pt>
                <c:pt idx="133">
                  <c:v>3.7412189999999996</c:v>
                </c:pt>
                <c:pt idx="134">
                  <c:v>4.2772449999999997</c:v>
                </c:pt>
                <c:pt idx="135">
                  <c:v>4.3143569999999993</c:v>
                </c:pt>
                <c:pt idx="136">
                  <c:v>4.1461829999999997</c:v>
                </c:pt>
                <c:pt idx="137">
                  <c:v>4.0385949999999999</c:v>
                </c:pt>
                <c:pt idx="138">
                  <c:v>3.3400009999999996</c:v>
                </c:pt>
                <c:pt idx="139">
                  <c:v>3.1727599999999998</c:v>
                </c:pt>
                <c:pt idx="140">
                  <c:v>2.7295850000000002</c:v>
                </c:pt>
                <c:pt idx="141">
                  <c:v>2.9361520000000003</c:v>
                </c:pt>
                <c:pt idx="142">
                  <c:v>3.0971820000000005</c:v>
                </c:pt>
                <c:pt idx="143">
                  <c:v>3.0709709999999997</c:v>
                </c:pt>
                <c:pt idx="144">
                  <c:v>3.3609010000000001</c:v>
                </c:pt>
                <c:pt idx="145">
                  <c:v>3.5504590000000005</c:v>
                </c:pt>
                <c:pt idx="146">
                  <c:v>3.070611</c:v>
                </c:pt>
                <c:pt idx="147">
                  <c:v>3.2736180000000004</c:v>
                </c:pt>
                <c:pt idx="148">
                  <c:v>2.981792</c:v>
                </c:pt>
                <c:pt idx="149">
                  <c:v>3.425128</c:v>
                </c:pt>
                <c:pt idx="150">
                  <c:v>3.6729469999999997</c:v>
                </c:pt>
                <c:pt idx="151">
                  <c:v>3.5351859999999999</c:v>
                </c:pt>
                <c:pt idx="152">
                  <c:v>2.6644160000000001</c:v>
                </c:pt>
                <c:pt idx="153">
                  <c:v>2.6752629999999997</c:v>
                </c:pt>
                <c:pt idx="154">
                  <c:v>2.7285419999999996</c:v>
                </c:pt>
                <c:pt idx="155">
                  <c:v>2.656212</c:v>
                </c:pt>
                <c:pt idx="156">
                  <c:v>2.5491389999999998</c:v>
                </c:pt>
                <c:pt idx="157">
                  <c:v>2.1773400000000001</c:v>
                </c:pt>
                <c:pt idx="158">
                  <c:v>2.0490710000000001</c:v>
                </c:pt>
                <c:pt idx="159">
                  <c:v>1.8241390000000006</c:v>
                </c:pt>
                <c:pt idx="160">
                  <c:v>2.1602320000000002</c:v>
                </c:pt>
                <c:pt idx="161">
                  <c:v>2.3984429999999994</c:v>
                </c:pt>
                <c:pt idx="162">
                  <c:v>2.7742789999999999</c:v>
                </c:pt>
                <c:pt idx="163">
                  <c:v>3.0798440000000005</c:v>
                </c:pt>
                <c:pt idx="164">
                  <c:v>2.8060330000000002</c:v>
                </c:pt>
                <c:pt idx="165">
                  <c:v>4.0301219999999995</c:v>
                </c:pt>
                <c:pt idx="166">
                  <c:v>4.0185379999999995</c:v>
                </c:pt>
                <c:pt idx="167">
                  <c:v>3.9374470000000001</c:v>
                </c:pt>
                <c:pt idx="168">
                  <c:v>3.6307100000000001</c:v>
                </c:pt>
                <c:pt idx="169">
                  <c:v>2.7446489999999999</c:v>
                </c:pt>
                <c:pt idx="170">
                  <c:v>2.9707239999999997</c:v>
                </c:pt>
                <c:pt idx="171">
                  <c:v>2.8133830000000004</c:v>
                </c:pt>
                <c:pt idx="172">
                  <c:v>2.7152489999999996</c:v>
                </c:pt>
                <c:pt idx="173">
                  <c:v>1.7009300000000001</c:v>
                </c:pt>
              </c:numCache>
            </c:numRef>
          </c:val>
          <c:extLst>
            <c:ext xmlns:c16="http://schemas.microsoft.com/office/drawing/2014/chart" uri="{C3380CC4-5D6E-409C-BE32-E72D297353CC}">
              <c16:uniqueId val="{00000000-EE3B-449C-BDC3-CDCFA60F833F}"/>
            </c:ext>
          </c:extLst>
        </c:ser>
        <c:dLbls>
          <c:showLegendKey val="0"/>
          <c:showVal val="0"/>
          <c:showCatName val="0"/>
          <c:showSerName val="0"/>
          <c:showPercent val="0"/>
          <c:showBubbleSize val="0"/>
        </c:dLbls>
        <c:axId val="203503728"/>
        <c:axId val="203494160"/>
      </c:areaChart>
      <c:lineChart>
        <c:grouping val="standard"/>
        <c:varyColors val="0"/>
        <c:ser>
          <c:idx val="1"/>
          <c:order val="1"/>
          <c:tx>
            <c:strRef>
              <c:f>Sheet1!$C$1</c:f>
              <c:strCache>
                <c:ptCount val="1"/>
                <c:pt idx="0">
                  <c:v>NPI Cap Rate</c:v>
                </c:pt>
              </c:strCache>
            </c:strRef>
          </c:tx>
          <c:spPr>
            <a:ln w="28575" cap="rnd">
              <a:solidFill>
                <a:schemeClr val="tx1"/>
              </a:solidFill>
              <a:round/>
            </a:ln>
            <a:effectLst/>
          </c:spPr>
          <c:marker>
            <c:symbol val="none"/>
          </c:marker>
          <c:cat>
            <c:numRef>
              <c:f>Sheet1!$A$2:$A$175</c:f>
              <c:numCache>
                <c:formatCode>General</c:formatCode>
                <c:ptCount val="174"/>
                <c:pt idx="0">
                  <c:v>1978</c:v>
                </c:pt>
                <c:pt idx="1">
                  <c:v>1979</c:v>
                </c:pt>
                <c:pt idx="2">
                  <c:v>1979</c:v>
                </c:pt>
                <c:pt idx="3">
                  <c:v>1979</c:v>
                </c:pt>
                <c:pt idx="4">
                  <c:v>1979</c:v>
                </c:pt>
                <c:pt idx="5">
                  <c:v>1980</c:v>
                </c:pt>
                <c:pt idx="6">
                  <c:v>1980</c:v>
                </c:pt>
                <c:pt idx="7">
                  <c:v>1980</c:v>
                </c:pt>
                <c:pt idx="8">
                  <c:v>1980</c:v>
                </c:pt>
                <c:pt idx="9">
                  <c:v>1981</c:v>
                </c:pt>
                <c:pt idx="10">
                  <c:v>1981</c:v>
                </c:pt>
                <c:pt idx="11">
                  <c:v>1981</c:v>
                </c:pt>
                <c:pt idx="12">
                  <c:v>1981</c:v>
                </c:pt>
                <c:pt idx="13">
                  <c:v>1982</c:v>
                </c:pt>
                <c:pt idx="14">
                  <c:v>1982</c:v>
                </c:pt>
                <c:pt idx="15">
                  <c:v>1982</c:v>
                </c:pt>
                <c:pt idx="16">
                  <c:v>1982</c:v>
                </c:pt>
                <c:pt idx="17">
                  <c:v>1983</c:v>
                </c:pt>
                <c:pt idx="18">
                  <c:v>1983</c:v>
                </c:pt>
                <c:pt idx="19">
                  <c:v>1983</c:v>
                </c:pt>
                <c:pt idx="20">
                  <c:v>1983</c:v>
                </c:pt>
                <c:pt idx="21">
                  <c:v>1984</c:v>
                </c:pt>
                <c:pt idx="22">
                  <c:v>1984</c:v>
                </c:pt>
                <c:pt idx="23">
                  <c:v>1984</c:v>
                </c:pt>
                <c:pt idx="24">
                  <c:v>1984</c:v>
                </c:pt>
                <c:pt idx="25">
                  <c:v>1985</c:v>
                </c:pt>
                <c:pt idx="26">
                  <c:v>1985</c:v>
                </c:pt>
                <c:pt idx="27">
                  <c:v>1985</c:v>
                </c:pt>
                <c:pt idx="28">
                  <c:v>1985</c:v>
                </c:pt>
                <c:pt idx="29">
                  <c:v>1986</c:v>
                </c:pt>
                <c:pt idx="30">
                  <c:v>1986</c:v>
                </c:pt>
                <c:pt idx="31">
                  <c:v>1986</c:v>
                </c:pt>
                <c:pt idx="32">
                  <c:v>1986</c:v>
                </c:pt>
                <c:pt idx="33">
                  <c:v>1987</c:v>
                </c:pt>
                <c:pt idx="34">
                  <c:v>1987</c:v>
                </c:pt>
                <c:pt idx="35">
                  <c:v>1987</c:v>
                </c:pt>
                <c:pt idx="36">
                  <c:v>1987</c:v>
                </c:pt>
                <c:pt idx="37">
                  <c:v>1988</c:v>
                </c:pt>
                <c:pt idx="38">
                  <c:v>1988</c:v>
                </c:pt>
                <c:pt idx="39">
                  <c:v>1988</c:v>
                </c:pt>
                <c:pt idx="40">
                  <c:v>1988</c:v>
                </c:pt>
                <c:pt idx="41">
                  <c:v>1989</c:v>
                </c:pt>
                <c:pt idx="42">
                  <c:v>1989</c:v>
                </c:pt>
                <c:pt idx="43">
                  <c:v>1989</c:v>
                </c:pt>
                <c:pt idx="44">
                  <c:v>1989</c:v>
                </c:pt>
                <c:pt idx="45">
                  <c:v>1990</c:v>
                </c:pt>
                <c:pt idx="46">
                  <c:v>1990</c:v>
                </c:pt>
                <c:pt idx="47">
                  <c:v>1990</c:v>
                </c:pt>
                <c:pt idx="48">
                  <c:v>1990</c:v>
                </c:pt>
                <c:pt idx="49">
                  <c:v>1991</c:v>
                </c:pt>
                <c:pt idx="50">
                  <c:v>1991</c:v>
                </c:pt>
                <c:pt idx="51">
                  <c:v>1991</c:v>
                </c:pt>
                <c:pt idx="52">
                  <c:v>1991</c:v>
                </c:pt>
                <c:pt idx="53">
                  <c:v>1992</c:v>
                </c:pt>
                <c:pt idx="54">
                  <c:v>1992</c:v>
                </c:pt>
                <c:pt idx="55">
                  <c:v>1992</c:v>
                </c:pt>
                <c:pt idx="56">
                  <c:v>1992</c:v>
                </c:pt>
                <c:pt idx="57">
                  <c:v>1993</c:v>
                </c:pt>
                <c:pt idx="58">
                  <c:v>1993</c:v>
                </c:pt>
                <c:pt idx="59">
                  <c:v>1993</c:v>
                </c:pt>
                <c:pt idx="60">
                  <c:v>1993</c:v>
                </c:pt>
                <c:pt idx="61">
                  <c:v>1994</c:v>
                </c:pt>
                <c:pt idx="62">
                  <c:v>1994</c:v>
                </c:pt>
                <c:pt idx="63">
                  <c:v>1994</c:v>
                </c:pt>
                <c:pt idx="64">
                  <c:v>1994</c:v>
                </c:pt>
                <c:pt idx="65">
                  <c:v>1995</c:v>
                </c:pt>
                <c:pt idx="66">
                  <c:v>1995</c:v>
                </c:pt>
                <c:pt idx="67">
                  <c:v>1995</c:v>
                </c:pt>
                <c:pt idx="68">
                  <c:v>1995</c:v>
                </c:pt>
                <c:pt idx="69">
                  <c:v>1996</c:v>
                </c:pt>
                <c:pt idx="70">
                  <c:v>1996</c:v>
                </c:pt>
                <c:pt idx="71">
                  <c:v>1996</c:v>
                </c:pt>
                <c:pt idx="72">
                  <c:v>1996</c:v>
                </c:pt>
                <c:pt idx="73">
                  <c:v>1997</c:v>
                </c:pt>
                <c:pt idx="74">
                  <c:v>1997</c:v>
                </c:pt>
                <c:pt idx="75">
                  <c:v>1997</c:v>
                </c:pt>
                <c:pt idx="76">
                  <c:v>1997</c:v>
                </c:pt>
                <c:pt idx="77">
                  <c:v>1998</c:v>
                </c:pt>
                <c:pt idx="78">
                  <c:v>1998</c:v>
                </c:pt>
                <c:pt idx="79">
                  <c:v>1998</c:v>
                </c:pt>
                <c:pt idx="80">
                  <c:v>1998</c:v>
                </c:pt>
                <c:pt idx="81">
                  <c:v>1999</c:v>
                </c:pt>
                <c:pt idx="82">
                  <c:v>1999</c:v>
                </c:pt>
                <c:pt idx="83">
                  <c:v>1999</c:v>
                </c:pt>
                <c:pt idx="84">
                  <c:v>1999</c:v>
                </c:pt>
                <c:pt idx="85">
                  <c:v>2000</c:v>
                </c:pt>
                <c:pt idx="86">
                  <c:v>2000</c:v>
                </c:pt>
                <c:pt idx="87">
                  <c:v>2000</c:v>
                </c:pt>
                <c:pt idx="88">
                  <c:v>2000</c:v>
                </c:pt>
                <c:pt idx="89">
                  <c:v>2001</c:v>
                </c:pt>
                <c:pt idx="90">
                  <c:v>2001</c:v>
                </c:pt>
                <c:pt idx="91">
                  <c:v>2001</c:v>
                </c:pt>
                <c:pt idx="92">
                  <c:v>2001</c:v>
                </c:pt>
                <c:pt idx="93">
                  <c:v>2002</c:v>
                </c:pt>
                <c:pt idx="94">
                  <c:v>2002</c:v>
                </c:pt>
                <c:pt idx="95">
                  <c:v>2002</c:v>
                </c:pt>
                <c:pt idx="96">
                  <c:v>2002</c:v>
                </c:pt>
                <c:pt idx="97">
                  <c:v>2003</c:v>
                </c:pt>
                <c:pt idx="98">
                  <c:v>2003</c:v>
                </c:pt>
                <c:pt idx="99">
                  <c:v>2003</c:v>
                </c:pt>
                <c:pt idx="100">
                  <c:v>2003</c:v>
                </c:pt>
                <c:pt idx="101">
                  <c:v>2004</c:v>
                </c:pt>
                <c:pt idx="102">
                  <c:v>2004</c:v>
                </c:pt>
                <c:pt idx="103">
                  <c:v>2004</c:v>
                </c:pt>
                <c:pt idx="104">
                  <c:v>2004</c:v>
                </c:pt>
                <c:pt idx="105">
                  <c:v>2005</c:v>
                </c:pt>
                <c:pt idx="106">
                  <c:v>2005</c:v>
                </c:pt>
                <c:pt idx="107">
                  <c:v>2005</c:v>
                </c:pt>
                <c:pt idx="108">
                  <c:v>2005</c:v>
                </c:pt>
                <c:pt idx="109">
                  <c:v>2006</c:v>
                </c:pt>
                <c:pt idx="110">
                  <c:v>2006</c:v>
                </c:pt>
                <c:pt idx="111">
                  <c:v>2006</c:v>
                </c:pt>
                <c:pt idx="112">
                  <c:v>2006</c:v>
                </c:pt>
                <c:pt idx="113">
                  <c:v>2007</c:v>
                </c:pt>
                <c:pt idx="114">
                  <c:v>2007</c:v>
                </c:pt>
                <c:pt idx="115">
                  <c:v>2007</c:v>
                </c:pt>
                <c:pt idx="116">
                  <c:v>2007</c:v>
                </c:pt>
                <c:pt idx="117">
                  <c:v>2008</c:v>
                </c:pt>
                <c:pt idx="118">
                  <c:v>2008</c:v>
                </c:pt>
                <c:pt idx="119">
                  <c:v>2008</c:v>
                </c:pt>
                <c:pt idx="120">
                  <c:v>2008</c:v>
                </c:pt>
                <c:pt idx="121">
                  <c:v>2009</c:v>
                </c:pt>
                <c:pt idx="122">
                  <c:v>2009</c:v>
                </c:pt>
                <c:pt idx="123">
                  <c:v>2009</c:v>
                </c:pt>
                <c:pt idx="124">
                  <c:v>2009</c:v>
                </c:pt>
                <c:pt idx="125">
                  <c:v>2010</c:v>
                </c:pt>
                <c:pt idx="126">
                  <c:v>2010</c:v>
                </c:pt>
                <c:pt idx="127">
                  <c:v>2010</c:v>
                </c:pt>
                <c:pt idx="128">
                  <c:v>2010</c:v>
                </c:pt>
                <c:pt idx="129">
                  <c:v>2011</c:v>
                </c:pt>
                <c:pt idx="130">
                  <c:v>2011</c:v>
                </c:pt>
                <c:pt idx="131">
                  <c:v>2011</c:v>
                </c:pt>
                <c:pt idx="132">
                  <c:v>2011</c:v>
                </c:pt>
                <c:pt idx="133">
                  <c:v>2012</c:v>
                </c:pt>
                <c:pt idx="134">
                  <c:v>2012</c:v>
                </c:pt>
                <c:pt idx="135">
                  <c:v>2012</c:v>
                </c:pt>
                <c:pt idx="136">
                  <c:v>2012</c:v>
                </c:pt>
                <c:pt idx="137">
                  <c:v>2013</c:v>
                </c:pt>
                <c:pt idx="138">
                  <c:v>2013</c:v>
                </c:pt>
                <c:pt idx="139">
                  <c:v>2013</c:v>
                </c:pt>
                <c:pt idx="140">
                  <c:v>2013</c:v>
                </c:pt>
                <c:pt idx="141">
                  <c:v>2014</c:v>
                </c:pt>
                <c:pt idx="142">
                  <c:v>2014</c:v>
                </c:pt>
                <c:pt idx="143">
                  <c:v>2014</c:v>
                </c:pt>
                <c:pt idx="144">
                  <c:v>2014</c:v>
                </c:pt>
                <c:pt idx="145">
                  <c:v>2015</c:v>
                </c:pt>
                <c:pt idx="146">
                  <c:v>2015</c:v>
                </c:pt>
                <c:pt idx="147">
                  <c:v>2015</c:v>
                </c:pt>
                <c:pt idx="148">
                  <c:v>2015</c:v>
                </c:pt>
                <c:pt idx="149">
                  <c:v>2016</c:v>
                </c:pt>
                <c:pt idx="150">
                  <c:v>2016</c:v>
                </c:pt>
                <c:pt idx="151">
                  <c:v>2016</c:v>
                </c:pt>
                <c:pt idx="152">
                  <c:v>2016</c:v>
                </c:pt>
                <c:pt idx="153">
                  <c:v>2017</c:v>
                </c:pt>
                <c:pt idx="154">
                  <c:v>2017</c:v>
                </c:pt>
                <c:pt idx="155">
                  <c:v>2017</c:v>
                </c:pt>
                <c:pt idx="156">
                  <c:v>2017</c:v>
                </c:pt>
                <c:pt idx="157">
                  <c:v>2018</c:v>
                </c:pt>
                <c:pt idx="158">
                  <c:v>2018</c:v>
                </c:pt>
                <c:pt idx="159">
                  <c:v>2018</c:v>
                </c:pt>
                <c:pt idx="160">
                  <c:v>2018</c:v>
                </c:pt>
                <c:pt idx="161">
                  <c:v>2019</c:v>
                </c:pt>
                <c:pt idx="162">
                  <c:v>2019</c:v>
                </c:pt>
                <c:pt idx="163">
                  <c:v>2019</c:v>
                </c:pt>
                <c:pt idx="164">
                  <c:v>2019</c:v>
                </c:pt>
                <c:pt idx="165">
                  <c:v>2020</c:v>
                </c:pt>
                <c:pt idx="166">
                  <c:v>2020</c:v>
                </c:pt>
                <c:pt idx="167">
                  <c:v>2020</c:v>
                </c:pt>
                <c:pt idx="168">
                  <c:v>2020</c:v>
                </c:pt>
                <c:pt idx="169">
                  <c:v>2021</c:v>
                </c:pt>
                <c:pt idx="170">
                  <c:v>2021</c:v>
                </c:pt>
                <c:pt idx="171">
                  <c:v>2021</c:v>
                </c:pt>
                <c:pt idx="172">
                  <c:v>2021</c:v>
                </c:pt>
                <c:pt idx="173">
                  <c:v>2022</c:v>
                </c:pt>
              </c:numCache>
            </c:numRef>
          </c:cat>
          <c:val>
            <c:numRef>
              <c:f>Sheet1!$C$2:$C$175</c:f>
              <c:numCache>
                <c:formatCode>0.0</c:formatCode>
                <c:ptCount val="174"/>
                <c:pt idx="0">
                  <c:v>7.9756879999999999</c:v>
                </c:pt>
                <c:pt idx="1">
                  <c:v>7.8661310000000002</c:v>
                </c:pt>
                <c:pt idx="2">
                  <c:v>8.1633049999999994</c:v>
                </c:pt>
                <c:pt idx="3">
                  <c:v>8.1880520000000008</c:v>
                </c:pt>
                <c:pt idx="4">
                  <c:v>8.2165169999999996</c:v>
                </c:pt>
                <c:pt idx="5">
                  <c:v>8.1444569999999992</c:v>
                </c:pt>
                <c:pt idx="6">
                  <c:v>8.1359589999999997</c:v>
                </c:pt>
                <c:pt idx="7">
                  <c:v>7.8887070000000001</c:v>
                </c:pt>
                <c:pt idx="8">
                  <c:v>7.8542759999999996</c:v>
                </c:pt>
                <c:pt idx="9">
                  <c:v>7.8533900000000001</c:v>
                </c:pt>
                <c:pt idx="10">
                  <c:v>7.7044829999999997</c:v>
                </c:pt>
                <c:pt idx="11">
                  <c:v>7.742108</c:v>
                </c:pt>
                <c:pt idx="12">
                  <c:v>7.6456249999999999</c:v>
                </c:pt>
                <c:pt idx="13">
                  <c:v>7.471444</c:v>
                </c:pt>
                <c:pt idx="14">
                  <c:v>7.5359800000000003</c:v>
                </c:pt>
                <c:pt idx="15">
                  <c:v>7.6149370000000003</c:v>
                </c:pt>
                <c:pt idx="16">
                  <c:v>7.6826090000000002</c:v>
                </c:pt>
                <c:pt idx="17">
                  <c:v>7.7216969999999998</c:v>
                </c:pt>
                <c:pt idx="18">
                  <c:v>7.6776980000000004</c:v>
                </c:pt>
                <c:pt idx="19">
                  <c:v>7.4596489999999998</c:v>
                </c:pt>
                <c:pt idx="20">
                  <c:v>7.298413</c:v>
                </c:pt>
                <c:pt idx="21">
                  <c:v>7.2192939999999997</c:v>
                </c:pt>
                <c:pt idx="22">
                  <c:v>7.2097369999999996</c:v>
                </c:pt>
                <c:pt idx="23">
                  <c:v>7.2120379999999997</c:v>
                </c:pt>
                <c:pt idx="24">
                  <c:v>7.3261229999999999</c:v>
                </c:pt>
                <c:pt idx="25">
                  <c:v>7.2999580000000002</c:v>
                </c:pt>
                <c:pt idx="26">
                  <c:v>7.3240239999999996</c:v>
                </c:pt>
                <c:pt idx="27">
                  <c:v>7.4044509999999999</c:v>
                </c:pt>
                <c:pt idx="28">
                  <c:v>7.3281429999999999</c:v>
                </c:pt>
                <c:pt idx="29">
                  <c:v>7.297479</c:v>
                </c:pt>
                <c:pt idx="30">
                  <c:v>7.1897390000000003</c:v>
                </c:pt>
                <c:pt idx="31">
                  <c:v>7.008737</c:v>
                </c:pt>
                <c:pt idx="32">
                  <c:v>7.0113320000000003</c:v>
                </c:pt>
                <c:pt idx="33">
                  <c:v>6.9640789999999999</c:v>
                </c:pt>
                <c:pt idx="34">
                  <c:v>6.8022679999999998</c:v>
                </c:pt>
                <c:pt idx="35">
                  <c:v>6.8250950000000001</c:v>
                </c:pt>
                <c:pt idx="36">
                  <c:v>6.7923200000000001</c:v>
                </c:pt>
                <c:pt idx="37">
                  <c:v>6.7350580000000004</c:v>
                </c:pt>
                <c:pt idx="38">
                  <c:v>6.8416620000000004</c:v>
                </c:pt>
                <c:pt idx="39">
                  <c:v>6.7793910000000004</c:v>
                </c:pt>
                <c:pt idx="40">
                  <c:v>6.7518250000000002</c:v>
                </c:pt>
                <c:pt idx="41">
                  <c:v>6.8977009999999996</c:v>
                </c:pt>
                <c:pt idx="42">
                  <c:v>6.7889090000000003</c:v>
                </c:pt>
                <c:pt idx="43">
                  <c:v>6.7388199999999996</c:v>
                </c:pt>
                <c:pt idx="44">
                  <c:v>6.6449949999999998</c:v>
                </c:pt>
                <c:pt idx="45">
                  <c:v>6.6051149999999996</c:v>
                </c:pt>
                <c:pt idx="46">
                  <c:v>6.6667339999999999</c:v>
                </c:pt>
                <c:pt idx="47">
                  <c:v>6.7808270000000004</c:v>
                </c:pt>
                <c:pt idx="48">
                  <c:v>6.9496729999999998</c:v>
                </c:pt>
                <c:pt idx="49">
                  <c:v>6.9602469999999999</c:v>
                </c:pt>
                <c:pt idx="50">
                  <c:v>7.0915509999999999</c:v>
                </c:pt>
                <c:pt idx="51">
                  <c:v>7.3030189999999999</c:v>
                </c:pt>
                <c:pt idx="52">
                  <c:v>7.5098149999999997</c:v>
                </c:pt>
                <c:pt idx="53">
                  <c:v>7.7935359999999996</c:v>
                </c:pt>
                <c:pt idx="54">
                  <c:v>7.9540550000000003</c:v>
                </c:pt>
                <c:pt idx="55">
                  <c:v>8.0683170000000004</c:v>
                </c:pt>
                <c:pt idx="56">
                  <c:v>8.2001270000000002</c:v>
                </c:pt>
                <c:pt idx="57">
                  <c:v>8.3437289999999997</c:v>
                </c:pt>
                <c:pt idx="58">
                  <c:v>8.5887519999999995</c:v>
                </c:pt>
                <c:pt idx="59">
                  <c:v>8.7930270000000004</c:v>
                </c:pt>
                <c:pt idx="60">
                  <c:v>8.9094540000000002</c:v>
                </c:pt>
                <c:pt idx="61">
                  <c:v>8.9172829999999994</c:v>
                </c:pt>
                <c:pt idx="62">
                  <c:v>8.8919130000000006</c:v>
                </c:pt>
                <c:pt idx="63">
                  <c:v>8.8910049999999998</c:v>
                </c:pt>
                <c:pt idx="64">
                  <c:v>8.9422770000000007</c:v>
                </c:pt>
                <c:pt idx="65">
                  <c:v>9.0937219999999996</c:v>
                </c:pt>
                <c:pt idx="66">
                  <c:v>9.3011730000000004</c:v>
                </c:pt>
                <c:pt idx="67">
                  <c:v>9.3966650000000005</c:v>
                </c:pt>
                <c:pt idx="68">
                  <c:v>9.4243039999999993</c:v>
                </c:pt>
                <c:pt idx="69">
                  <c:v>9.3344950000000004</c:v>
                </c:pt>
                <c:pt idx="70">
                  <c:v>9.1713590000000007</c:v>
                </c:pt>
                <c:pt idx="71">
                  <c:v>9.0754450000000002</c:v>
                </c:pt>
                <c:pt idx="72">
                  <c:v>8.9892540000000007</c:v>
                </c:pt>
                <c:pt idx="73">
                  <c:v>8.9971540000000001</c:v>
                </c:pt>
                <c:pt idx="74">
                  <c:v>8.9657119999999999</c:v>
                </c:pt>
                <c:pt idx="75">
                  <c:v>8.9493840000000002</c:v>
                </c:pt>
                <c:pt idx="76">
                  <c:v>8.9415790000000008</c:v>
                </c:pt>
                <c:pt idx="77">
                  <c:v>8.8467629999999993</c:v>
                </c:pt>
                <c:pt idx="78">
                  <c:v>8.7968840000000004</c:v>
                </c:pt>
                <c:pt idx="79">
                  <c:v>8.7454599999999996</c:v>
                </c:pt>
                <c:pt idx="80">
                  <c:v>8.6705240000000003</c:v>
                </c:pt>
                <c:pt idx="81">
                  <c:v>8.6217330000000008</c:v>
                </c:pt>
                <c:pt idx="82">
                  <c:v>8.5903849999999995</c:v>
                </c:pt>
                <c:pt idx="83">
                  <c:v>8.4940060000000006</c:v>
                </c:pt>
                <c:pt idx="84">
                  <c:v>8.4559339999999992</c:v>
                </c:pt>
                <c:pt idx="85">
                  <c:v>8.4738050000000005</c:v>
                </c:pt>
                <c:pt idx="86">
                  <c:v>8.3797739999999994</c:v>
                </c:pt>
                <c:pt idx="87">
                  <c:v>8.4404839999999997</c:v>
                </c:pt>
                <c:pt idx="88">
                  <c:v>8.4953160000000008</c:v>
                </c:pt>
                <c:pt idx="89">
                  <c:v>8.4991559999999993</c:v>
                </c:pt>
                <c:pt idx="90">
                  <c:v>8.5660749999999997</c:v>
                </c:pt>
                <c:pt idx="91">
                  <c:v>8.5872340000000005</c:v>
                </c:pt>
                <c:pt idx="92">
                  <c:v>8.6045610000000003</c:v>
                </c:pt>
                <c:pt idx="93">
                  <c:v>8.6271939999999994</c:v>
                </c:pt>
                <c:pt idx="94">
                  <c:v>8.6057570000000005</c:v>
                </c:pt>
                <c:pt idx="95">
                  <c:v>8.4803920000000002</c:v>
                </c:pt>
                <c:pt idx="96">
                  <c:v>8.3537409999999994</c:v>
                </c:pt>
                <c:pt idx="97">
                  <c:v>8.1502149999999993</c:v>
                </c:pt>
                <c:pt idx="98">
                  <c:v>7.986866</c:v>
                </c:pt>
                <c:pt idx="99">
                  <c:v>7.8657339999999998</c:v>
                </c:pt>
                <c:pt idx="100">
                  <c:v>7.7308430000000001</c:v>
                </c:pt>
                <c:pt idx="101">
                  <c:v>7.6028589999999996</c:v>
                </c:pt>
                <c:pt idx="102">
                  <c:v>7.4439390000000003</c:v>
                </c:pt>
                <c:pt idx="103">
                  <c:v>7.2411110000000001</c:v>
                </c:pt>
                <c:pt idx="104">
                  <c:v>7.0700839999999996</c:v>
                </c:pt>
                <c:pt idx="105">
                  <c:v>6.8806979999999998</c:v>
                </c:pt>
                <c:pt idx="106">
                  <c:v>6.6841600000000003</c:v>
                </c:pt>
                <c:pt idx="107">
                  <c:v>6.5302199999999999</c:v>
                </c:pt>
                <c:pt idx="108">
                  <c:v>6.3454139999999999</c:v>
                </c:pt>
                <c:pt idx="109">
                  <c:v>6.2124079999999999</c:v>
                </c:pt>
                <c:pt idx="110">
                  <c:v>6.0996680000000003</c:v>
                </c:pt>
                <c:pt idx="111">
                  <c:v>5.9816279999999997</c:v>
                </c:pt>
                <c:pt idx="112">
                  <c:v>5.8743249999999998</c:v>
                </c:pt>
                <c:pt idx="113">
                  <c:v>5.7664280000000003</c:v>
                </c:pt>
                <c:pt idx="114">
                  <c:v>5.6562960000000002</c:v>
                </c:pt>
                <c:pt idx="115">
                  <c:v>5.5822269999999996</c:v>
                </c:pt>
                <c:pt idx="116">
                  <c:v>5.5566319999999996</c:v>
                </c:pt>
                <c:pt idx="117">
                  <c:v>5.4984419999999998</c:v>
                </c:pt>
                <c:pt idx="118">
                  <c:v>5.4476149999999999</c:v>
                </c:pt>
                <c:pt idx="119">
                  <c:v>5.431413</c:v>
                </c:pt>
                <c:pt idx="120">
                  <c:v>5.5222020000000001</c:v>
                </c:pt>
                <c:pt idx="121">
                  <c:v>5.7656580000000002</c:v>
                </c:pt>
                <c:pt idx="122">
                  <c:v>6.1328389999999997</c:v>
                </c:pt>
                <c:pt idx="123">
                  <c:v>6.4887949999999996</c:v>
                </c:pt>
                <c:pt idx="124">
                  <c:v>6.71821</c:v>
                </c:pt>
                <c:pt idx="125">
                  <c:v>6.7979469999999997</c:v>
                </c:pt>
                <c:pt idx="126">
                  <c:v>6.7807930000000001</c:v>
                </c:pt>
                <c:pt idx="127">
                  <c:v>6.6968009999999998</c:v>
                </c:pt>
                <c:pt idx="128">
                  <c:v>6.5643089999999997</c:v>
                </c:pt>
                <c:pt idx="129">
                  <c:v>6.4232170000000002</c:v>
                </c:pt>
                <c:pt idx="130">
                  <c:v>6.2423250000000001</c:v>
                </c:pt>
                <c:pt idx="131">
                  <c:v>6.0795820000000003</c:v>
                </c:pt>
                <c:pt idx="132">
                  <c:v>6.0016610000000004</c:v>
                </c:pt>
                <c:pt idx="133">
                  <c:v>5.9712189999999996</c:v>
                </c:pt>
                <c:pt idx="134">
                  <c:v>5.9472449999999997</c:v>
                </c:pt>
                <c:pt idx="135">
                  <c:v>5.9643569999999997</c:v>
                </c:pt>
                <c:pt idx="136">
                  <c:v>5.926183</c:v>
                </c:pt>
                <c:pt idx="137">
                  <c:v>5.908595</c:v>
                </c:pt>
                <c:pt idx="138">
                  <c:v>5.8600009999999996</c:v>
                </c:pt>
                <c:pt idx="139">
                  <c:v>5.8127599999999999</c:v>
                </c:pt>
                <c:pt idx="140">
                  <c:v>5.7695850000000002</c:v>
                </c:pt>
                <c:pt idx="141">
                  <c:v>5.6661520000000003</c:v>
                </c:pt>
                <c:pt idx="142">
                  <c:v>5.6271820000000004</c:v>
                </c:pt>
                <c:pt idx="143">
                  <c:v>5.5909709999999997</c:v>
                </c:pt>
                <c:pt idx="144">
                  <c:v>5.5309010000000001</c:v>
                </c:pt>
                <c:pt idx="145">
                  <c:v>5.4904590000000004</c:v>
                </c:pt>
                <c:pt idx="146">
                  <c:v>5.4206110000000001</c:v>
                </c:pt>
                <c:pt idx="147">
                  <c:v>5.3336180000000004</c:v>
                </c:pt>
                <c:pt idx="148">
                  <c:v>5.251792</c:v>
                </c:pt>
                <c:pt idx="149">
                  <c:v>5.2051280000000002</c:v>
                </c:pt>
                <c:pt idx="150">
                  <c:v>5.162947</c:v>
                </c:pt>
                <c:pt idx="151">
                  <c:v>5.135186</c:v>
                </c:pt>
                <c:pt idx="152">
                  <c:v>5.1144160000000003</c:v>
                </c:pt>
                <c:pt idx="153">
                  <c:v>5.0752629999999996</c:v>
                </c:pt>
                <c:pt idx="154">
                  <c:v>5.0385419999999996</c:v>
                </c:pt>
                <c:pt idx="155">
                  <c:v>4.9862120000000001</c:v>
                </c:pt>
                <c:pt idx="156">
                  <c:v>4.9491389999999997</c:v>
                </c:pt>
                <c:pt idx="157">
                  <c:v>4.9173400000000003</c:v>
                </c:pt>
                <c:pt idx="158">
                  <c:v>4.8990710000000002</c:v>
                </c:pt>
                <c:pt idx="159">
                  <c:v>4.8741390000000004</c:v>
                </c:pt>
                <c:pt idx="160">
                  <c:v>4.8502320000000001</c:v>
                </c:pt>
                <c:pt idx="161">
                  <c:v>4.8084429999999996</c:v>
                </c:pt>
                <c:pt idx="162">
                  <c:v>4.7742789999999999</c:v>
                </c:pt>
                <c:pt idx="163">
                  <c:v>4.7598440000000002</c:v>
                </c:pt>
                <c:pt idx="164">
                  <c:v>4.7260330000000002</c:v>
                </c:pt>
                <c:pt idx="165">
                  <c:v>4.7301219999999997</c:v>
                </c:pt>
                <c:pt idx="166">
                  <c:v>4.6785379999999996</c:v>
                </c:pt>
                <c:pt idx="167">
                  <c:v>4.6274470000000001</c:v>
                </c:pt>
                <c:pt idx="168">
                  <c:v>4.5607100000000003</c:v>
                </c:pt>
                <c:pt idx="169">
                  <c:v>4.4846490000000001</c:v>
                </c:pt>
                <c:pt idx="170">
                  <c:v>4.4207239999999999</c:v>
                </c:pt>
                <c:pt idx="171">
                  <c:v>4.3333830000000004</c:v>
                </c:pt>
                <c:pt idx="172">
                  <c:v>4.2352489999999996</c:v>
                </c:pt>
                <c:pt idx="173">
                  <c:v>4.0909300000000002</c:v>
                </c:pt>
              </c:numCache>
            </c:numRef>
          </c:val>
          <c:smooth val="0"/>
          <c:extLst>
            <c:ext xmlns:c16="http://schemas.microsoft.com/office/drawing/2014/chart" uri="{C3380CC4-5D6E-409C-BE32-E72D297353CC}">
              <c16:uniqueId val="{00000001-EE3B-449C-BDC3-CDCFA60F833F}"/>
            </c:ext>
          </c:extLst>
        </c:ser>
        <c:ser>
          <c:idx val="2"/>
          <c:order val="2"/>
          <c:tx>
            <c:strRef>
              <c:f>Sheet1!$D$1</c:f>
              <c:strCache>
                <c:ptCount val="1"/>
                <c:pt idx="0">
                  <c:v>10-Year Treasury Yield</c:v>
                </c:pt>
              </c:strCache>
            </c:strRef>
          </c:tx>
          <c:spPr>
            <a:ln w="44450" cap="rnd">
              <a:solidFill>
                <a:schemeClr val="accent3"/>
              </a:solidFill>
              <a:round/>
            </a:ln>
            <a:effectLst/>
          </c:spPr>
          <c:marker>
            <c:symbol val="none"/>
          </c:marker>
          <c:cat>
            <c:numRef>
              <c:f>Sheet1!$A$2:$A$175</c:f>
              <c:numCache>
                <c:formatCode>General</c:formatCode>
                <c:ptCount val="174"/>
                <c:pt idx="0">
                  <c:v>1978</c:v>
                </c:pt>
                <c:pt idx="1">
                  <c:v>1979</c:v>
                </c:pt>
                <c:pt idx="2">
                  <c:v>1979</c:v>
                </c:pt>
                <c:pt idx="3">
                  <c:v>1979</c:v>
                </c:pt>
                <c:pt idx="4">
                  <c:v>1979</c:v>
                </c:pt>
                <c:pt idx="5">
                  <c:v>1980</c:v>
                </c:pt>
                <c:pt idx="6">
                  <c:v>1980</c:v>
                </c:pt>
                <c:pt idx="7">
                  <c:v>1980</c:v>
                </c:pt>
                <c:pt idx="8">
                  <c:v>1980</c:v>
                </c:pt>
                <c:pt idx="9">
                  <c:v>1981</c:v>
                </c:pt>
                <c:pt idx="10">
                  <c:v>1981</c:v>
                </c:pt>
                <c:pt idx="11">
                  <c:v>1981</c:v>
                </c:pt>
                <c:pt idx="12">
                  <c:v>1981</c:v>
                </c:pt>
                <c:pt idx="13">
                  <c:v>1982</c:v>
                </c:pt>
                <c:pt idx="14">
                  <c:v>1982</c:v>
                </c:pt>
                <c:pt idx="15">
                  <c:v>1982</c:v>
                </c:pt>
                <c:pt idx="16">
                  <c:v>1982</c:v>
                </c:pt>
                <c:pt idx="17">
                  <c:v>1983</c:v>
                </c:pt>
                <c:pt idx="18">
                  <c:v>1983</c:v>
                </c:pt>
                <c:pt idx="19">
                  <c:v>1983</c:v>
                </c:pt>
                <c:pt idx="20">
                  <c:v>1983</c:v>
                </c:pt>
                <c:pt idx="21">
                  <c:v>1984</c:v>
                </c:pt>
                <c:pt idx="22">
                  <c:v>1984</c:v>
                </c:pt>
                <c:pt idx="23">
                  <c:v>1984</c:v>
                </c:pt>
                <c:pt idx="24">
                  <c:v>1984</c:v>
                </c:pt>
                <c:pt idx="25">
                  <c:v>1985</c:v>
                </c:pt>
                <c:pt idx="26">
                  <c:v>1985</c:v>
                </c:pt>
                <c:pt idx="27">
                  <c:v>1985</c:v>
                </c:pt>
                <c:pt idx="28">
                  <c:v>1985</c:v>
                </c:pt>
                <c:pt idx="29">
                  <c:v>1986</c:v>
                </c:pt>
                <c:pt idx="30">
                  <c:v>1986</c:v>
                </c:pt>
                <c:pt idx="31">
                  <c:v>1986</c:v>
                </c:pt>
                <c:pt idx="32">
                  <c:v>1986</c:v>
                </c:pt>
                <c:pt idx="33">
                  <c:v>1987</c:v>
                </c:pt>
                <c:pt idx="34">
                  <c:v>1987</c:v>
                </c:pt>
                <c:pt idx="35">
                  <c:v>1987</c:v>
                </c:pt>
                <c:pt idx="36">
                  <c:v>1987</c:v>
                </c:pt>
                <c:pt idx="37">
                  <c:v>1988</c:v>
                </c:pt>
                <c:pt idx="38">
                  <c:v>1988</c:v>
                </c:pt>
                <c:pt idx="39">
                  <c:v>1988</c:v>
                </c:pt>
                <c:pt idx="40">
                  <c:v>1988</c:v>
                </c:pt>
                <c:pt idx="41">
                  <c:v>1989</c:v>
                </c:pt>
                <c:pt idx="42">
                  <c:v>1989</c:v>
                </c:pt>
                <c:pt idx="43">
                  <c:v>1989</c:v>
                </c:pt>
                <c:pt idx="44">
                  <c:v>1989</c:v>
                </c:pt>
                <c:pt idx="45">
                  <c:v>1990</c:v>
                </c:pt>
                <c:pt idx="46">
                  <c:v>1990</c:v>
                </c:pt>
                <c:pt idx="47">
                  <c:v>1990</c:v>
                </c:pt>
                <c:pt idx="48">
                  <c:v>1990</c:v>
                </c:pt>
                <c:pt idx="49">
                  <c:v>1991</c:v>
                </c:pt>
                <c:pt idx="50">
                  <c:v>1991</c:v>
                </c:pt>
                <c:pt idx="51">
                  <c:v>1991</c:v>
                </c:pt>
                <c:pt idx="52">
                  <c:v>1991</c:v>
                </c:pt>
                <c:pt idx="53">
                  <c:v>1992</c:v>
                </c:pt>
                <c:pt idx="54">
                  <c:v>1992</c:v>
                </c:pt>
                <c:pt idx="55">
                  <c:v>1992</c:v>
                </c:pt>
                <c:pt idx="56">
                  <c:v>1992</c:v>
                </c:pt>
                <c:pt idx="57">
                  <c:v>1993</c:v>
                </c:pt>
                <c:pt idx="58">
                  <c:v>1993</c:v>
                </c:pt>
                <c:pt idx="59">
                  <c:v>1993</c:v>
                </c:pt>
                <c:pt idx="60">
                  <c:v>1993</c:v>
                </c:pt>
                <c:pt idx="61">
                  <c:v>1994</c:v>
                </c:pt>
                <c:pt idx="62">
                  <c:v>1994</c:v>
                </c:pt>
                <c:pt idx="63">
                  <c:v>1994</c:v>
                </c:pt>
                <c:pt idx="64">
                  <c:v>1994</c:v>
                </c:pt>
                <c:pt idx="65">
                  <c:v>1995</c:v>
                </c:pt>
                <c:pt idx="66">
                  <c:v>1995</c:v>
                </c:pt>
                <c:pt idx="67">
                  <c:v>1995</c:v>
                </c:pt>
                <c:pt idx="68">
                  <c:v>1995</c:v>
                </c:pt>
                <c:pt idx="69">
                  <c:v>1996</c:v>
                </c:pt>
                <c:pt idx="70">
                  <c:v>1996</c:v>
                </c:pt>
                <c:pt idx="71">
                  <c:v>1996</c:v>
                </c:pt>
                <c:pt idx="72">
                  <c:v>1996</c:v>
                </c:pt>
                <c:pt idx="73">
                  <c:v>1997</c:v>
                </c:pt>
                <c:pt idx="74">
                  <c:v>1997</c:v>
                </c:pt>
                <c:pt idx="75">
                  <c:v>1997</c:v>
                </c:pt>
                <c:pt idx="76">
                  <c:v>1997</c:v>
                </c:pt>
                <c:pt idx="77">
                  <c:v>1998</c:v>
                </c:pt>
                <c:pt idx="78">
                  <c:v>1998</c:v>
                </c:pt>
                <c:pt idx="79">
                  <c:v>1998</c:v>
                </c:pt>
                <c:pt idx="80">
                  <c:v>1998</c:v>
                </c:pt>
                <c:pt idx="81">
                  <c:v>1999</c:v>
                </c:pt>
                <c:pt idx="82">
                  <c:v>1999</c:v>
                </c:pt>
                <c:pt idx="83">
                  <c:v>1999</c:v>
                </c:pt>
                <c:pt idx="84">
                  <c:v>1999</c:v>
                </c:pt>
                <c:pt idx="85">
                  <c:v>2000</c:v>
                </c:pt>
                <c:pt idx="86">
                  <c:v>2000</c:v>
                </c:pt>
                <c:pt idx="87">
                  <c:v>2000</c:v>
                </c:pt>
                <c:pt idx="88">
                  <c:v>2000</c:v>
                </c:pt>
                <c:pt idx="89">
                  <c:v>2001</c:v>
                </c:pt>
                <c:pt idx="90">
                  <c:v>2001</c:v>
                </c:pt>
                <c:pt idx="91">
                  <c:v>2001</c:v>
                </c:pt>
                <c:pt idx="92">
                  <c:v>2001</c:v>
                </c:pt>
                <c:pt idx="93">
                  <c:v>2002</c:v>
                </c:pt>
                <c:pt idx="94">
                  <c:v>2002</c:v>
                </c:pt>
                <c:pt idx="95">
                  <c:v>2002</c:v>
                </c:pt>
                <c:pt idx="96">
                  <c:v>2002</c:v>
                </c:pt>
                <c:pt idx="97">
                  <c:v>2003</c:v>
                </c:pt>
                <c:pt idx="98">
                  <c:v>2003</c:v>
                </c:pt>
                <c:pt idx="99">
                  <c:v>2003</c:v>
                </c:pt>
                <c:pt idx="100">
                  <c:v>2003</c:v>
                </c:pt>
                <c:pt idx="101">
                  <c:v>2004</c:v>
                </c:pt>
                <c:pt idx="102">
                  <c:v>2004</c:v>
                </c:pt>
                <c:pt idx="103">
                  <c:v>2004</c:v>
                </c:pt>
                <c:pt idx="104">
                  <c:v>2004</c:v>
                </c:pt>
                <c:pt idx="105">
                  <c:v>2005</c:v>
                </c:pt>
                <c:pt idx="106">
                  <c:v>2005</c:v>
                </c:pt>
                <c:pt idx="107">
                  <c:v>2005</c:v>
                </c:pt>
                <c:pt idx="108">
                  <c:v>2005</c:v>
                </c:pt>
                <c:pt idx="109">
                  <c:v>2006</c:v>
                </c:pt>
                <c:pt idx="110">
                  <c:v>2006</c:v>
                </c:pt>
                <c:pt idx="111">
                  <c:v>2006</c:v>
                </c:pt>
                <c:pt idx="112">
                  <c:v>2006</c:v>
                </c:pt>
                <c:pt idx="113">
                  <c:v>2007</c:v>
                </c:pt>
                <c:pt idx="114">
                  <c:v>2007</c:v>
                </c:pt>
                <c:pt idx="115">
                  <c:v>2007</c:v>
                </c:pt>
                <c:pt idx="116">
                  <c:v>2007</c:v>
                </c:pt>
                <c:pt idx="117">
                  <c:v>2008</c:v>
                </c:pt>
                <c:pt idx="118">
                  <c:v>2008</c:v>
                </c:pt>
                <c:pt idx="119">
                  <c:v>2008</c:v>
                </c:pt>
                <c:pt idx="120">
                  <c:v>2008</c:v>
                </c:pt>
                <c:pt idx="121">
                  <c:v>2009</c:v>
                </c:pt>
                <c:pt idx="122">
                  <c:v>2009</c:v>
                </c:pt>
                <c:pt idx="123">
                  <c:v>2009</c:v>
                </c:pt>
                <c:pt idx="124">
                  <c:v>2009</c:v>
                </c:pt>
                <c:pt idx="125">
                  <c:v>2010</c:v>
                </c:pt>
                <c:pt idx="126">
                  <c:v>2010</c:v>
                </c:pt>
                <c:pt idx="127">
                  <c:v>2010</c:v>
                </c:pt>
                <c:pt idx="128">
                  <c:v>2010</c:v>
                </c:pt>
                <c:pt idx="129">
                  <c:v>2011</c:v>
                </c:pt>
                <c:pt idx="130">
                  <c:v>2011</c:v>
                </c:pt>
                <c:pt idx="131">
                  <c:v>2011</c:v>
                </c:pt>
                <c:pt idx="132">
                  <c:v>2011</c:v>
                </c:pt>
                <c:pt idx="133">
                  <c:v>2012</c:v>
                </c:pt>
                <c:pt idx="134">
                  <c:v>2012</c:v>
                </c:pt>
                <c:pt idx="135">
                  <c:v>2012</c:v>
                </c:pt>
                <c:pt idx="136">
                  <c:v>2012</c:v>
                </c:pt>
                <c:pt idx="137">
                  <c:v>2013</c:v>
                </c:pt>
                <c:pt idx="138">
                  <c:v>2013</c:v>
                </c:pt>
                <c:pt idx="139">
                  <c:v>2013</c:v>
                </c:pt>
                <c:pt idx="140">
                  <c:v>2013</c:v>
                </c:pt>
                <c:pt idx="141">
                  <c:v>2014</c:v>
                </c:pt>
                <c:pt idx="142">
                  <c:v>2014</c:v>
                </c:pt>
                <c:pt idx="143">
                  <c:v>2014</c:v>
                </c:pt>
                <c:pt idx="144">
                  <c:v>2014</c:v>
                </c:pt>
                <c:pt idx="145">
                  <c:v>2015</c:v>
                </c:pt>
                <c:pt idx="146">
                  <c:v>2015</c:v>
                </c:pt>
                <c:pt idx="147">
                  <c:v>2015</c:v>
                </c:pt>
                <c:pt idx="148">
                  <c:v>2015</c:v>
                </c:pt>
                <c:pt idx="149">
                  <c:v>2016</c:v>
                </c:pt>
                <c:pt idx="150">
                  <c:v>2016</c:v>
                </c:pt>
                <c:pt idx="151">
                  <c:v>2016</c:v>
                </c:pt>
                <c:pt idx="152">
                  <c:v>2016</c:v>
                </c:pt>
                <c:pt idx="153">
                  <c:v>2017</c:v>
                </c:pt>
                <c:pt idx="154">
                  <c:v>2017</c:v>
                </c:pt>
                <c:pt idx="155">
                  <c:v>2017</c:v>
                </c:pt>
                <c:pt idx="156">
                  <c:v>2017</c:v>
                </c:pt>
                <c:pt idx="157">
                  <c:v>2018</c:v>
                </c:pt>
                <c:pt idx="158">
                  <c:v>2018</c:v>
                </c:pt>
                <c:pt idx="159">
                  <c:v>2018</c:v>
                </c:pt>
                <c:pt idx="160">
                  <c:v>2018</c:v>
                </c:pt>
                <c:pt idx="161">
                  <c:v>2019</c:v>
                </c:pt>
                <c:pt idx="162">
                  <c:v>2019</c:v>
                </c:pt>
                <c:pt idx="163">
                  <c:v>2019</c:v>
                </c:pt>
                <c:pt idx="164">
                  <c:v>2019</c:v>
                </c:pt>
                <c:pt idx="165">
                  <c:v>2020</c:v>
                </c:pt>
                <c:pt idx="166">
                  <c:v>2020</c:v>
                </c:pt>
                <c:pt idx="167">
                  <c:v>2020</c:v>
                </c:pt>
                <c:pt idx="168">
                  <c:v>2020</c:v>
                </c:pt>
                <c:pt idx="169">
                  <c:v>2021</c:v>
                </c:pt>
                <c:pt idx="170">
                  <c:v>2021</c:v>
                </c:pt>
                <c:pt idx="171">
                  <c:v>2021</c:v>
                </c:pt>
                <c:pt idx="172">
                  <c:v>2021</c:v>
                </c:pt>
                <c:pt idx="173">
                  <c:v>2022</c:v>
                </c:pt>
              </c:numCache>
            </c:numRef>
          </c:cat>
          <c:val>
            <c:numRef>
              <c:f>Sheet1!$D$2:$D$175</c:f>
              <c:numCache>
                <c:formatCode>0.0</c:formatCode>
                <c:ptCount val="174"/>
                <c:pt idx="0">
                  <c:v>9.15</c:v>
                </c:pt>
                <c:pt idx="1">
                  <c:v>9.11</c:v>
                </c:pt>
                <c:pt idx="2">
                  <c:v>8.81</c:v>
                </c:pt>
                <c:pt idx="3">
                  <c:v>9.44</c:v>
                </c:pt>
                <c:pt idx="4">
                  <c:v>10.33</c:v>
                </c:pt>
                <c:pt idx="5">
                  <c:v>12.64</c:v>
                </c:pt>
                <c:pt idx="6">
                  <c:v>10.09</c:v>
                </c:pt>
                <c:pt idx="7">
                  <c:v>11.86</c:v>
                </c:pt>
                <c:pt idx="8">
                  <c:v>12.43</c:v>
                </c:pt>
                <c:pt idx="9">
                  <c:v>13.13</c:v>
                </c:pt>
                <c:pt idx="10">
                  <c:v>13.86</c:v>
                </c:pt>
                <c:pt idx="11">
                  <c:v>15.84</c:v>
                </c:pt>
                <c:pt idx="12">
                  <c:v>13.98</c:v>
                </c:pt>
                <c:pt idx="13">
                  <c:v>14.18</c:v>
                </c:pt>
                <c:pt idx="14">
                  <c:v>14.44</c:v>
                </c:pt>
                <c:pt idx="15">
                  <c:v>11.73</c:v>
                </c:pt>
                <c:pt idx="16">
                  <c:v>10.36</c:v>
                </c:pt>
                <c:pt idx="17">
                  <c:v>10.62</c:v>
                </c:pt>
                <c:pt idx="18">
                  <c:v>10.96</c:v>
                </c:pt>
                <c:pt idx="19">
                  <c:v>11.44</c:v>
                </c:pt>
                <c:pt idx="20">
                  <c:v>11.82</c:v>
                </c:pt>
                <c:pt idx="21">
                  <c:v>12.53</c:v>
                </c:pt>
                <c:pt idx="22">
                  <c:v>13.84</c:v>
                </c:pt>
                <c:pt idx="23">
                  <c:v>12.47</c:v>
                </c:pt>
                <c:pt idx="24">
                  <c:v>11.55</c:v>
                </c:pt>
                <c:pt idx="25">
                  <c:v>11.65</c:v>
                </c:pt>
                <c:pt idx="26">
                  <c:v>10.25</c:v>
                </c:pt>
                <c:pt idx="27">
                  <c:v>10.31</c:v>
                </c:pt>
                <c:pt idx="28">
                  <c:v>9</c:v>
                </c:pt>
                <c:pt idx="29">
                  <c:v>7.39</c:v>
                </c:pt>
                <c:pt idx="30">
                  <c:v>7.35</c:v>
                </c:pt>
                <c:pt idx="31">
                  <c:v>7.45</c:v>
                </c:pt>
                <c:pt idx="32">
                  <c:v>7.23</c:v>
                </c:pt>
                <c:pt idx="33">
                  <c:v>7.51</c:v>
                </c:pt>
                <c:pt idx="34">
                  <c:v>8.3800000000000008</c:v>
                </c:pt>
                <c:pt idx="35">
                  <c:v>9.6300000000000008</c:v>
                </c:pt>
                <c:pt idx="36">
                  <c:v>8.83</c:v>
                </c:pt>
                <c:pt idx="37">
                  <c:v>8.57</c:v>
                </c:pt>
                <c:pt idx="38">
                  <c:v>8.82</c:v>
                </c:pt>
                <c:pt idx="39">
                  <c:v>8.8699999999999992</c:v>
                </c:pt>
                <c:pt idx="40">
                  <c:v>9.14</c:v>
                </c:pt>
                <c:pt idx="41">
                  <c:v>9.3000000000000007</c:v>
                </c:pt>
                <c:pt idx="42">
                  <c:v>8.1</c:v>
                </c:pt>
                <c:pt idx="43">
                  <c:v>8.31</c:v>
                </c:pt>
                <c:pt idx="44">
                  <c:v>7.93</c:v>
                </c:pt>
                <c:pt idx="45">
                  <c:v>8.65</c:v>
                </c:pt>
                <c:pt idx="46">
                  <c:v>8.43</c:v>
                </c:pt>
                <c:pt idx="47">
                  <c:v>8.82</c:v>
                </c:pt>
                <c:pt idx="48">
                  <c:v>8.08</c:v>
                </c:pt>
                <c:pt idx="49">
                  <c:v>8.0500000000000007</c:v>
                </c:pt>
                <c:pt idx="50">
                  <c:v>8.24</c:v>
                </c:pt>
                <c:pt idx="51">
                  <c:v>7.47</c:v>
                </c:pt>
                <c:pt idx="52">
                  <c:v>6.71</c:v>
                </c:pt>
                <c:pt idx="53">
                  <c:v>7.54</c:v>
                </c:pt>
                <c:pt idx="54">
                  <c:v>7.14</c:v>
                </c:pt>
                <c:pt idx="55">
                  <c:v>6.37</c:v>
                </c:pt>
                <c:pt idx="56">
                  <c:v>6.7</c:v>
                </c:pt>
                <c:pt idx="57">
                  <c:v>6.03</c:v>
                </c:pt>
                <c:pt idx="58">
                  <c:v>5.8</c:v>
                </c:pt>
                <c:pt idx="59">
                  <c:v>5.4</c:v>
                </c:pt>
                <c:pt idx="60">
                  <c:v>5.83</c:v>
                </c:pt>
                <c:pt idx="61">
                  <c:v>6.77</c:v>
                </c:pt>
                <c:pt idx="62">
                  <c:v>7.34</c:v>
                </c:pt>
                <c:pt idx="63">
                  <c:v>7.62</c:v>
                </c:pt>
                <c:pt idx="64">
                  <c:v>7.84</c:v>
                </c:pt>
                <c:pt idx="65">
                  <c:v>7.2</c:v>
                </c:pt>
                <c:pt idx="66">
                  <c:v>6.21</c:v>
                </c:pt>
                <c:pt idx="67">
                  <c:v>6.17</c:v>
                </c:pt>
                <c:pt idx="68">
                  <c:v>5.58</c:v>
                </c:pt>
                <c:pt idx="69">
                  <c:v>6.34</c:v>
                </c:pt>
                <c:pt idx="70">
                  <c:v>6.73</c:v>
                </c:pt>
                <c:pt idx="71">
                  <c:v>6.72</c:v>
                </c:pt>
                <c:pt idx="72">
                  <c:v>6.43</c:v>
                </c:pt>
                <c:pt idx="73">
                  <c:v>6.92</c:v>
                </c:pt>
                <c:pt idx="74">
                  <c:v>6.51</c:v>
                </c:pt>
                <c:pt idx="75">
                  <c:v>6.12</c:v>
                </c:pt>
                <c:pt idx="76">
                  <c:v>5.75</c:v>
                </c:pt>
                <c:pt idx="77">
                  <c:v>5.67</c:v>
                </c:pt>
                <c:pt idx="78">
                  <c:v>5.44</c:v>
                </c:pt>
                <c:pt idx="79">
                  <c:v>4.4400000000000004</c:v>
                </c:pt>
                <c:pt idx="80">
                  <c:v>4.6500000000000004</c:v>
                </c:pt>
                <c:pt idx="81">
                  <c:v>5.25</c:v>
                </c:pt>
                <c:pt idx="82">
                  <c:v>5.81</c:v>
                </c:pt>
                <c:pt idx="83">
                  <c:v>5.9</c:v>
                </c:pt>
                <c:pt idx="84">
                  <c:v>6.45</c:v>
                </c:pt>
                <c:pt idx="85">
                  <c:v>6.03</c:v>
                </c:pt>
                <c:pt idx="86">
                  <c:v>6.03</c:v>
                </c:pt>
                <c:pt idx="87">
                  <c:v>5.8</c:v>
                </c:pt>
                <c:pt idx="88">
                  <c:v>5.12</c:v>
                </c:pt>
                <c:pt idx="89">
                  <c:v>4.93</c:v>
                </c:pt>
                <c:pt idx="90">
                  <c:v>5.42</c:v>
                </c:pt>
                <c:pt idx="91">
                  <c:v>4.5999999999999996</c:v>
                </c:pt>
                <c:pt idx="92">
                  <c:v>5.07</c:v>
                </c:pt>
                <c:pt idx="93">
                  <c:v>5.42</c:v>
                </c:pt>
                <c:pt idx="94">
                  <c:v>4.8600000000000003</c:v>
                </c:pt>
                <c:pt idx="95">
                  <c:v>3.63</c:v>
                </c:pt>
                <c:pt idx="96">
                  <c:v>3.83</c:v>
                </c:pt>
                <c:pt idx="97">
                  <c:v>3.83</c:v>
                </c:pt>
                <c:pt idx="98">
                  <c:v>3.54</c:v>
                </c:pt>
                <c:pt idx="99">
                  <c:v>3.96</c:v>
                </c:pt>
                <c:pt idx="100">
                  <c:v>4.2699999999999996</c:v>
                </c:pt>
                <c:pt idx="101">
                  <c:v>3.86</c:v>
                </c:pt>
                <c:pt idx="102">
                  <c:v>4.62</c:v>
                </c:pt>
                <c:pt idx="103">
                  <c:v>4.1399999999999997</c:v>
                </c:pt>
                <c:pt idx="104">
                  <c:v>4.24</c:v>
                </c:pt>
                <c:pt idx="105">
                  <c:v>4.5</c:v>
                </c:pt>
                <c:pt idx="106">
                  <c:v>3.94</c:v>
                </c:pt>
                <c:pt idx="107">
                  <c:v>4.34</c:v>
                </c:pt>
                <c:pt idx="108">
                  <c:v>4.3899999999999997</c:v>
                </c:pt>
                <c:pt idx="109">
                  <c:v>4.8600000000000003</c:v>
                </c:pt>
                <c:pt idx="110">
                  <c:v>5.15</c:v>
                </c:pt>
                <c:pt idx="111">
                  <c:v>4.6399999999999997</c:v>
                </c:pt>
                <c:pt idx="112">
                  <c:v>4.71</c:v>
                </c:pt>
                <c:pt idx="113">
                  <c:v>4.6500000000000004</c:v>
                </c:pt>
                <c:pt idx="114">
                  <c:v>5.03</c:v>
                </c:pt>
                <c:pt idx="115">
                  <c:v>4.59</c:v>
                </c:pt>
                <c:pt idx="116">
                  <c:v>4.04</c:v>
                </c:pt>
                <c:pt idx="117">
                  <c:v>3.45</c:v>
                </c:pt>
                <c:pt idx="118">
                  <c:v>3.99</c:v>
                </c:pt>
                <c:pt idx="119">
                  <c:v>3.85</c:v>
                </c:pt>
                <c:pt idx="120">
                  <c:v>2.25</c:v>
                </c:pt>
                <c:pt idx="121">
                  <c:v>2.71</c:v>
                </c:pt>
                <c:pt idx="122">
                  <c:v>3.53</c:v>
                </c:pt>
                <c:pt idx="123">
                  <c:v>3.31</c:v>
                </c:pt>
                <c:pt idx="124">
                  <c:v>3.85</c:v>
                </c:pt>
                <c:pt idx="125">
                  <c:v>3.84</c:v>
                </c:pt>
                <c:pt idx="126">
                  <c:v>2.97</c:v>
                </c:pt>
                <c:pt idx="127">
                  <c:v>2.5299999999999998</c:v>
                </c:pt>
                <c:pt idx="128">
                  <c:v>3.3</c:v>
                </c:pt>
                <c:pt idx="129">
                  <c:v>3.47</c:v>
                </c:pt>
                <c:pt idx="130">
                  <c:v>3.18</c:v>
                </c:pt>
                <c:pt idx="131">
                  <c:v>1.92</c:v>
                </c:pt>
                <c:pt idx="132">
                  <c:v>1.89</c:v>
                </c:pt>
                <c:pt idx="133">
                  <c:v>2.23</c:v>
                </c:pt>
                <c:pt idx="134">
                  <c:v>1.67</c:v>
                </c:pt>
                <c:pt idx="135">
                  <c:v>1.65</c:v>
                </c:pt>
                <c:pt idx="136">
                  <c:v>1.78</c:v>
                </c:pt>
                <c:pt idx="137">
                  <c:v>1.87</c:v>
                </c:pt>
                <c:pt idx="138">
                  <c:v>2.52</c:v>
                </c:pt>
                <c:pt idx="139">
                  <c:v>2.64</c:v>
                </c:pt>
                <c:pt idx="140">
                  <c:v>3.04</c:v>
                </c:pt>
                <c:pt idx="141">
                  <c:v>2.73</c:v>
                </c:pt>
                <c:pt idx="142">
                  <c:v>2.5299999999999998</c:v>
                </c:pt>
                <c:pt idx="143">
                  <c:v>2.52</c:v>
                </c:pt>
                <c:pt idx="144">
                  <c:v>2.17</c:v>
                </c:pt>
                <c:pt idx="145">
                  <c:v>1.94</c:v>
                </c:pt>
                <c:pt idx="146">
                  <c:v>2.35</c:v>
                </c:pt>
                <c:pt idx="147">
                  <c:v>2.06</c:v>
                </c:pt>
                <c:pt idx="148">
                  <c:v>2.27</c:v>
                </c:pt>
                <c:pt idx="149">
                  <c:v>1.78</c:v>
                </c:pt>
                <c:pt idx="150">
                  <c:v>1.49</c:v>
                </c:pt>
                <c:pt idx="151">
                  <c:v>1.6</c:v>
                </c:pt>
                <c:pt idx="152">
                  <c:v>2.4500000000000002</c:v>
                </c:pt>
                <c:pt idx="153">
                  <c:v>2.4</c:v>
                </c:pt>
                <c:pt idx="154">
                  <c:v>2.31</c:v>
                </c:pt>
                <c:pt idx="155">
                  <c:v>2.33</c:v>
                </c:pt>
                <c:pt idx="156">
                  <c:v>2.4</c:v>
                </c:pt>
                <c:pt idx="157">
                  <c:v>2.74</c:v>
                </c:pt>
                <c:pt idx="158">
                  <c:v>2.85</c:v>
                </c:pt>
                <c:pt idx="159">
                  <c:v>3.05</c:v>
                </c:pt>
                <c:pt idx="160">
                  <c:v>2.69</c:v>
                </c:pt>
                <c:pt idx="161">
                  <c:v>2.41</c:v>
                </c:pt>
                <c:pt idx="162">
                  <c:v>2</c:v>
                </c:pt>
                <c:pt idx="163">
                  <c:v>1.68</c:v>
                </c:pt>
                <c:pt idx="164">
                  <c:v>1.92</c:v>
                </c:pt>
                <c:pt idx="165">
                  <c:v>0.7</c:v>
                </c:pt>
                <c:pt idx="166">
                  <c:v>0.66</c:v>
                </c:pt>
                <c:pt idx="167">
                  <c:v>0.69</c:v>
                </c:pt>
                <c:pt idx="168">
                  <c:v>0.93</c:v>
                </c:pt>
                <c:pt idx="169">
                  <c:v>1.74</c:v>
                </c:pt>
                <c:pt idx="170">
                  <c:v>1.45</c:v>
                </c:pt>
                <c:pt idx="171">
                  <c:v>1.52</c:v>
                </c:pt>
                <c:pt idx="172">
                  <c:v>1.52</c:v>
                </c:pt>
                <c:pt idx="173">
                  <c:v>2.39</c:v>
                </c:pt>
              </c:numCache>
            </c:numRef>
          </c:val>
          <c:smooth val="0"/>
          <c:extLst>
            <c:ext xmlns:c16="http://schemas.microsoft.com/office/drawing/2014/chart" uri="{C3380CC4-5D6E-409C-BE32-E72D297353CC}">
              <c16:uniqueId val="{00000002-EE3B-449C-BDC3-CDCFA60F833F}"/>
            </c:ext>
          </c:extLst>
        </c:ser>
        <c:dLbls>
          <c:showLegendKey val="0"/>
          <c:showVal val="0"/>
          <c:showCatName val="0"/>
          <c:showSerName val="0"/>
          <c:showPercent val="0"/>
          <c:showBubbleSize val="0"/>
        </c:dLbls>
        <c:marker val="1"/>
        <c:smooth val="0"/>
        <c:axId val="203503728"/>
        <c:axId val="203494160"/>
      </c:lineChart>
      <c:catAx>
        <c:axId val="20350372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3494160"/>
        <c:crosses val="autoZero"/>
        <c:auto val="1"/>
        <c:lblAlgn val="ctr"/>
        <c:lblOffset val="100"/>
        <c:noMultiLvlLbl val="0"/>
      </c:catAx>
      <c:valAx>
        <c:axId val="2034941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800" dirty="0"/>
                  <a:t>Cap Rate, 10-Year Yield and</a:t>
                </a:r>
                <a:r>
                  <a:rPr lang="en-US" sz="1800" baseline="0" dirty="0"/>
                  <a:t> Spread </a:t>
                </a:r>
                <a:r>
                  <a:rPr lang="en-US" sz="1800" dirty="0"/>
                  <a:t>in %</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35037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Real Estate</a:t>
            </a:r>
            <a:r>
              <a:rPr lang="en-US" baseline="0" dirty="0"/>
              <a:t> is an Inflation Hedge: NOI Growth Cycles With Inflation 1997-2022</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1"/>
          <c:tx>
            <c:strRef>
              <c:f>Sheet1!$C$1</c:f>
              <c:strCache>
                <c:ptCount val="1"/>
                <c:pt idx="0">
                  <c:v>NPI NOI Growth 4Q Moving Average</c:v>
                </c:pt>
              </c:strCache>
            </c:strRef>
          </c:tx>
          <c:spPr>
            <a:ln w="28575" cap="rnd">
              <a:solidFill>
                <a:schemeClr val="accent2"/>
              </a:solidFill>
              <a:round/>
            </a:ln>
            <a:effectLst/>
          </c:spPr>
          <c:marker>
            <c:symbol val="none"/>
          </c:marker>
          <c:cat>
            <c:numRef>
              <c:f>Sheet1!$A$2:$A$101</c:f>
              <c:numCache>
                <c:formatCode>General</c:formatCode>
                <c:ptCount val="100"/>
                <c:pt idx="0">
                  <c:v>1997</c:v>
                </c:pt>
                <c:pt idx="1">
                  <c:v>1997</c:v>
                </c:pt>
                <c:pt idx="2">
                  <c:v>1997</c:v>
                </c:pt>
                <c:pt idx="3">
                  <c:v>1998</c:v>
                </c:pt>
                <c:pt idx="4">
                  <c:v>1998</c:v>
                </c:pt>
                <c:pt idx="5">
                  <c:v>1998</c:v>
                </c:pt>
                <c:pt idx="6">
                  <c:v>1998</c:v>
                </c:pt>
                <c:pt idx="7">
                  <c:v>1999</c:v>
                </c:pt>
                <c:pt idx="8">
                  <c:v>1999</c:v>
                </c:pt>
                <c:pt idx="9">
                  <c:v>1999</c:v>
                </c:pt>
                <c:pt idx="10">
                  <c:v>1999</c:v>
                </c:pt>
                <c:pt idx="11">
                  <c:v>2000</c:v>
                </c:pt>
                <c:pt idx="12">
                  <c:v>2000</c:v>
                </c:pt>
                <c:pt idx="13">
                  <c:v>2000</c:v>
                </c:pt>
                <c:pt idx="14">
                  <c:v>2000</c:v>
                </c:pt>
                <c:pt idx="15">
                  <c:v>2001</c:v>
                </c:pt>
                <c:pt idx="16">
                  <c:v>2001</c:v>
                </c:pt>
                <c:pt idx="17">
                  <c:v>2001</c:v>
                </c:pt>
                <c:pt idx="18">
                  <c:v>2001</c:v>
                </c:pt>
                <c:pt idx="19">
                  <c:v>2002</c:v>
                </c:pt>
                <c:pt idx="20">
                  <c:v>2002</c:v>
                </c:pt>
                <c:pt idx="21">
                  <c:v>2002</c:v>
                </c:pt>
                <c:pt idx="22">
                  <c:v>2002</c:v>
                </c:pt>
                <c:pt idx="23">
                  <c:v>2003</c:v>
                </c:pt>
                <c:pt idx="24">
                  <c:v>2003</c:v>
                </c:pt>
                <c:pt idx="25">
                  <c:v>2003</c:v>
                </c:pt>
                <c:pt idx="26">
                  <c:v>2003</c:v>
                </c:pt>
                <c:pt idx="27">
                  <c:v>2004</c:v>
                </c:pt>
                <c:pt idx="28">
                  <c:v>2004</c:v>
                </c:pt>
                <c:pt idx="29">
                  <c:v>2004</c:v>
                </c:pt>
                <c:pt idx="30">
                  <c:v>2004</c:v>
                </c:pt>
                <c:pt idx="31">
                  <c:v>2005</c:v>
                </c:pt>
                <c:pt idx="32">
                  <c:v>2005</c:v>
                </c:pt>
                <c:pt idx="33">
                  <c:v>2005</c:v>
                </c:pt>
                <c:pt idx="34">
                  <c:v>2005</c:v>
                </c:pt>
                <c:pt idx="35">
                  <c:v>2006</c:v>
                </c:pt>
                <c:pt idx="36">
                  <c:v>2006</c:v>
                </c:pt>
                <c:pt idx="37">
                  <c:v>2006</c:v>
                </c:pt>
                <c:pt idx="38">
                  <c:v>2006</c:v>
                </c:pt>
                <c:pt idx="39">
                  <c:v>2007</c:v>
                </c:pt>
                <c:pt idx="40">
                  <c:v>2007</c:v>
                </c:pt>
                <c:pt idx="41">
                  <c:v>2007</c:v>
                </c:pt>
                <c:pt idx="42">
                  <c:v>2007</c:v>
                </c:pt>
                <c:pt idx="43">
                  <c:v>2008</c:v>
                </c:pt>
                <c:pt idx="44">
                  <c:v>2008</c:v>
                </c:pt>
                <c:pt idx="45">
                  <c:v>2008</c:v>
                </c:pt>
                <c:pt idx="46">
                  <c:v>2008</c:v>
                </c:pt>
                <c:pt idx="47">
                  <c:v>2009</c:v>
                </c:pt>
                <c:pt idx="48">
                  <c:v>2009</c:v>
                </c:pt>
                <c:pt idx="49">
                  <c:v>2009</c:v>
                </c:pt>
                <c:pt idx="50">
                  <c:v>2009</c:v>
                </c:pt>
                <c:pt idx="51">
                  <c:v>2010</c:v>
                </c:pt>
                <c:pt idx="52">
                  <c:v>2010</c:v>
                </c:pt>
                <c:pt idx="53">
                  <c:v>2010</c:v>
                </c:pt>
                <c:pt idx="54">
                  <c:v>2010</c:v>
                </c:pt>
                <c:pt idx="55">
                  <c:v>2011</c:v>
                </c:pt>
                <c:pt idx="56">
                  <c:v>2011</c:v>
                </c:pt>
                <c:pt idx="57">
                  <c:v>2011</c:v>
                </c:pt>
                <c:pt idx="58">
                  <c:v>2011</c:v>
                </c:pt>
                <c:pt idx="59">
                  <c:v>2012</c:v>
                </c:pt>
                <c:pt idx="60">
                  <c:v>2012</c:v>
                </c:pt>
                <c:pt idx="61">
                  <c:v>2012</c:v>
                </c:pt>
                <c:pt idx="62">
                  <c:v>2012</c:v>
                </c:pt>
                <c:pt idx="63">
                  <c:v>2013</c:v>
                </c:pt>
                <c:pt idx="64">
                  <c:v>2013</c:v>
                </c:pt>
                <c:pt idx="65">
                  <c:v>2013</c:v>
                </c:pt>
                <c:pt idx="66">
                  <c:v>2013</c:v>
                </c:pt>
                <c:pt idx="67">
                  <c:v>2014</c:v>
                </c:pt>
                <c:pt idx="68">
                  <c:v>2014</c:v>
                </c:pt>
                <c:pt idx="69">
                  <c:v>2014</c:v>
                </c:pt>
                <c:pt idx="70">
                  <c:v>2014</c:v>
                </c:pt>
                <c:pt idx="71">
                  <c:v>2015</c:v>
                </c:pt>
                <c:pt idx="72">
                  <c:v>2015</c:v>
                </c:pt>
                <c:pt idx="73">
                  <c:v>2015</c:v>
                </c:pt>
                <c:pt idx="74">
                  <c:v>2015</c:v>
                </c:pt>
                <c:pt idx="75">
                  <c:v>2016</c:v>
                </c:pt>
                <c:pt idx="76">
                  <c:v>2016</c:v>
                </c:pt>
                <c:pt idx="77">
                  <c:v>2016</c:v>
                </c:pt>
                <c:pt idx="78">
                  <c:v>2016</c:v>
                </c:pt>
                <c:pt idx="79">
                  <c:v>2017</c:v>
                </c:pt>
                <c:pt idx="80">
                  <c:v>2017</c:v>
                </c:pt>
                <c:pt idx="81">
                  <c:v>2017</c:v>
                </c:pt>
                <c:pt idx="82">
                  <c:v>2017</c:v>
                </c:pt>
                <c:pt idx="83">
                  <c:v>2018</c:v>
                </c:pt>
                <c:pt idx="84">
                  <c:v>2018</c:v>
                </c:pt>
                <c:pt idx="85">
                  <c:v>2018</c:v>
                </c:pt>
                <c:pt idx="86">
                  <c:v>2018</c:v>
                </c:pt>
                <c:pt idx="87">
                  <c:v>2019</c:v>
                </c:pt>
                <c:pt idx="88">
                  <c:v>2019</c:v>
                </c:pt>
                <c:pt idx="89">
                  <c:v>2019</c:v>
                </c:pt>
                <c:pt idx="90">
                  <c:v>2019</c:v>
                </c:pt>
                <c:pt idx="91">
                  <c:v>2020</c:v>
                </c:pt>
                <c:pt idx="92">
                  <c:v>2020</c:v>
                </c:pt>
                <c:pt idx="93">
                  <c:v>2020</c:v>
                </c:pt>
                <c:pt idx="94">
                  <c:v>2020</c:v>
                </c:pt>
                <c:pt idx="95">
                  <c:v>2021</c:v>
                </c:pt>
                <c:pt idx="96">
                  <c:v>2021</c:v>
                </c:pt>
                <c:pt idx="97">
                  <c:v>2021</c:v>
                </c:pt>
                <c:pt idx="98">
                  <c:v>2021</c:v>
                </c:pt>
                <c:pt idx="99">
                  <c:v>2022</c:v>
                </c:pt>
              </c:numCache>
            </c:numRef>
          </c:cat>
          <c:val>
            <c:numRef>
              <c:f>Sheet1!$C$2:$C$101</c:f>
              <c:numCache>
                <c:formatCode>0.0</c:formatCode>
                <c:ptCount val="100"/>
                <c:pt idx="0">
                  <c:v>5.61</c:v>
                </c:pt>
                <c:pt idx="1">
                  <c:v>5.85</c:v>
                </c:pt>
                <c:pt idx="2">
                  <c:v>7.17</c:v>
                </c:pt>
                <c:pt idx="3">
                  <c:v>8.8699999999999992</c:v>
                </c:pt>
                <c:pt idx="4">
                  <c:v>3.88</c:v>
                </c:pt>
                <c:pt idx="5">
                  <c:v>5.79</c:v>
                </c:pt>
                <c:pt idx="6">
                  <c:v>3.58</c:v>
                </c:pt>
                <c:pt idx="7">
                  <c:v>0.56999999999999995</c:v>
                </c:pt>
                <c:pt idx="8">
                  <c:v>7.38</c:v>
                </c:pt>
                <c:pt idx="9">
                  <c:v>3.63</c:v>
                </c:pt>
                <c:pt idx="10">
                  <c:v>3.95</c:v>
                </c:pt>
                <c:pt idx="11">
                  <c:v>6.4</c:v>
                </c:pt>
                <c:pt idx="12">
                  <c:v>8.33</c:v>
                </c:pt>
                <c:pt idx="13">
                  <c:v>11.75</c:v>
                </c:pt>
                <c:pt idx="14">
                  <c:v>12.15</c:v>
                </c:pt>
                <c:pt idx="15">
                  <c:v>13.03</c:v>
                </c:pt>
                <c:pt idx="16">
                  <c:v>7.34</c:v>
                </c:pt>
                <c:pt idx="17">
                  <c:v>4.78</c:v>
                </c:pt>
                <c:pt idx="18">
                  <c:v>1.44</c:v>
                </c:pt>
                <c:pt idx="19">
                  <c:v>-0.86</c:v>
                </c:pt>
                <c:pt idx="20">
                  <c:v>-2.68</c:v>
                </c:pt>
                <c:pt idx="21">
                  <c:v>-2.94</c:v>
                </c:pt>
                <c:pt idx="22">
                  <c:v>-4.22</c:v>
                </c:pt>
                <c:pt idx="23">
                  <c:v>-5.45</c:v>
                </c:pt>
                <c:pt idx="24">
                  <c:v>-5.24</c:v>
                </c:pt>
                <c:pt idx="25">
                  <c:v>-5.91</c:v>
                </c:pt>
                <c:pt idx="26">
                  <c:v>-3.63</c:v>
                </c:pt>
                <c:pt idx="27">
                  <c:v>-4.6900000000000004</c:v>
                </c:pt>
                <c:pt idx="28">
                  <c:v>-2.0499999999999998</c:v>
                </c:pt>
                <c:pt idx="29">
                  <c:v>-0.74</c:v>
                </c:pt>
                <c:pt idx="30">
                  <c:v>0.23</c:v>
                </c:pt>
                <c:pt idx="31">
                  <c:v>2.4700000000000002</c:v>
                </c:pt>
                <c:pt idx="32">
                  <c:v>-0.01</c:v>
                </c:pt>
                <c:pt idx="33">
                  <c:v>2.06</c:v>
                </c:pt>
                <c:pt idx="34">
                  <c:v>2.61</c:v>
                </c:pt>
                <c:pt idx="35">
                  <c:v>3.98</c:v>
                </c:pt>
                <c:pt idx="36">
                  <c:v>6.13</c:v>
                </c:pt>
                <c:pt idx="37">
                  <c:v>3.7</c:v>
                </c:pt>
                <c:pt idx="38">
                  <c:v>6.95</c:v>
                </c:pt>
                <c:pt idx="39">
                  <c:v>5.01</c:v>
                </c:pt>
                <c:pt idx="40">
                  <c:v>4.6500000000000004</c:v>
                </c:pt>
                <c:pt idx="41">
                  <c:v>6.48</c:v>
                </c:pt>
                <c:pt idx="42">
                  <c:v>5.62</c:v>
                </c:pt>
                <c:pt idx="43">
                  <c:v>4.5199999999999996</c:v>
                </c:pt>
                <c:pt idx="44">
                  <c:v>4.42</c:v>
                </c:pt>
                <c:pt idx="45">
                  <c:v>2.84</c:v>
                </c:pt>
                <c:pt idx="46">
                  <c:v>-0.38</c:v>
                </c:pt>
                <c:pt idx="47">
                  <c:v>1</c:v>
                </c:pt>
                <c:pt idx="48">
                  <c:v>-0.42</c:v>
                </c:pt>
                <c:pt idx="49">
                  <c:v>-1.45</c:v>
                </c:pt>
                <c:pt idx="50">
                  <c:v>-3.11</c:v>
                </c:pt>
                <c:pt idx="51">
                  <c:v>-3.15</c:v>
                </c:pt>
                <c:pt idx="52">
                  <c:v>-2.2400000000000002</c:v>
                </c:pt>
                <c:pt idx="53">
                  <c:v>-1.4</c:v>
                </c:pt>
                <c:pt idx="54">
                  <c:v>0.47</c:v>
                </c:pt>
                <c:pt idx="55">
                  <c:v>0.12</c:v>
                </c:pt>
                <c:pt idx="56">
                  <c:v>1.49</c:v>
                </c:pt>
                <c:pt idx="57">
                  <c:v>2.04</c:v>
                </c:pt>
                <c:pt idx="58">
                  <c:v>2.78</c:v>
                </c:pt>
                <c:pt idx="59">
                  <c:v>4.25</c:v>
                </c:pt>
                <c:pt idx="60">
                  <c:v>3.75</c:v>
                </c:pt>
                <c:pt idx="61">
                  <c:v>4.4800000000000004</c:v>
                </c:pt>
                <c:pt idx="62">
                  <c:v>3.36</c:v>
                </c:pt>
                <c:pt idx="63">
                  <c:v>3.23</c:v>
                </c:pt>
                <c:pt idx="64">
                  <c:v>3.44</c:v>
                </c:pt>
                <c:pt idx="65">
                  <c:v>3.11</c:v>
                </c:pt>
                <c:pt idx="66">
                  <c:v>3.39</c:v>
                </c:pt>
                <c:pt idx="67">
                  <c:v>2.38</c:v>
                </c:pt>
                <c:pt idx="68">
                  <c:v>4.9800000000000004</c:v>
                </c:pt>
                <c:pt idx="69">
                  <c:v>5.34</c:v>
                </c:pt>
                <c:pt idx="70">
                  <c:v>6.23</c:v>
                </c:pt>
                <c:pt idx="71">
                  <c:v>5.8</c:v>
                </c:pt>
                <c:pt idx="72">
                  <c:v>5.07</c:v>
                </c:pt>
                <c:pt idx="73">
                  <c:v>5.31</c:v>
                </c:pt>
                <c:pt idx="74">
                  <c:v>4.24</c:v>
                </c:pt>
                <c:pt idx="75">
                  <c:v>6.39</c:v>
                </c:pt>
                <c:pt idx="76">
                  <c:v>4.9000000000000004</c:v>
                </c:pt>
                <c:pt idx="77">
                  <c:v>4.67</c:v>
                </c:pt>
                <c:pt idx="78">
                  <c:v>4.6100000000000003</c:v>
                </c:pt>
                <c:pt idx="79">
                  <c:v>5.0199999999999996</c:v>
                </c:pt>
                <c:pt idx="80">
                  <c:v>4.59</c:v>
                </c:pt>
                <c:pt idx="81">
                  <c:v>4.66</c:v>
                </c:pt>
                <c:pt idx="82">
                  <c:v>4.88</c:v>
                </c:pt>
                <c:pt idx="83">
                  <c:v>2.99</c:v>
                </c:pt>
                <c:pt idx="84">
                  <c:v>4.0999999999999996</c:v>
                </c:pt>
                <c:pt idx="85">
                  <c:v>3.19</c:v>
                </c:pt>
                <c:pt idx="86">
                  <c:v>3.64</c:v>
                </c:pt>
                <c:pt idx="87">
                  <c:v>5.0199999999999996</c:v>
                </c:pt>
                <c:pt idx="88">
                  <c:v>4.1399999999999997</c:v>
                </c:pt>
                <c:pt idx="89">
                  <c:v>5.71</c:v>
                </c:pt>
                <c:pt idx="90">
                  <c:v>4.4000000000000004</c:v>
                </c:pt>
                <c:pt idx="91">
                  <c:v>4.25</c:v>
                </c:pt>
                <c:pt idx="92">
                  <c:v>-5.76</c:v>
                </c:pt>
                <c:pt idx="93">
                  <c:v>-7.25</c:v>
                </c:pt>
                <c:pt idx="94">
                  <c:v>-7.99</c:v>
                </c:pt>
                <c:pt idx="95">
                  <c:v>-5.47</c:v>
                </c:pt>
                <c:pt idx="96">
                  <c:v>5.29</c:v>
                </c:pt>
                <c:pt idx="97">
                  <c:v>9.1</c:v>
                </c:pt>
                <c:pt idx="98">
                  <c:v>12.38</c:v>
                </c:pt>
                <c:pt idx="99">
                  <c:v>10.51</c:v>
                </c:pt>
              </c:numCache>
            </c:numRef>
          </c:val>
          <c:smooth val="0"/>
          <c:extLst>
            <c:ext xmlns:c16="http://schemas.microsoft.com/office/drawing/2014/chart" uri="{C3380CC4-5D6E-409C-BE32-E72D297353CC}">
              <c16:uniqueId val="{00000001-3FA2-4360-A9BB-5EF78E47411A}"/>
            </c:ext>
          </c:extLst>
        </c:ser>
        <c:dLbls>
          <c:showLegendKey val="0"/>
          <c:showVal val="0"/>
          <c:showCatName val="0"/>
          <c:showSerName val="0"/>
          <c:showPercent val="0"/>
          <c:showBubbleSize val="0"/>
        </c:dLbls>
        <c:marker val="1"/>
        <c:smooth val="0"/>
        <c:axId val="1782769072"/>
        <c:axId val="1782768240"/>
      </c:lineChart>
      <c:lineChart>
        <c:grouping val="standard"/>
        <c:varyColors val="0"/>
        <c:ser>
          <c:idx val="0"/>
          <c:order val="0"/>
          <c:tx>
            <c:strRef>
              <c:f>Sheet1!$B$1</c:f>
              <c:strCache>
                <c:ptCount val="1"/>
                <c:pt idx="0">
                  <c:v>CPI ex-FE, Year-Over-Year by Quarter</c:v>
                </c:pt>
              </c:strCache>
            </c:strRef>
          </c:tx>
          <c:spPr>
            <a:ln w="28575" cap="rnd">
              <a:solidFill>
                <a:schemeClr val="accent1"/>
              </a:solidFill>
              <a:round/>
            </a:ln>
            <a:effectLst/>
          </c:spPr>
          <c:marker>
            <c:symbol val="none"/>
          </c:marker>
          <c:cat>
            <c:numRef>
              <c:f>Sheet1!$A$2:$A$101</c:f>
              <c:numCache>
                <c:formatCode>General</c:formatCode>
                <c:ptCount val="100"/>
                <c:pt idx="0">
                  <c:v>1997</c:v>
                </c:pt>
                <c:pt idx="1">
                  <c:v>1997</c:v>
                </c:pt>
                <c:pt idx="2">
                  <c:v>1997</c:v>
                </c:pt>
                <c:pt idx="3">
                  <c:v>1998</c:v>
                </c:pt>
                <c:pt idx="4">
                  <c:v>1998</c:v>
                </c:pt>
                <c:pt idx="5">
                  <c:v>1998</c:v>
                </c:pt>
                <c:pt idx="6">
                  <c:v>1998</c:v>
                </c:pt>
                <c:pt idx="7">
                  <c:v>1999</c:v>
                </c:pt>
                <c:pt idx="8">
                  <c:v>1999</c:v>
                </c:pt>
                <c:pt idx="9">
                  <c:v>1999</c:v>
                </c:pt>
                <c:pt idx="10">
                  <c:v>1999</c:v>
                </c:pt>
                <c:pt idx="11">
                  <c:v>2000</c:v>
                </c:pt>
                <c:pt idx="12">
                  <c:v>2000</c:v>
                </c:pt>
                <c:pt idx="13">
                  <c:v>2000</c:v>
                </c:pt>
                <c:pt idx="14">
                  <c:v>2000</c:v>
                </c:pt>
                <c:pt idx="15">
                  <c:v>2001</c:v>
                </c:pt>
                <c:pt idx="16">
                  <c:v>2001</c:v>
                </c:pt>
                <c:pt idx="17">
                  <c:v>2001</c:v>
                </c:pt>
                <c:pt idx="18">
                  <c:v>2001</c:v>
                </c:pt>
                <c:pt idx="19">
                  <c:v>2002</c:v>
                </c:pt>
                <c:pt idx="20">
                  <c:v>2002</c:v>
                </c:pt>
                <c:pt idx="21">
                  <c:v>2002</c:v>
                </c:pt>
                <c:pt idx="22">
                  <c:v>2002</c:v>
                </c:pt>
                <c:pt idx="23">
                  <c:v>2003</c:v>
                </c:pt>
                <c:pt idx="24">
                  <c:v>2003</c:v>
                </c:pt>
                <c:pt idx="25">
                  <c:v>2003</c:v>
                </c:pt>
                <c:pt idx="26">
                  <c:v>2003</c:v>
                </c:pt>
                <c:pt idx="27">
                  <c:v>2004</c:v>
                </c:pt>
                <c:pt idx="28">
                  <c:v>2004</c:v>
                </c:pt>
                <c:pt idx="29">
                  <c:v>2004</c:v>
                </c:pt>
                <c:pt idx="30">
                  <c:v>2004</c:v>
                </c:pt>
                <c:pt idx="31">
                  <c:v>2005</c:v>
                </c:pt>
                <c:pt idx="32">
                  <c:v>2005</c:v>
                </c:pt>
                <c:pt idx="33">
                  <c:v>2005</c:v>
                </c:pt>
                <c:pt idx="34">
                  <c:v>2005</c:v>
                </c:pt>
                <c:pt idx="35">
                  <c:v>2006</c:v>
                </c:pt>
                <c:pt idx="36">
                  <c:v>2006</c:v>
                </c:pt>
                <c:pt idx="37">
                  <c:v>2006</c:v>
                </c:pt>
                <c:pt idx="38">
                  <c:v>2006</c:v>
                </c:pt>
                <c:pt idx="39">
                  <c:v>2007</c:v>
                </c:pt>
                <c:pt idx="40">
                  <c:v>2007</c:v>
                </c:pt>
                <c:pt idx="41">
                  <c:v>2007</c:v>
                </c:pt>
                <c:pt idx="42">
                  <c:v>2007</c:v>
                </c:pt>
                <c:pt idx="43">
                  <c:v>2008</c:v>
                </c:pt>
                <c:pt idx="44">
                  <c:v>2008</c:v>
                </c:pt>
                <c:pt idx="45">
                  <c:v>2008</c:v>
                </c:pt>
                <c:pt idx="46">
                  <c:v>2008</c:v>
                </c:pt>
                <c:pt idx="47">
                  <c:v>2009</c:v>
                </c:pt>
                <c:pt idx="48">
                  <c:v>2009</c:v>
                </c:pt>
                <c:pt idx="49">
                  <c:v>2009</c:v>
                </c:pt>
                <c:pt idx="50">
                  <c:v>2009</c:v>
                </c:pt>
                <c:pt idx="51">
                  <c:v>2010</c:v>
                </c:pt>
                <c:pt idx="52">
                  <c:v>2010</c:v>
                </c:pt>
                <c:pt idx="53">
                  <c:v>2010</c:v>
                </c:pt>
                <c:pt idx="54">
                  <c:v>2010</c:v>
                </c:pt>
                <c:pt idx="55">
                  <c:v>2011</c:v>
                </c:pt>
                <c:pt idx="56">
                  <c:v>2011</c:v>
                </c:pt>
                <c:pt idx="57">
                  <c:v>2011</c:v>
                </c:pt>
                <c:pt idx="58">
                  <c:v>2011</c:v>
                </c:pt>
                <c:pt idx="59">
                  <c:v>2012</c:v>
                </c:pt>
                <c:pt idx="60">
                  <c:v>2012</c:v>
                </c:pt>
                <c:pt idx="61">
                  <c:v>2012</c:v>
                </c:pt>
                <c:pt idx="62">
                  <c:v>2012</c:v>
                </c:pt>
                <c:pt idx="63">
                  <c:v>2013</c:v>
                </c:pt>
                <c:pt idx="64">
                  <c:v>2013</c:v>
                </c:pt>
                <c:pt idx="65">
                  <c:v>2013</c:v>
                </c:pt>
                <c:pt idx="66">
                  <c:v>2013</c:v>
                </c:pt>
                <c:pt idx="67">
                  <c:v>2014</c:v>
                </c:pt>
                <c:pt idx="68">
                  <c:v>2014</c:v>
                </c:pt>
                <c:pt idx="69">
                  <c:v>2014</c:v>
                </c:pt>
                <c:pt idx="70">
                  <c:v>2014</c:v>
                </c:pt>
                <c:pt idx="71">
                  <c:v>2015</c:v>
                </c:pt>
                <c:pt idx="72">
                  <c:v>2015</c:v>
                </c:pt>
                <c:pt idx="73">
                  <c:v>2015</c:v>
                </c:pt>
                <c:pt idx="74">
                  <c:v>2015</c:v>
                </c:pt>
                <c:pt idx="75">
                  <c:v>2016</c:v>
                </c:pt>
                <c:pt idx="76">
                  <c:v>2016</c:v>
                </c:pt>
                <c:pt idx="77">
                  <c:v>2016</c:v>
                </c:pt>
                <c:pt idx="78">
                  <c:v>2016</c:v>
                </c:pt>
                <c:pt idx="79">
                  <c:v>2017</c:v>
                </c:pt>
                <c:pt idx="80">
                  <c:v>2017</c:v>
                </c:pt>
                <c:pt idx="81">
                  <c:v>2017</c:v>
                </c:pt>
                <c:pt idx="82">
                  <c:v>2017</c:v>
                </c:pt>
                <c:pt idx="83">
                  <c:v>2018</c:v>
                </c:pt>
                <c:pt idx="84">
                  <c:v>2018</c:v>
                </c:pt>
                <c:pt idx="85">
                  <c:v>2018</c:v>
                </c:pt>
                <c:pt idx="86">
                  <c:v>2018</c:v>
                </c:pt>
                <c:pt idx="87">
                  <c:v>2019</c:v>
                </c:pt>
                <c:pt idx="88">
                  <c:v>2019</c:v>
                </c:pt>
                <c:pt idx="89">
                  <c:v>2019</c:v>
                </c:pt>
                <c:pt idx="90">
                  <c:v>2019</c:v>
                </c:pt>
                <c:pt idx="91">
                  <c:v>2020</c:v>
                </c:pt>
                <c:pt idx="92">
                  <c:v>2020</c:v>
                </c:pt>
                <c:pt idx="93">
                  <c:v>2020</c:v>
                </c:pt>
                <c:pt idx="94">
                  <c:v>2020</c:v>
                </c:pt>
                <c:pt idx="95">
                  <c:v>2021</c:v>
                </c:pt>
                <c:pt idx="96">
                  <c:v>2021</c:v>
                </c:pt>
                <c:pt idx="97">
                  <c:v>2021</c:v>
                </c:pt>
                <c:pt idx="98">
                  <c:v>2021</c:v>
                </c:pt>
                <c:pt idx="99">
                  <c:v>2022</c:v>
                </c:pt>
              </c:numCache>
            </c:numRef>
          </c:cat>
          <c:val>
            <c:numRef>
              <c:f>Sheet1!$B$2:$B$101</c:f>
              <c:numCache>
                <c:formatCode>_(* #,##0.0_);_(* \(#,##0.0\);_(* "-"??_);_(@_)</c:formatCode>
                <c:ptCount val="100"/>
                <c:pt idx="0">
                  <c:v>2.4183796856106499</c:v>
                </c:pt>
                <c:pt idx="1">
                  <c:v>2.2222222222222143</c:v>
                </c:pt>
                <c:pt idx="2">
                  <c:v>2.270011947431283</c:v>
                </c:pt>
                <c:pt idx="3">
                  <c:v>2.25653206650831</c:v>
                </c:pt>
                <c:pt idx="4">
                  <c:v>2.2432113341204207</c:v>
                </c:pt>
                <c:pt idx="5">
                  <c:v>2.3501762632197387</c:v>
                </c:pt>
                <c:pt idx="6">
                  <c:v>2.4532710280373848</c:v>
                </c:pt>
                <c:pt idx="7">
                  <c:v>2.0325203252032464</c:v>
                </c:pt>
                <c:pt idx="8">
                  <c:v>1.9630484988452768</c:v>
                </c:pt>
                <c:pt idx="9">
                  <c:v>2.0665901262916231</c:v>
                </c:pt>
                <c:pt idx="10">
                  <c:v>1.8814139110604255</c:v>
                </c:pt>
                <c:pt idx="11">
                  <c:v>2.4473534433693933</c:v>
                </c:pt>
                <c:pt idx="12">
                  <c:v>2.5481313703284325</c:v>
                </c:pt>
                <c:pt idx="13">
                  <c:v>2.5309336332958399</c:v>
                </c:pt>
                <c:pt idx="14">
                  <c:v>2.5741466144376224</c:v>
                </c:pt>
                <c:pt idx="15">
                  <c:v>2.6111111111110974</c:v>
                </c:pt>
                <c:pt idx="16">
                  <c:v>2.7056874654886931</c:v>
                </c:pt>
                <c:pt idx="17">
                  <c:v>2.6330224904004274</c:v>
                </c:pt>
                <c:pt idx="18">
                  <c:v>2.7823240589198051</c:v>
                </c:pt>
                <c:pt idx="19">
                  <c:v>2.4363833243096877</c:v>
                </c:pt>
                <c:pt idx="20">
                  <c:v>2.2580645161290214</c:v>
                </c:pt>
                <c:pt idx="21">
                  <c:v>2.2447888829502993</c:v>
                </c:pt>
                <c:pt idx="22">
                  <c:v>1.9639065817409707</c:v>
                </c:pt>
                <c:pt idx="23">
                  <c:v>1.744186046511631</c:v>
                </c:pt>
                <c:pt idx="24">
                  <c:v>1.4721345951629994</c:v>
                </c:pt>
                <c:pt idx="25">
                  <c:v>1.2545739675901668</c:v>
                </c:pt>
                <c:pt idx="26">
                  <c:v>1.0931806350858997</c:v>
                </c:pt>
                <c:pt idx="27">
                  <c:v>1.558441558441559</c:v>
                </c:pt>
                <c:pt idx="28">
                  <c:v>1.865284974093262</c:v>
                </c:pt>
                <c:pt idx="29">
                  <c:v>1.961796592669085</c:v>
                </c:pt>
                <c:pt idx="30">
                  <c:v>2.2657054582904346</c:v>
                </c:pt>
                <c:pt idx="31">
                  <c:v>2.3529411764705799</c:v>
                </c:pt>
                <c:pt idx="32">
                  <c:v>2.0345879959308144</c:v>
                </c:pt>
                <c:pt idx="33">
                  <c:v>1.9240506329113893</c:v>
                </c:pt>
                <c:pt idx="34">
                  <c:v>2.1148036253776592</c:v>
                </c:pt>
                <c:pt idx="35">
                  <c:v>2.0989505247376306</c:v>
                </c:pt>
                <c:pt idx="36">
                  <c:v>2.6420737786640114</c:v>
                </c:pt>
                <c:pt idx="37">
                  <c:v>2.9309488325881761</c:v>
                </c:pt>
                <c:pt idx="38">
                  <c:v>2.6134122287968298</c:v>
                </c:pt>
                <c:pt idx="39">
                  <c:v>2.5051395007342103</c:v>
                </c:pt>
                <c:pt idx="40">
                  <c:v>2.181641573579407</c:v>
                </c:pt>
                <c:pt idx="41">
                  <c:v>2.101351351351366</c:v>
                </c:pt>
                <c:pt idx="42">
                  <c:v>2.4353676117251366</c:v>
                </c:pt>
                <c:pt idx="43">
                  <c:v>2.3885243866334172</c:v>
                </c:pt>
                <c:pt idx="44">
                  <c:v>2.3917259211376996</c:v>
                </c:pt>
                <c:pt idx="45">
                  <c:v>2.4386208722122937</c:v>
                </c:pt>
                <c:pt idx="46">
                  <c:v>1.7624596562335837</c:v>
                </c:pt>
                <c:pt idx="47">
                  <c:v>1.7876130957932945</c:v>
                </c:pt>
                <c:pt idx="48">
                  <c:v>1.7119726678550107</c:v>
                </c:pt>
                <c:pt idx="49">
                  <c:v>1.4798373886199645</c:v>
                </c:pt>
                <c:pt idx="50">
                  <c:v>1.8236717759594345</c:v>
                </c:pt>
                <c:pt idx="51">
                  <c:v>1.1592051426555505</c:v>
                </c:pt>
                <c:pt idx="52">
                  <c:v>0.95019898499397737</c:v>
                </c:pt>
                <c:pt idx="53">
                  <c:v>0.81438704983631816</c:v>
                </c:pt>
                <c:pt idx="54">
                  <c:v>0.66189486646655027</c:v>
                </c:pt>
                <c:pt idx="55">
                  <c:v>1.2097851736773357</c:v>
                </c:pt>
                <c:pt idx="56">
                  <c:v>1.5836776766096738</c:v>
                </c:pt>
                <c:pt idx="57">
                  <c:v>1.9877227562006272</c:v>
                </c:pt>
                <c:pt idx="58">
                  <c:v>2.2766626338585061</c:v>
                </c:pt>
                <c:pt idx="59">
                  <c:v>2.2483374654291177</c:v>
                </c:pt>
                <c:pt idx="60">
                  <c:v>2.192285611289857</c:v>
                </c:pt>
                <c:pt idx="61">
                  <c:v>2.0082434834909124</c:v>
                </c:pt>
                <c:pt idx="62">
                  <c:v>1.8996943778720743</c:v>
                </c:pt>
                <c:pt idx="63">
                  <c:v>1.8890221377988237</c:v>
                </c:pt>
                <c:pt idx="64">
                  <c:v>1.6230952474272975</c:v>
                </c:pt>
                <c:pt idx="65">
                  <c:v>1.7519368418314363</c:v>
                </c:pt>
                <c:pt idx="66">
                  <c:v>1.7408566188369834</c:v>
                </c:pt>
                <c:pt idx="67">
                  <c:v>1.6456609706435588</c:v>
                </c:pt>
                <c:pt idx="68">
                  <c:v>1.9228626526676562</c:v>
                </c:pt>
                <c:pt idx="69">
                  <c:v>1.7409458883681284</c:v>
                </c:pt>
                <c:pt idx="70">
                  <c:v>1.6224195046636636</c:v>
                </c:pt>
                <c:pt idx="71">
                  <c:v>1.7453777073428434</c:v>
                </c:pt>
                <c:pt idx="72">
                  <c:v>1.7772676244655061</c:v>
                </c:pt>
                <c:pt idx="73">
                  <c:v>1.8970961446650891</c:v>
                </c:pt>
                <c:pt idx="74">
                  <c:v>2.0715072792840905</c:v>
                </c:pt>
                <c:pt idx="75">
                  <c:v>2.142426948557663</c:v>
                </c:pt>
                <c:pt idx="76">
                  <c:v>2.2622116465067066</c:v>
                </c:pt>
                <c:pt idx="77">
                  <c:v>2.2711206825691832</c:v>
                </c:pt>
                <c:pt idx="78">
                  <c:v>2.1971236613002709</c:v>
                </c:pt>
                <c:pt idx="79">
                  <c:v>2.0458454819387351</c:v>
                </c:pt>
                <c:pt idx="80">
                  <c:v>1.6991193342490218</c:v>
                </c:pt>
                <c:pt idx="81">
                  <c:v>1.5953898457655935</c:v>
                </c:pt>
                <c:pt idx="82">
                  <c:v>1.770166453265043</c:v>
                </c:pt>
                <c:pt idx="83">
                  <c:v>2.065799540933444</c:v>
                </c:pt>
                <c:pt idx="84">
                  <c:v>2.2653785958863359</c:v>
                </c:pt>
                <c:pt idx="85">
                  <c:v>2.2518709554926186</c:v>
                </c:pt>
                <c:pt idx="86">
                  <c:v>2.1978108388639228</c:v>
                </c:pt>
                <c:pt idx="87">
                  <c:v>2.0513180909545348</c:v>
                </c:pt>
                <c:pt idx="88">
                  <c:v>2.1347917451611798</c:v>
                </c:pt>
                <c:pt idx="89">
                  <c:v>2.3531459739656979</c:v>
                </c:pt>
                <c:pt idx="90">
                  <c:v>2.2344133510814324</c:v>
                </c:pt>
                <c:pt idx="91">
                  <c:v>2.1172077648805132</c:v>
                </c:pt>
                <c:pt idx="92">
                  <c:v>1.195307003365742</c:v>
                </c:pt>
                <c:pt idx="93">
                  <c:v>1.724945953709156</c:v>
                </c:pt>
                <c:pt idx="94">
                  <c:v>1.5962851186489102</c:v>
                </c:pt>
                <c:pt idx="95">
                  <c:v>1.6600728319021707</c:v>
                </c:pt>
                <c:pt idx="96">
                  <c:v>4.4474008598659021</c:v>
                </c:pt>
                <c:pt idx="97">
                  <c:v>4.0367524670074983</c:v>
                </c:pt>
                <c:pt idx="98">
                  <c:v>5.4766208367903246</c:v>
                </c:pt>
                <c:pt idx="99">
                  <c:v>6.4360394623858008</c:v>
                </c:pt>
              </c:numCache>
            </c:numRef>
          </c:val>
          <c:smooth val="0"/>
          <c:extLst>
            <c:ext xmlns:c16="http://schemas.microsoft.com/office/drawing/2014/chart" uri="{C3380CC4-5D6E-409C-BE32-E72D297353CC}">
              <c16:uniqueId val="{00000000-3FA2-4360-A9BB-5EF78E47411A}"/>
            </c:ext>
          </c:extLst>
        </c:ser>
        <c:dLbls>
          <c:showLegendKey val="0"/>
          <c:showVal val="0"/>
          <c:showCatName val="0"/>
          <c:showSerName val="0"/>
          <c:showPercent val="0"/>
          <c:showBubbleSize val="0"/>
        </c:dLbls>
        <c:marker val="1"/>
        <c:smooth val="0"/>
        <c:axId val="1707929216"/>
        <c:axId val="1707926720"/>
      </c:lineChart>
      <c:catAx>
        <c:axId val="178276907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82768240"/>
        <c:crosses val="autoZero"/>
        <c:auto val="1"/>
        <c:lblAlgn val="ctr"/>
        <c:lblOffset val="100"/>
        <c:noMultiLvlLbl val="0"/>
      </c:catAx>
      <c:valAx>
        <c:axId val="1782768240"/>
        <c:scaling>
          <c:orientation val="minMax"/>
          <c:max val="16"/>
          <c:min val="-8"/>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dirty="0"/>
                  <a:t>NPI NOI Growth %</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82769072"/>
        <c:crosses val="autoZero"/>
        <c:crossBetween val="between"/>
        <c:majorUnit val="4"/>
      </c:valAx>
      <c:valAx>
        <c:axId val="1707926720"/>
        <c:scaling>
          <c:orientation val="minMax"/>
          <c:min val="-4"/>
        </c:scaling>
        <c:delete val="0"/>
        <c:axPos val="r"/>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dirty="0"/>
                  <a:t>CPI Percent</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07929216"/>
        <c:crosses val="max"/>
        <c:crossBetween val="between"/>
      </c:valAx>
      <c:catAx>
        <c:axId val="1707929216"/>
        <c:scaling>
          <c:orientation val="minMax"/>
        </c:scaling>
        <c:delete val="1"/>
        <c:axPos val="b"/>
        <c:numFmt formatCode="General" sourceLinked="1"/>
        <c:majorTickMark val="out"/>
        <c:minorTickMark val="none"/>
        <c:tickLblPos val="nextTo"/>
        <c:crossAx val="170792672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Cap Rate Spreads Are</a:t>
            </a:r>
            <a:r>
              <a:rPr lang="en-US" baseline="0" dirty="0"/>
              <a:t> </a:t>
            </a:r>
            <a:r>
              <a:rPr lang="en-US" dirty="0"/>
              <a:t>Inversely</a:t>
            </a:r>
            <a:r>
              <a:rPr lang="en-US" baseline="0" dirty="0"/>
              <a:t> Correlated </a:t>
            </a:r>
            <a:r>
              <a:rPr lang="en-US" dirty="0"/>
              <a:t>With Inflation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726960009061201"/>
          <c:y val="0.10092489008889292"/>
          <c:w val="0.86715767747997941"/>
          <c:h val="0.7086207829263439"/>
        </c:manualLayout>
      </c:layout>
      <c:scatterChart>
        <c:scatterStyle val="lineMarker"/>
        <c:varyColors val="0"/>
        <c:ser>
          <c:idx val="0"/>
          <c:order val="0"/>
          <c:tx>
            <c:strRef>
              <c:f>Sheet1!$B$1</c:f>
              <c:strCache>
                <c:ptCount val="1"/>
                <c:pt idx="0">
                  <c:v>Cap Rate Spread to the 10-Year Treasury Yield</c:v>
                </c:pt>
              </c:strCache>
            </c:strRef>
          </c:tx>
          <c:spPr>
            <a:ln w="19050" cap="rnd">
              <a:noFill/>
              <a:round/>
            </a:ln>
            <a:effectLst/>
          </c:spPr>
          <c:marker>
            <c:symbol val="circle"/>
            <c:size val="5"/>
            <c:spPr>
              <a:solidFill>
                <a:schemeClr val="accent1"/>
              </a:solidFill>
              <a:ln w="34925">
                <a:noFill/>
              </a:ln>
              <a:effectLst/>
            </c:spPr>
          </c:marker>
          <c:dPt>
            <c:idx val="0"/>
            <c:marker>
              <c:symbol val="circle"/>
              <c:size val="5"/>
              <c:spPr>
                <a:solidFill>
                  <a:schemeClr val="accent2"/>
                </a:solidFill>
                <a:ln w="34925">
                  <a:noFill/>
                </a:ln>
                <a:effectLst/>
              </c:spPr>
            </c:marker>
            <c:bubble3D val="0"/>
            <c:extLst>
              <c:ext xmlns:c16="http://schemas.microsoft.com/office/drawing/2014/chart" uri="{C3380CC4-5D6E-409C-BE32-E72D297353CC}">
                <c16:uniqueId val="{00000026-2C74-471A-B599-2D0980BB2502}"/>
              </c:ext>
            </c:extLst>
          </c:dPt>
          <c:dPt>
            <c:idx val="1"/>
            <c:marker>
              <c:symbol val="circle"/>
              <c:size val="5"/>
              <c:spPr>
                <a:solidFill>
                  <a:schemeClr val="accent2"/>
                </a:solidFill>
                <a:ln w="34925">
                  <a:noFill/>
                </a:ln>
                <a:effectLst/>
              </c:spPr>
            </c:marker>
            <c:bubble3D val="0"/>
            <c:extLst>
              <c:ext xmlns:c16="http://schemas.microsoft.com/office/drawing/2014/chart" uri="{C3380CC4-5D6E-409C-BE32-E72D297353CC}">
                <c16:uniqueId val="{00000027-2C74-471A-B599-2D0980BB2502}"/>
              </c:ext>
            </c:extLst>
          </c:dPt>
          <c:dPt>
            <c:idx val="2"/>
            <c:marker>
              <c:symbol val="circle"/>
              <c:size val="5"/>
              <c:spPr>
                <a:solidFill>
                  <a:schemeClr val="accent2"/>
                </a:solidFill>
                <a:ln w="34925">
                  <a:noFill/>
                </a:ln>
                <a:effectLst/>
              </c:spPr>
            </c:marker>
            <c:bubble3D val="0"/>
            <c:extLst>
              <c:ext xmlns:c16="http://schemas.microsoft.com/office/drawing/2014/chart" uri="{C3380CC4-5D6E-409C-BE32-E72D297353CC}">
                <c16:uniqueId val="{00000028-2C74-471A-B599-2D0980BB2502}"/>
              </c:ext>
            </c:extLst>
          </c:dPt>
          <c:dPt>
            <c:idx val="3"/>
            <c:marker>
              <c:symbol val="circle"/>
              <c:size val="5"/>
              <c:spPr>
                <a:solidFill>
                  <a:schemeClr val="accent2"/>
                </a:solidFill>
                <a:ln w="34925">
                  <a:noFill/>
                </a:ln>
                <a:effectLst/>
              </c:spPr>
            </c:marker>
            <c:bubble3D val="0"/>
            <c:extLst>
              <c:ext xmlns:c16="http://schemas.microsoft.com/office/drawing/2014/chart" uri="{C3380CC4-5D6E-409C-BE32-E72D297353CC}">
                <c16:uniqueId val="{00000029-2C74-471A-B599-2D0980BB2502}"/>
              </c:ext>
            </c:extLst>
          </c:dPt>
          <c:dPt>
            <c:idx val="4"/>
            <c:marker>
              <c:symbol val="circle"/>
              <c:size val="5"/>
              <c:spPr>
                <a:solidFill>
                  <a:schemeClr val="accent2"/>
                </a:solidFill>
                <a:ln w="34925">
                  <a:noFill/>
                </a:ln>
                <a:effectLst/>
              </c:spPr>
            </c:marker>
            <c:bubble3D val="0"/>
            <c:extLst>
              <c:ext xmlns:c16="http://schemas.microsoft.com/office/drawing/2014/chart" uri="{C3380CC4-5D6E-409C-BE32-E72D297353CC}">
                <c16:uniqueId val="{0000002A-2C74-471A-B599-2D0980BB2502}"/>
              </c:ext>
            </c:extLst>
          </c:dPt>
          <c:dPt>
            <c:idx val="5"/>
            <c:marker>
              <c:symbol val="circle"/>
              <c:size val="5"/>
              <c:spPr>
                <a:solidFill>
                  <a:schemeClr val="accent2"/>
                </a:solidFill>
                <a:ln w="34925">
                  <a:noFill/>
                </a:ln>
                <a:effectLst/>
              </c:spPr>
            </c:marker>
            <c:bubble3D val="0"/>
            <c:extLst>
              <c:ext xmlns:c16="http://schemas.microsoft.com/office/drawing/2014/chart" uri="{C3380CC4-5D6E-409C-BE32-E72D297353CC}">
                <c16:uniqueId val="{00000032-2C74-471A-B599-2D0980BB2502}"/>
              </c:ext>
            </c:extLst>
          </c:dPt>
          <c:dPt>
            <c:idx val="6"/>
            <c:marker>
              <c:symbol val="circle"/>
              <c:size val="5"/>
              <c:spPr>
                <a:solidFill>
                  <a:schemeClr val="accent2"/>
                </a:solidFill>
                <a:ln w="34925">
                  <a:noFill/>
                </a:ln>
                <a:effectLst/>
              </c:spPr>
            </c:marker>
            <c:bubble3D val="0"/>
            <c:extLst>
              <c:ext xmlns:c16="http://schemas.microsoft.com/office/drawing/2014/chart" uri="{C3380CC4-5D6E-409C-BE32-E72D297353CC}">
                <c16:uniqueId val="{00000033-2C74-471A-B599-2D0980BB2502}"/>
              </c:ext>
            </c:extLst>
          </c:dPt>
          <c:dPt>
            <c:idx val="7"/>
            <c:marker>
              <c:symbol val="circle"/>
              <c:size val="5"/>
              <c:spPr>
                <a:solidFill>
                  <a:schemeClr val="accent2"/>
                </a:solidFill>
                <a:ln w="34925">
                  <a:noFill/>
                </a:ln>
                <a:effectLst/>
              </c:spPr>
            </c:marker>
            <c:bubble3D val="0"/>
            <c:extLst>
              <c:ext xmlns:c16="http://schemas.microsoft.com/office/drawing/2014/chart" uri="{C3380CC4-5D6E-409C-BE32-E72D297353CC}">
                <c16:uniqueId val="{00000034-2C74-471A-B599-2D0980BB2502}"/>
              </c:ext>
            </c:extLst>
          </c:dPt>
          <c:dPt>
            <c:idx val="8"/>
            <c:marker>
              <c:symbol val="circle"/>
              <c:size val="5"/>
              <c:spPr>
                <a:solidFill>
                  <a:schemeClr val="accent2"/>
                </a:solidFill>
                <a:ln w="34925">
                  <a:noFill/>
                </a:ln>
                <a:effectLst/>
              </c:spPr>
            </c:marker>
            <c:bubble3D val="0"/>
            <c:extLst>
              <c:ext xmlns:c16="http://schemas.microsoft.com/office/drawing/2014/chart" uri="{C3380CC4-5D6E-409C-BE32-E72D297353CC}">
                <c16:uniqueId val="{00000031-2C74-471A-B599-2D0980BB2502}"/>
              </c:ext>
            </c:extLst>
          </c:dPt>
          <c:dPt>
            <c:idx val="9"/>
            <c:marker>
              <c:symbol val="circle"/>
              <c:size val="5"/>
              <c:spPr>
                <a:solidFill>
                  <a:schemeClr val="accent2"/>
                </a:solidFill>
                <a:ln w="34925">
                  <a:noFill/>
                </a:ln>
                <a:effectLst/>
              </c:spPr>
            </c:marker>
            <c:bubble3D val="0"/>
            <c:extLst>
              <c:ext xmlns:c16="http://schemas.microsoft.com/office/drawing/2014/chart" uri="{C3380CC4-5D6E-409C-BE32-E72D297353CC}">
                <c16:uniqueId val="{0000002F-2C74-471A-B599-2D0980BB2502}"/>
              </c:ext>
            </c:extLst>
          </c:dPt>
          <c:dPt>
            <c:idx val="10"/>
            <c:marker>
              <c:symbol val="circle"/>
              <c:size val="5"/>
              <c:spPr>
                <a:solidFill>
                  <a:schemeClr val="accent2"/>
                </a:solidFill>
                <a:ln w="34925">
                  <a:noFill/>
                </a:ln>
                <a:effectLst/>
              </c:spPr>
            </c:marker>
            <c:bubble3D val="0"/>
            <c:extLst>
              <c:ext xmlns:c16="http://schemas.microsoft.com/office/drawing/2014/chart" uri="{C3380CC4-5D6E-409C-BE32-E72D297353CC}">
                <c16:uniqueId val="{0000002D-2C74-471A-B599-2D0980BB2502}"/>
              </c:ext>
            </c:extLst>
          </c:dPt>
          <c:dPt>
            <c:idx val="11"/>
            <c:marker>
              <c:symbol val="circle"/>
              <c:size val="5"/>
              <c:spPr>
                <a:solidFill>
                  <a:schemeClr val="accent2"/>
                </a:solidFill>
                <a:ln w="34925">
                  <a:noFill/>
                </a:ln>
                <a:effectLst/>
              </c:spPr>
            </c:marker>
            <c:bubble3D val="0"/>
            <c:extLst>
              <c:ext xmlns:c16="http://schemas.microsoft.com/office/drawing/2014/chart" uri="{C3380CC4-5D6E-409C-BE32-E72D297353CC}">
                <c16:uniqueId val="{00000030-2C74-471A-B599-2D0980BB2502}"/>
              </c:ext>
            </c:extLst>
          </c:dPt>
          <c:dPt>
            <c:idx val="12"/>
            <c:marker>
              <c:symbol val="circle"/>
              <c:size val="5"/>
              <c:spPr>
                <a:solidFill>
                  <a:schemeClr val="accent2"/>
                </a:solidFill>
                <a:ln w="34925">
                  <a:noFill/>
                </a:ln>
                <a:effectLst/>
              </c:spPr>
            </c:marker>
            <c:bubble3D val="0"/>
            <c:extLst>
              <c:ext xmlns:c16="http://schemas.microsoft.com/office/drawing/2014/chart" uri="{C3380CC4-5D6E-409C-BE32-E72D297353CC}">
                <c16:uniqueId val="{0000002E-2C74-471A-B599-2D0980BB2502}"/>
              </c:ext>
            </c:extLst>
          </c:dPt>
          <c:dPt>
            <c:idx val="13"/>
            <c:marker>
              <c:symbol val="circle"/>
              <c:size val="5"/>
              <c:spPr>
                <a:solidFill>
                  <a:schemeClr val="accent2"/>
                </a:solidFill>
                <a:ln w="34925">
                  <a:noFill/>
                </a:ln>
                <a:effectLst/>
              </c:spPr>
            </c:marker>
            <c:bubble3D val="0"/>
            <c:extLst>
              <c:ext xmlns:c16="http://schemas.microsoft.com/office/drawing/2014/chart" uri="{C3380CC4-5D6E-409C-BE32-E72D297353CC}">
                <c16:uniqueId val="{0000002C-2C74-471A-B599-2D0980BB2502}"/>
              </c:ext>
            </c:extLst>
          </c:dPt>
          <c:dPt>
            <c:idx val="14"/>
            <c:marker>
              <c:symbol val="circle"/>
              <c:size val="5"/>
              <c:spPr>
                <a:solidFill>
                  <a:schemeClr val="accent2"/>
                </a:solidFill>
                <a:ln w="34925">
                  <a:noFill/>
                </a:ln>
                <a:effectLst/>
              </c:spPr>
            </c:marker>
            <c:bubble3D val="0"/>
            <c:extLst>
              <c:ext xmlns:c16="http://schemas.microsoft.com/office/drawing/2014/chart" uri="{C3380CC4-5D6E-409C-BE32-E72D297353CC}">
                <c16:uniqueId val="{0000002B-2C74-471A-B599-2D0980BB2502}"/>
              </c:ext>
            </c:extLst>
          </c:dPt>
          <c:dPt>
            <c:idx val="15"/>
            <c:marker>
              <c:symbol val="circle"/>
              <c:size val="5"/>
              <c:spPr>
                <a:solidFill>
                  <a:schemeClr val="accent2"/>
                </a:solidFill>
                <a:ln w="34925">
                  <a:noFill/>
                </a:ln>
                <a:effectLst/>
              </c:spPr>
            </c:marker>
            <c:bubble3D val="0"/>
            <c:extLst>
              <c:ext xmlns:c16="http://schemas.microsoft.com/office/drawing/2014/chart" uri="{C3380CC4-5D6E-409C-BE32-E72D297353CC}">
                <c16:uniqueId val="{00000017-2C74-471A-B599-2D0980BB2502}"/>
              </c:ext>
            </c:extLst>
          </c:dPt>
          <c:dPt>
            <c:idx val="16"/>
            <c:marker>
              <c:symbol val="circle"/>
              <c:size val="5"/>
              <c:spPr>
                <a:solidFill>
                  <a:schemeClr val="accent2"/>
                </a:solidFill>
                <a:ln w="34925">
                  <a:noFill/>
                </a:ln>
                <a:effectLst/>
              </c:spPr>
            </c:marker>
            <c:bubble3D val="0"/>
            <c:extLst>
              <c:ext xmlns:c16="http://schemas.microsoft.com/office/drawing/2014/chart" uri="{C3380CC4-5D6E-409C-BE32-E72D297353CC}">
                <c16:uniqueId val="{00000016-2C74-471A-B599-2D0980BB2502}"/>
              </c:ext>
            </c:extLst>
          </c:dPt>
          <c:dPt>
            <c:idx val="17"/>
            <c:marker>
              <c:symbol val="circle"/>
              <c:size val="5"/>
              <c:spPr>
                <a:solidFill>
                  <a:schemeClr val="accent2"/>
                </a:solidFill>
                <a:ln w="34925">
                  <a:noFill/>
                </a:ln>
                <a:effectLst/>
              </c:spPr>
            </c:marker>
            <c:bubble3D val="0"/>
            <c:extLst>
              <c:ext xmlns:c16="http://schemas.microsoft.com/office/drawing/2014/chart" uri="{C3380CC4-5D6E-409C-BE32-E72D297353CC}">
                <c16:uniqueId val="{00000013-2C74-471A-B599-2D0980BB2502}"/>
              </c:ext>
            </c:extLst>
          </c:dPt>
          <c:dPt>
            <c:idx val="18"/>
            <c:marker>
              <c:symbol val="circle"/>
              <c:size val="5"/>
              <c:spPr>
                <a:solidFill>
                  <a:schemeClr val="accent2"/>
                </a:solidFill>
                <a:ln w="34925">
                  <a:noFill/>
                </a:ln>
                <a:effectLst/>
              </c:spPr>
            </c:marker>
            <c:bubble3D val="0"/>
            <c:extLst>
              <c:ext xmlns:c16="http://schemas.microsoft.com/office/drawing/2014/chart" uri="{C3380CC4-5D6E-409C-BE32-E72D297353CC}">
                <c16:uniqueId val="{00000001-2C74-471A-B599-2D0980BB2502}"/>
              </c:ext>
            </c:extLst>
          </c:dPt>
          <c:dPt>
            <c:idx val="19"/>
            <c:marker>
              <c:symbol val="circle"/>
              <c:size val="5"/>
              <c:spPr>
                <a:solidFill>
                  <a:schemeClr val="accent2"/>
                </a:solidFill>
                <a:ln w="34925">
                  <a:noFill/>
                </a:ln>
                <a:effectLst/>
              </c:spPr>
            </c:marker>
            <c:bubble3D val="0"/>
            <c:extLst>
              <c:ext xmlns:c16="http://schemas.microsoft.com/office/drawing/2014/chart" uri="{C3380CC4-5D6E-409C-BE32-E72D297353CC}">
                <c16:uniqueId val="{00000002-2C74-471A-B599-2D0980BB2502}"/>
              </c:ext>
            </c:extLst>
          </c:dPt>
          <c:dPt>
            <c:idx val="20"/>
            <c:marker>
              <c:symbol val="circle"/>
              <c:size val="5"/>
              <c:spPr>
                <a:solidFill>
                  <a:schemeClr val="accent2"/>
                </a:solidFill>
                <a:ln w="34925">
                  <a:noFill/>
                </a:ln>
                <a:effectLst/>
              </c:spPr>
            </c:marker>
            <c:bubble3D val="0"/>
            <c:extLst>
              <c:ext xmlns:c16="http://schemas.microsoft.com/office/drawing/2014/chart" uri="{C3380CC4-5D6E-409C-BE32-E72D297353CC}">
                <c16:uniqueId val="{00000003-2C74-471A-B599-2D0980BB2502}"/>
              </c:ext>
            </c:extLst>
          </c:dPt>
          <c:dPt>
            <c:idx val="21"/>
            <c:marker>
              <c:symbol val="circle"/>
              <c:size val="5"/>
              <c:spPr>
                <a:solidFill>
                  <a:schemeClr val="accent2"/>
                </a:solidFill>
                <a:ln w="34925">
                  <a:noFill/>
                </a:ln>
                <a:effectLst/>
              </c:spPr>
            </c:marker>
            <c:bubble3D val="0"/>
            <c:extLst>
              <c:ext xmlns:c16="http://schemas.microsoft.com/office/drawing/2014/chart" uri="{C3380CC4-5D6E-409C-BE32-E72D297353CC}">
                <c16:uniqueId val="{00000007-2C74-471A-B599-2D0980BB2502}"/>
              </c:ext>
            </c:extLst>
          </c:dPt>
          <c:dPt>
            <c:idx val="22"/>
            <c:marker>
              <c:symbol val="circle"/>
              <c:size val="5"/>
              <c:spPr>
                <a:solidFill>
                  <a:schemeClr val="accent2"/>
                </a:solidFill>
                <a:ln w="34925">
                  <a:noFill/>
                </a:ln>
                <a:effectLst/>
              </c:spPr>
            </c:marker>
            <c:bubble3D val="0"/>
            <c:extLst>
              <c:ext xmlns:c16="http://schemas.microsoft.com/office/drawing/2014/chart" uri="{C3380CC4-5D6E-409C-BE32-E72D297353CC}">
                <c16:uniqueId val="{00000006-2C74-471A-B599-2D0980BB2502}"/>
              </c:ext>
            </c:extLst>
          </c:dPt>
          <c:dPt>
            <c:idx val="23"/>
            <c:marker>
              <c:symbol val="circle"/>
              <c:size val="5"/>
              <c:spPr>
                <a:solidFill>
                  <a:schemeClr val="accent2"/>
                </a:solidFill>
                <a:ln w="34925">
                  <a:noFill/>
                </a:ln>
                <a:effectLst/>
              </c:spPr>
            </c:marker>
            <c:bubble3D val="0"/>
            <c:extLst>
              <c:ext xmlns:c16="http://schemas.microsoft.com/office/drawing/2014/chart" uri="{C3380CC4-5D6E-409C-BE32-E72D297353CC}">
                <c16:uniqueId val="{00000011-2C74-471A-B599-2D0980BB2502}"/>
              </c:ext>
            </c:extLst>
          </c:dPt>
          <c:dPt>
            <c:idx val="24"/>
            <c:marker>
              <c:symbol val="circle"/>
              <c:size val="5"/>
              <c:spPr>
                <a:solidFill>
                  <a:schemeClr val="accent2"/>
                </a:solidFill>
                <a:ln w="34925">
                  <a:noFill/>
                </a:ln>
                <a:effectLst/>
              </c:spPr>
            </c:marker>
            <c:bubble3D val="0"/>
            <c:extLst>
              <c:ext xmlns:c16="http://schemas.microsoft.com/office/drawing/2014/chart" uri="{C3380CC4-5D6E-409C-BE32-E72D297353CC}">
                <c16:uniqueId val="{00000010-2C74-471A-B599-2D0980BB2502}"/>
              </c:ext>
            </c:extLst>
          </c:dPt>
          <c:dPt>
            <c:idx val="25"/>
            <c:marker>
              <c:symbol val="circle"/>
              <c:size val="5"/>
              <c:spPr>
                <a:solidFill>
                  <a:schemeClr val="accent2"/>
                </a:solidFill>
                <a:ln w="34925">
                  <a:noFill/>
                </a:ln>
                <a:effectLst/>
              </c:spPr>
            </c:marker>
            <c:bubble3D val="0"/>
            <c:extLst>
              <c:ext xmlns:c16="http://schemas.microsoft.com/office/drawing/2014/chart" uri="{C3380CC4-5D6E-409C-BE32-E72D297353CC}">
                <c16:uniqueId val="{00000004-2C74-471A-B599-2D0980BB2502}"/>
              </c:ext>
            </c:extLst>
          </c:dPt>
          <c:dPt>
            <c:idx val="26"/>
            <c:marker>
              <c:symbol val="circle"/>
              <c:size val="5"/>
              <c:spPr>
                <a:solidFill>
                  <a:schemeClr val="accent2"/>
                </a:solidFill>
                <a:ln w="34925">
                  <a:noFill/>
                </a:ln>
                <a:effectLst/>
              </c:spPr>
            </c:marker>
            <c:bubble3D val="0"/>
            <c:extLst>
              <c:ext xmlns:c16="http://schemas.microsoft.com/office/drawing/2014/chart" uri="{C3380CC4-5D6E-409C-BE32-E72D297353CC}">
                <c16:uniqueId val="{00000012-2C74-471A-B599-2D0980BB2502}"/>
              </c:ext>
            </c:extLst>
          </c:dPt>
          <c:dPt>
            <c:idx val="27"/>
            <c:marker>
              <c:symbol val="circle"/>
              <c:size val="5"/>
              <c:spPr>
                <a:solidFill>
                  <a:schemeClr val="accent2"/>
                </a:solidFill>
                <a:ln w="34925">
                  <a:noFill/>
                </a:ln>
                <a:effectLst/>
              </c:spPr>
            </c:marker>
            <c:bubble3D val="0"/>
            <c:extLst>
              <c:ext xmlns:c16="http://schemas.microsoft.com/office/drawing/2014/chart" uri="{C3380CC4-5D6E-409C-BE32-E72D297353CC}">
                <c16:uniqueId val="{00000005-2C74-471A-B599-2D0980BB2502}"/>
              </c:ext>
            </c:extLst>
          </c:dPt>
          <c:dPt>
            <c:idx val="28"/>
            <c:marker>
              <c:symbol val="circle"/>
              <c:size val="5"/>
              <c:spPr>
                <a:solidFill>
                  <a:schemeClr val="accent2"/>
                </a:solidFill>
                <a:ln w="34925">
                  <a:noFill/>
                </a:ln>
                <a:effectLst/>
              </c:spPr>
            </c:marker>
            <c:bubble3D val="0"/>
            <c:extLst>
              <c:ext xmlns:c16="http://schemas.microsoft.com/office/drawing/2014/chart" uri="{C3380CC4-5D6E-409C-BE32-E72D297353CC}">
                <c16:uniqueId val="{0000001C-2C74-471A-B599-2D0980BB2502}"/>
              </c:ext>
            </c:extLst>
          </c:dPt>
          <c:dPt>
            <c:idx val="29"/>
            <c:marker>
              <c:symbol val="circle"/>
              <c:size val="5"/>
              <c:spPr>
                <a:solidFill>
                  <a:schemeClr val="accent2"/>
                </a:solidFill>
                <a:ln w="34925">
                  <a:noFill/>
                </a:ln>
                <a:effectLst/>
              </c:spPr>
            </c:marker>
            <c:bubble3D val="0"/>
            <c:extLst>
              <c:ext xmlns:c16="http://schemas.microsoft.com/office/drawing/2014/chart" uri="{C3380CC4-5D6E-409C-BE32-E72D297353CC}">
                <c16:uniqueId val="{0000000D-2C74-471A-B599-2D0980BB2502}"/>
              </c:ext>
            </c:extLst>
          </c:dPt>
          <c:dPt>
            <c:idx val="30"/>
            <c:marker>
              <c:symbol val="circle"/>
              <c:size val="5"/>
              <c:spPr>
                <a:solidFill>
                  <a:schemeClr val="accent2"/>
                </a:solidFill>
                <a:ln w="34925">
                  <a:noFill/>
                </a:ln>
                <a:effectLst/>
              </c:spPr>
            </c:marker>
            <c:bubble3D val="0"/>
            <c:extLst>
              <c:ext xmlns:c16="http://schemas.microsoft.com/office/drawing/2014/chart" uri="{C3380CC4-5D6E-409C-BE32-E72D297353CC}">
                <c16:uniqueId val="{0000000C-2C74-471A-B599-2D0980BB2502}"/>
              </c:ext>
            </c:extLst>
          </c:dPt>
          <c:dPt>
            <c:idx val="31"/>
            <c:marker>
              <c:symbol val="circle"/>
              <c:size val="5"/>
              <c:spPr>
                <a:solidFill>
                  <a:schemeClr val="accent2"/>
                </a:solidFill>
                <a:ln w="34925">
                  <a:noFill/>
                </a:ln>
                <a:effectLst/>
              </c:spPr>
            </c:marker>
            <c:bubble3D val="0"/>
            <c:extLst>
              <c:ext xmlns:c16="http://schemas.microsoft.com/office/drawing/2014/chart" uri="{C3380CC4-5D6E-409C-BE32-E72D297353CC}">
                <c16:uniqueId val="{0000000E-2C74-471A-B599-2D0980BB2502}"/>
              </c:ext>
            </c:extLst>
          </c:dPt>
          <c:dPt>
            <c:idx val="32"/>
            <c:marker>
              <c:symbol val="circle"/>
              <c:size val="5"/>
              <c:spPr>
                <a:solidFill>
                  <a:schemeClr val="accent2"/>
                </a:solidFill>
                <a:ln w="34925">
                  <a:noFill/>
                </a:ln>
                <a:effectLst/>
              </c:spPr>
            </c:marker>
            <c:bubble3D val="0"/>
            <c:extLst>
              <c:ext xmlns:c16="http://schemas.microsoft.com/office/drawing/2014/chart" uri="{C3380CC4-5D6E-409C-BE32-E72D297353CC}">
                <c16:uniqueId val="{00000009-2C74-471A-B599-2D0980BB2502}"/>
              </c:ext>
            </c:extLst>
          </c:dPt>
          <c:dPt>
            <c:idx val="33"/>
            <c:marker>
              <c:symbol val="circle"/>
              <c:size val="5"/>
              <c:spPr>
                <a:solidFill>
                  <a:schemeClr val="accent2"/>
                </a:solidFill>
                <a:ln w="34925">
                  <a:noFill/>
                </a:ln>
                <a:effectLst/>
              </c:spPr>
            </c:marker>
            <c:bubble3D val="0"/>
            <c:extLst>
              <c:ext xmlns:c16="http://schemas.microsoft.com/office/drawing/2014/chart" uri="{C3380CC4-5D6E-409C-BE32-E72D297353CC}">
                <c16:uniqueId val="{00000008-2C74-471A-B599-2D0980BB2502}"/>
              </c:ext>
            </c:extLst>
          </c:dPt>
          <c:dPt>
            <c:idx val="34"/>
            <c:marker>
              <c:symbol val="circle"/>
              <c:size val="5"/>
              <c:spPr>
                <a:solidFill>
                  <a:schemeClr val="accent2"/>
                </a:solidFill>
                <a:ln w="34925">
                  <a:noFill/>
                </a:ln>
                <a:effectLst/>
              </c:spPr>
            </c:marker>
            <c:bubble3D val="0"/>
            <c:extLst>
              <c:ext xmlns:c16="http://schemas.microsoft.com/office/drawing/2014/chart" uri="{C3380CC4-5D6E-409C-BE32-E72D297353CC}">
                <c16:uniqueId val="{0000000A-2C74-471A-B599-2D0980BB2502}"/>
              </c:ext>
            </c:extLst>
          </c:dPt>
          <c:dPt>
            <c:idx val="35"/>
            <c:marker>
              <c:symbol val="circle"/>
              <c:size val="5"/>
              <c:spPr>
                <a:solidFill>
                  <a:schemeClr val="accent2"/>
                </a:solidFill>
                <a:ln w="34925">
                  <a:noFill/>
                </a:ln>
                <a:effectLst/>
              </c:spPr>
            </c:marker>
            <c:bubble3D val="0"/>
            <c:extLst>
              <c:ext xmlns:c16="http://schemas.microsoft.com/office/drawing/2014/chart" uri="{C3380CC4-5D6E-409C-BE32-E72D297353CC}">
                <c16:uniqueId val="{0000000B-2C74-471A-B599-2D0980BB2502}"/>
              </c:ext>
            </c:extLst>
          </c:dPt>
          <c:dPt>
            <c:idx val="36"/>
            <c:marker>
              <c:symbol val="circle"/>
              <c:size val="5"/>
              <c:spPr>
                <a:solidFill>
                  <a:schemeClr val="accent2"/>
                </a:solidFill>
                <a:ln w="34925">
                  <a:noFill/>
                </a:ln>
                <a:effectLst/>
              </c:spPr>
            </c:marker>
            <c:bubble3D val="0"/>
            <c:extLst>
              <c:ext xmlns:c16="http://schemas.microsoft.com/office/drawing/2014/chart" uri="{C3380CC4-5D6E-409C-BE32-E72D297353CC}">
                <c16:uniqueId val="{00000014-2C74-471A-B599-2D0980BB2502}"/>
              </c:ext>
            </c:extLst>
          </c:dPt>
          <c:dPt>
            <c:idx val="37"/>
            <c:marker>
              <c:symbol val="circle"/>
              <c:size val="5"/>
              <c:spPr>
                <a:solidFill>
                  <a:schemeClr val="accent2"/>
                </a:solidFill>
                <a:ln w="34925">
                  <a:noFill/>
                </a:ln>
                <a:effectLst/>
              </c:spPr>
            </c:marker>
            <c:bubble3D val="0"/>
            <c:extLst>
              <c:ext xmlns:c16="http://schemas.microsoft.com/office/drawing/2014/chart" uri="{C3380CC4-5D6E-409C-BE32-E72D297353CC}">
                <c16:uniqueId val="{0000001E-2C74-471A-B599-2D0980BB2502}"/>
              </c:ext>
            </c:extLst>
          </c:dPt>
          <c:dPt>
            <c:idx val="38"/>
            <c:marker>
              <c:symbol val="circle"/>
              <c:size val="5"/>
              <c:spPr>
                <a:solidFill>
                  <a:schemeClr val="accent2"/>
                </a:solidFill>
                <a:ln w="34925">
                  <a:noFill/>
                </a:ln>
                <a:effectLst/>
              </c:spPr>
            </c:marker>
            <c:bubble3D val="0"/>
            <c:extLst>
              <c:ext xmlns:c16="http://schemas.microsoft.com/office/drawing/2014/chart" uri="{C3380CC4-5D6E-409C-BE32-E72D297353CC}">
                <c16:uniqueId val="{0000001D-2C74-471A-B599-2D0980BB2502}"/>
              </c:ext>
            </c:extLst>
          </c:dPt>
          <c:dPt>
            <c:idx val="39"/>
            <c:marker>
              <c:symbol val="circle"/>
              <c:size val="5"/>
              <c:spPr>
                <a:solidFill>
                  <a:schemeClr val="accent2"/>
                </a:solidFill>
                <a:ln w="34925">
                  <a:noFill/>
                </a:ln>
                <a:effectLst/>
              </c:spPr>
            </c:marker>
            <c:bubble3D val="0"/>
            <c:extLst>
              <c:ext xmlns:c16="http://schemas.microsoft.com/office/drawing/2014/chart" uri="{C3380CC4-5D6E-409C-BE32-E72D297353CC}">
                <c16:uniqueId val="{00000019-2C74-471A-B599-2D0980BB2502}"/>
              </c:ext>
            </c:extLst>
          </c:dPt>
          <c:dPt>
            <c:idx val="40"/>
            <c:marker>
              <c:symbol val="circle"/>
              <c:size val="5"/>
              <c:spPr>
                <a:solidFill>
                  <a:schemeClr val="accent2"/>
                </a:solidFill>
                <a:ln w="34925">
                  <a:noFill/>
                </a:ln>
                <a:effectLst/>
              </c:spPr>
            </c:marker>
            <c:bubble3D val="0"/>
            <c:extLst>
              <c:ext xmlns:c16="http://schemas.microsoft.com/office/drawing/2014/chart" uri="{C3380CC4-5D6E-409C-BE32-E72D297353CC}">
                <c16:uniqueId val="{0000001A-2C74-471A-B599-2D0980BB2502}"/>
              </c:ext>
            </c:extLst>
          </c:dPt>
          <c:dPt>
            <c:idx val="41"/>
            <c:marker>
              <c:symbol val="circle"/>
              <c:size val="5"/>
              <c:spPr>
                <a:solidFill>
                  <a:schemeClr val="accent2"/>
                </a:solidFill>
                <a:ln w="34925">
                  <a:noFill/>
                </a:ln>
                <a:effectLst/>
              </c:spPr>
            </c:marker>
            <c:bubble3D val="0"/>
            <c:extLst>
              <c:ext xmlns:c16="http://schemas.microsoft.com/office/drawing/2014/chart" uri="{C3380CC4-5D6E-409C-BE32-E72D297353CC}">
                <c16:uniqueId val="{00000018-2C74-471A-B599-2D0980BB2502}"/>
              </c:ext>
            </c:extLst>
          </c:dPt>
          <c:dPt>
            <c:idx val="42"/>
            <c:marker>
              <c:symbol val="circle"/>
              <c:size val="5"/>
              <c:spPr>
                <a:solidFill>
                  <a:schemeClr val="accent2"/>
                </a:solidFill>
                <a:ln w="34925">
                  <a:noFill/>
                </a:ln>
                <a:effectLst/>
              </c:spPr>
            </c:marker>
            <c:bubble3D val="0"/>
            <c:extLst>
              <c:ext xmlns:c16="http://schemas.microsoft.com/office/drawing/2014/chart" uri="{C3380CC4-5D6E-409C-BE32-E72D297353CC}">
                <c16:uniqueId val="{00000020-2C74-471A-B599-2D0980BB2502}"/>
              </c:ext>
            </c:extLst>
          </c:dPt>
          <c:dPt>
            <c:idx val="43"/>
            <c:marker>
              <c:symbol val="circle"/>
              <c:size val="5"/>
              <c:spPr>
                <a:solidFill>
                  <a:schemeClr val="accent2"/>
                </a:solidFill>
                <a:ln w="34925">
                  <a:noFill/>
                </a:ln>
                <a:effectLst/>
              </c:spPr>
            </c:marker>
            <c:bubble3D val="0"/>
            <c:extLst>
              <c:ext xmlns:c16="http://schemas.microsoft.com/office/drawing/2014/chart" uri="{C3380CC4-5D6E-409C-BE32-E72D297353CC}">
                <c16:uniqueId val="{00000015-2C74-471A-B599-2D0980BB2502}"/>
              </c:ext>
            </c:extLst>
          </c:dPt>
          <c:dPt>
            <c:idx val="44"/>
            <c:marker>
              <c:symbol val="circle"/>
              <c:size val="5"/>
              <c:spPr>
                <a:solidFill>
                  <a:schemeClr val="accent2"/>
                </a:solidFill>
                <a:ln w="34925">
                  <a:noFill/>
                </a:ln>
                <a:effectLst/>
              </c:spPr>
            </c:marker>
            <c:bubble3D val="0"/>
            <c:extLst>
              <c:ext xmlns:c16="http://schemas.microsoft.com/office/drawing/2014/chart" uri="{C3380CC4-5D6E-409C-BE32-E72D297353CC}">
                <c16:uniqueId val="{0000001F-2C74-471A-B599-2D0980BB2502}"/>
              </c:ext>
            </c:extLst>
          </c:dPt>
          <c:dPt>
            <c:idx val="45"/>
            <c:marker>
              <c:symbol val="circle"/>
              <c:size val="5"/>
              <c:spPr>
                <a:solidFill>
                  <a:schemeClr val="accent2"/>
                </a:solidFill>
                <a:ln w="34925">
                  <a:noFill/>
                </a:ln>
                <a:effectLst/>
              </c:spPr>
            </c:marker>
            <c:bubble3D val="0"/>
            <c:extLst>
              <c:ext xmlns:c16="http://schemas.microsoft.com/office/drawing/2014/chart" uri="{C3380CC4-5D6E-409C-BE32-E72D297353CC}">
                <c16:uniqueId val="{0000001B-2C74-471A-B599-2D0980BB2502}"/>
              </c:ext>
            </c:extLst>
          </c:dPt>
          <c:dPt>
            <c:idx val="46"/>
            <c:marker>
              <c:symbol val="circle"/>
              <c:size val="5"/>
              <c:spPr>
                <a:solidFill>
                  <a:schemeClr val="accent2"/>
                </a:solidFill>
                <a:ln w="34925">
                  <a:noFill/>
                </a:ln>
                <a:effectLst/>
              </c:spPr>
            </c:marker>
            <c:bubble3D val="0"/>
            <c:extLst>
              <c:ext xmlns:c16="http://schemas.microsoft.com/office/drawing/2014/chart" uri="{C3380CC4-5D6E-409C-BE32-E72D297353CC}">
                <c16:uniqueId val="{00000021-2C74-471A-B599-2D0980BB2502}"/>
              </c:ext>
            </c:extLst>
          </c:dPt>
          <c:dPt>
            <c:idx val="47"/>
            <c:marker>
              <c:symbol val="circle"/>
              <c:size val="5"/>
              <c:spPr>
                <a:solidFill>
                  <a:schemeClr val="accent2"/>
                </a:solidFill>
                <a:ln w="34925">
                  <a:noFill/>
                </a:ln>
                <a:effectLst/>
              </c:spPr>
            </c:marker>
            <c:bubble3D val="0"/>
            <c:extLst>
              <c:ext xmlns:c16="http://schemas.microsoft.com/office/drawing/2014/chart" uri="{C3380CC4-5D6E-409C-BE32-E72D297353CC}">
                <c16:uniqueId val="{00000022-2C74-471A-B599-2D0980BB2502}"/>
              </c:ext>
            </c:extLst>
          </c:dPt>
          <c:dPt>
            <c:idx val="48"/>
            <c:marker>
              <c:symbol val="circle"/>
              <c:size val="5"/>
              <c:spPr>
                <a:solidFill>
                  <a:schemeClr val="accent2"/>
                </a:solidFill>
                <a:ln w="34925">
                  <a:noFill/>
                </a:ln>
                <a:effectLst/>
              </c:spPr>
            </c:marker>
            <c:bubble3D val="0"/>
            <c:extLst>
              <c:ext xmlns:c16="http://schemas.microsoft.com/office/drawing/2014/chart" uri="{C3380CC4-5D6E-409C-BE32-E72D297353CC}">
                <c16:uniqueId val="{00000024-2C74-471A-B599-2D0980BB2502}"/>
              </c:ext>
            </c:extLst>
          </c:dPt>
          <c:dPt>
            <c:idx val="49"/>
            <c:marker>
              <c:symbol val="circle"/>
              <c:size val="5"/>
              <c:spPr>
                <a:solidFill>
                  <a:schemeClr val="accent2"/>
                </a:solidFill>
                <a:ln w="34925">
                  <a:noFill/>
                </a:ln>
                <a:effectLst/>
              </c:spPr>
            </c:marker>
            <c:bubble3D val="0"/>
            <c:extLst>
              <c:ext xmlns:c16="http://schemas.microsoft.com/office/drawing/2014/chart" uri="{C3380CC4-5D6E-409C-BE32-E72D297353CC}">
                <c16:uniqueId val="{00000023-2C74-471A-B599-2D0980BB2502}"/>
              </c:ext>
            </c:extLst>
          </c:dPt>
          <c:dPt>
            <c:idx val="50"/>
            <c:marker>
              <c:symbol val="circle"/>
              <c:size val="5"/>
              <c:spPr>
                <a:solidFill>
                  <a:schemeClr val="accent2"/>
                </a:solidFill>
                <a:ln w="34925">
                  <a:noFill/>
                </a:ln>
                <a:effectLst/>
              </c:spPr>
            </c:marker>
            <c:bubble3D val="0"/>
            <c:extLst>
              <c:ext xmlns:c16="http://schemas.microsoft.com/office/drawing/2014/chart" uri="{C3380CC4-5D6E-409C-BE32-E72D297353CC}">
                <c16:uniqueId val="{00000025-2C74-471A-B599-2D0980BB2502}"/>
              </c:ext>
            </c:extLst>
          </c:dPt>
          <c:dPt>
            <c:idx val="51"/>
            <c:marker>
              <c:symbol val="circle"/>
              <c:size val="5"/>
              <c:spPr>
                <a:solidFill>
                  <a:schemeClr val="accent2"/>
                </a:solidFill>
                <a:ln w="34925">
                  <a:noFill/>
                </a:ln>
                <a:effectLst/>
              </c:spPr>
            </c:marker>
            <c:bubble3D val="0"/>
            <c:extLst>
              <c:ext xmlns:c16="http://schemas.microsoft.com/office/drawing/2014/chart" uri="{C3380CC4-5D6E-409C-BE32-E72D297353CC}">
                <c16:uniqueId val="{0000000F-2C74-471A-B599-2D0980BB2502}"/>
              </c:ext>
            </c:extLst>
          </c:dPt>
          <c:trendline>
            <c:spPr>
              <a:ln w="31750" cap="rnd">
                <a:solidFill>
                  <a:srgbClr val="C6AC7F"/>
                </a:solidFill>
                <a:prstDash val="solid"/>
              </a:ln>
              <a:effectLst/>
            </c:spPr>
            <c:trendlineType val="poly"/>
            <c:order val="2"/>
            <c:dispRSqr val="1"/>
            <c:dispEq val="0"/>
            <c:trendlineLbl>
              <c:layout>
                <c:manualLayout>
                  <c:x val="4.9960608946257846E-2"/>
                  <c:y val="7.0594522164973125E-2"/>
                </c:manualLayout>
              </c:layout>
              <c:numFmt formatCode="General"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rendlineLbl>
          </c:trendline>
          <c:xVal>
            <c:numRef>
              <c:f>Sheet1!$A$2:$A$175</c:f>
              <c:numCache>
                <c:formatCode>_(* #,##0.0_);_(* \(#,##0.0\);_(* "-"??_);_(@_)</c:formatCode>
                <c:ptCount val="174"/>
                <c:pt idx="0">
                  <c:v>8.4529505582137112</c:v>
                </c:pt>
                <c:pt idx="1">
                  <c:v>9.4043887147335461</c:v>
                </c:pt>
                <c:pt idx="2">
                  <c:v>9.3558282208588963</c:v>
                </c:pt>
                <c:pt idx="3">
                  <c:v>9.8950524737630996</c:v>
                </c:pt>
                <c:pt idx="4">
                  <c:v>11.32352941176471</c:v>
                </c:pt>
                <c:pt idx="5">
                  <c:v>12.60744985673352</c:v>
                </c:pt>
                <c:pt idx="6">
                  <c:v>13.604488078541376</c:v>
                </c:pt>
                <c:pt idx="7">
                  <c:v>12.005457025920862</c:v>
                </c:pt>
                <c:pt idx="8">
                  <c:v>12.153236459709383</c:v>
                </c:pt>
                <c:pt idx="9">
                  <c:v>9.92366412213741</c:v>
                </c:pt>
                <c:pt idx="10">
                  <c:v>9.3827160493827009</c:v>
                </c:pt>
                <c:pt idx="11">
                  <c:v>11.814859926918398</c:v>
                </c:pt>
                <c:pt idx="12">
                  <c:v>9.5406360424028271</c:v>
                </c:pt>
                <c:pt idx="13">
                  <c:v>8.6805555555555571</c:v>
                </c:pt>
                <c:pt idx="14">
                  <c:v>8.4650112866817118</c:v>
                </c:pt>
                <c:pt idx="15">
                  <c:v>5.8823529411764719</c:v>
                </c:pt>
                <c:pt idx="16">
                  <c:v>4.5161290322580649</c:v>
                </c:pt>
                <c:pt idx="17">
                  <c:v>4.5793397231096877</c:v>
                </c:pt>
                <c:pt idx="18">
                  <c:v>3.2258064516129226</c:v>
                </c:pt>
                <c:pt idx="19">
                  <c:v>3.3950617283950546</c:v>
                </c:pt>
                <c:pt idx="20">
                  <c:v>4.7325102880658276</c:v>
                </c:pt>
                <c:pt idx="21">
                  <c:v>5.0916496945010215</c:v>
                </c:pt>
                <c:pt idx="22">
                  <c:v>5.3427419354838745</c:v>
                </c:pt>
                <c:pt idx="23">
                  <c:v>5.2736318407960114</c:v>
                </c:pt>
                <c:pt idx="24">
                  <c:v>4.9115913555992208</c:v>
                </c:pt>
                <c:pt idx="25">
                  <c:v>4.7480620155038622</c:v>
                </c:pt>
                <c:pt idx="26">
                  <c:v>4.4019138755980736</c:v>
                </c:pt>
                <c:pt idx="27">
                  <c:v>3.969754253308122</c:v>
                </c:pt>
                <c:pt idx="28">
                  <c:v>4.3071161048689133</c:v>
                </c:pt>
                <c:pt idx="29">
                  <c:v>4.0703052728954692</c:v>
                </c:pt>
                <c:pt idx="30">
                  <c:v>3.9413382218148607</c:v>
                </c:pt>
                <c:pt idx="31">
                  <c:v>4.1818181818181754</c:v>
                </c:pt>
                <c:pt idx="32">
                  <c:v>3.7701974865349985</c:v>
                </c:pt>
                <c:pt idx="33">
                  <c:v>3.6444444444444501</c:v>
                </c:pt>
                <c:pt idx="34">
                  <c:v>3.9682539682539764</c:v>
                </c:pt>
                <c:pt idx="35">
                  <c:v>4.0139616055846483</c:v>
                </c:pt>
                <c:pt idx="36">
                  <c:v>4.1522491349481161</c:v>
                </c:pt>
                <c:pt idx="37">
                  <c:v>4.3739279588336233</c:v>
                </c:pt>
                <c:pt idx="38">
                  <c:v>4.495335029686176</c:v>
                </c:pt>
                <c:pt idx="39">
                  <c:v>4.6140939597315356</c:v>
                </c:pt>
                <c:pt idx="40">
                  <c:v>4.6511627906976605</c:v>
                </c:pt>
                <c:pt idx="41">
                  <c:v>4.6836483155299868</c:v>
                </c:pt>
                <c:pt idx="42">
                  <c:v>4.5454545454545414</c:v>
                </c:pt>
                <c:pt idx="43">
                  <c:v>4.1700080192461852</c:v>
                </c:pt>
                <c:pt idx="44">
                  <c:v>4.4444444444444509</c:v>
                </c:pt>
                <c:pt idx="45">
                  <c:v>4.788069073783352</c:v>
                </c:pt>
                <c:pt idx="46">
                  <c:v>4.8913043478260754</c:v>
                </c:pt>
                <c:pt idx="47">
                  <c:v>5.5427251732101501</c:v>
                </c:pt>
                <c:pt idx="48">
                  <c:v>5.3191489361702038</c:v>
                </c:pt>
                <c:pt idx="49">
                  <c:v>5.2434456928838857</c:v>
                </c:pt>
                <c:pt idx="50">
                  <c:v>4.9592894152479694</c:v>
                </c:pt>
                <c:pt idx="51">
                  <c:v>4.5951859956236518</c:v>
                </c:pt>
                <c:pt idx="52">
                  <c:v>4.4011544011544057</c:v>
                </c:pt>
                <c:pt idx="53">
                  <c:v>3.843416370106767</c:v>
                </c:pt>
                <c:pt idx="54">
                  <c:v>3.7376586741889817</c:v>
                </c:pt>
                <c:pt idx="55">
                  <c:v>3.2775453277545274</c:v>
                </c:pt>
                <c:pt idx="56">
                  <c:v>3.3863165169315979</c:v>
                </c:pt>
                <c:pt idx="57">
                  <c:v>3.3584647018505942</c:v>
                </c:pt>
                <c:pt idx="58">
                  <c:v>3.3990482664853827</c:v>
                </c:pt>
                <c:pt idx="59">
                  <c:v>3.2410533423362642</c:v>
                </c:pt>
                <c:pt idx="60">
                  <c:v>3.1417112299465311</c:v>
                </c:pt>
                <c:pt idx="61">
                  <c:v>2.9840848806365949</c:v>
                </c:pt>
                <c:pt idx="62">
                  <c:v>2.8270874424720649</c:v>
                </c:pt>
                <c:pt idx="63">
                  <c:v>3.0085022890778301</c:v>
                </c:pt>
                <c:pt idx="64">
                  <c:v>2.5923525599481634</c:v>
                </c:pt>
                <c:pt idx="65">
                  <c:v>2.962009014810052</c:v>
                </c:pt>
                <c:pt idx="66">
                  <c:v>3.0051150895140655</c:v>
                </c:pt>
                <c:pt idx="67">
                  <c:v>2.984126984126978</c:v>
                </c:pt>
                <c:pt idx="68">
                  <c:v>3.0322173089071258</c:v>
                </c:pt>
                <c:pt idx="69">
                  <c:v>2.814258911819878</c:v>
                </c:pt>
                <c:pt idx="70">
                  <c:v>2.669149596523912</c:v>
                </c:pt>
                <c:pt idx="71">
                  <c:v>2.6510480887792953</c:v>
                </c:pt>
                <c:pt idx="72">
                  <c:v>2.6364193746168052</c:v>
                </c:pt>
                <c:pt idx="73">
                  <c:v>2.4330900243308973</c:v>
                </c:pt>
                <c:pt idx="74">
                  <c:v>2.4183796856106499</c:v>
                </c:pt>
                <c:pt idx="75">
                  <c:v>2.2222222222222143</c:v>
                </c:pt>
                <c:pt idx="76">
                  <c:v>2.270011947431283</c:v>
                </c:pt>
                <c:pt idx="77">
                  <c:v>2.25653206650831</c:v>
                </c:pt>
                <c:pt idx="78">
                  <c:v>2.2432113341204207</c:v>
                </c:pt>
                <c:pt idx="79">
                  <c:v>2.3501762632197387</c:v>
                </c:pt>
                <c:pt idx="80">
                  <c:v>2.4532710280373848</c:v>
                </c:pt>
                <c:pt idx="81">
                  <c:v>2.0325203252032464</c:v>
                </c:pt>
                <c:pt idx="82">
                  <c:v>1.9630484988452768</c:v>
                </c:pt>
                <c:pt idx="83">
                  <c:v>2.0665901262916231</c:v>
                </c:pt>
                <c:pt idx="84">
                  <c:v>1.8814139110604255</c:v>
                </c:pt>
                <c:pt idx="85">
                  <c:v>2.4473534433693933</c:v>
                </c:pt>
                <c:pt idx="86">
                  <c:v>2.5481313703284325</c:v>
                </c:pt>
                <c:pt idx="87">
                  <c:v>2.5309336332958399</c:v>
                </c:pt>
                <c:pt idx="88">
                  <c:v>2.5741466144376224</c:v>
                </c:pt>
                <c:pt idx="89">
                  <c:v>2.6111111111110974</c:v>
                </c:pt>
                <c:pt idx="90">
                  <c:v>2.7056874654886931</c:v>
                </c:pt>
                <c:pt idx="91">
                  <c:v>2.6330224904004274</c:v>
                </c:pt>
                <c:pt idx="92">
                  <c:v>2.7823240589198051</c:v>
                </c:pt>
                <c:pt idx="93">
                  <c:v>2.4363833243096877</c:v>
                </c:pt>
                <c:pt idx="94">
                  <c:v>2.2580645161290214</c:v>
                </c:pt>
                <c:pt idx="95">
                  <c:v>2.2447888829502993</c:v>
                </c:pt>
                <c:pt idx="96">
                  <c:v>1.9639065817409707</c:v>
                </c:pt>
                <c:pt idx="97">
                  <c:v>1.744186046511631</c:v>
                </c:pt>
                <c:pt idx="98">
                  <c:v>1.4721345951629994</c:v>
                </c:pt>
                <c:pt idx="99">
                  <c:v>1.2545739675901668</c:v>
                </c:pt>
                <c:pt idx="100">
                  <c:v>1.0931806350858997</c:v>
                </c:pt>
                <c:pt idx="101">
                  <c:v>1.558441558441559</c:v>
                </c:pt>
                <c:pt idx="102">
                  <c:v>1.865284974093262</c:v>
                </c:pt>
                <c:pt idx="103">
                  <c:v>1.961796592669085</c:v>
                </c:pt>
                <c:pt idx="104">
                  <c:v>2.2657054582904346</c:v>
                </c:pt>
                <c:pt idx="105">
                  <c:v>2.3529411764705799</c:v>
                </c:pt>
                <c:pt idx="106">
                  <c:v>2.0345879959308144</c:v>
                </c:pt>
                <c:pt idx="107">
                  <c:v>1.9240506329113893</c:v>
                </c:pt>
                <c:pt idx="108">
                  <c:v>2.1148036253776592</c:v>
                </c:pt>
                <c:pt idx="109">
                  <c:v>2.0989505247376306</c:v>
                </c:pt>
                <c:pt idx="110">
                  <c:v>2.6420737786640114</c:v>
                </c:pt>
                <c:pt idx="111">
                  <c:v>2.9309488325881761</c:v>
                </c:pt>
                <c:pt idx="112">
                  <c:v>2.6134122287968298</c:v>
                </c:pt>
                <c:pt idx="113">
                  <c:v>2.5051395007342103</c:v>
                </c:pt>
                <c:pt idx="114">
                  <c:v>2.181641573579407</c:v>
                </c:pt>
                <c:pt idx="115">
                  <c:v>2.101351351351366</c:v>
                </c:pt>
                <c:pt idx="116">
                  <c:v>2.4353676117251366</c:v>
                </c:pt>
                <c:pt idx="117">
                  <c:v>2.3885243866334172</c:v>
                </c:pt>
                <c:pt idx="118">
                  <c:v>2.3917259211376996</c:v>
                </c:pt>
                <c:pt idx="119">
                  <c:v>2.4386208722122937</c:v>
                </c:pt>
                <c:pt idx="120">
                  <c:v>1.7624596562335837</c:v>
                </c:pt>
                <c:pt idx="121">
                  <c:v>1.7876130957932945</c:v>
                </c:pt>
                <c:pt idx="122">
                  <c:v>1.7119726678550107</c:v>
                </c:pt>
                <c:pt idx="123">
                  <c:v>1.4798373886199645</c:v>
                </c:pt>
                <c:pt idx="124">
                  <c:v>1.8236717759594345</c:v>
                </c:pt>
                <c:pt idx="125">
                  <c:v>1.1592051426555505</c:v>
                </c:pt>
                <c:pt idx="126">
                  <c:v>0.95019898499397737</c:v>
                </c:pt>
                <c:pt idx="127">
                  <c:v>0.81438704983631816</c:v>
                </c:pt>
                <c:pt idx="128">
                  <c:v>0.66189486646655027</c:v>
                </c:pt>
                <c:pt idx="129">
                  <c:v>1.2097851736773357</c:v>
                </c:pt>
                <c:pt idx="130">
                  <c:v>1.5836776766096738</c:v>
                </c:pt>
                <c:pt idx="131">
                  <c:v>1.9877227562006272</c:v>
                </c:pt>
                <c:pt idx="132">
                  <c:v>2.2766626338585061</c:v>
                </c:pt>
                <c:pt idx="133">
                  <c:v>2.2483374654291177</c:v>
                </c:pt>
                <c:pt idx="134">
                  <c:v>2.192285611289857</c:v>
                </c:pt>
                <c:pt idx="135">
                  <c:v>2.0082434834909124</c:v>
                </c:pt>
                <c:pt idx="136">
                  <c:v>1.8996943778720743</c:v>
                </c:pt>
                <c:pt idx="137">
                  <c:v>1.8890221377988237</c:v>
                </c:pt>
                <c:pt idx="138">
                  <c:v>1.6230952474272975</c:v>
                </c:pt>
                <c:pt idx="139">
                  <c:v>1.7519368418314363</c:v>
                </c:pt>
                <c:pt idx="140">
                  <c:v>1.7408566188369834</c:v>
                </c:pt>
                <c:pt idx="141">
                  <c:v>1.6456609706435588</c:v>
                </c:pt>
                <c:pt idx="142">
                  <c:v>1.9228626526676562</c:v>
                </c:pt>
                <c:pt idx="143">
                  <c:v>1.7409458883681284</c:v>
                </c:pt>
                <c:pt idx="144">
                  <c:v>1.6224195046636636</c:v>
                </c:pt>
                <c:pt idx="145">
                  <c:v>1.7453777073428434</c:v>
                </c:pt>
                <c:pt idx="146">
                  <c:v>1.7772676244655061</c:v>
                </c:pt>
                <c:pt idx="147">
                  <c:v>1.8970961446650891</c:v>
                </c:pt>
                <c:pt idx="148">
                  <c:v>2.0715072792840905</c:v>
                </c:pt>
                <c:pt idx="149">
                  <c:v>2.142426948557663</c:v>
                </c:pt>
                <c:pt idx="150">
                  <c:v>2.2622116465067066</c:v>
                </c:pt>
                <c:pt idx="151">
                  <c:v>2.2711206825691832</c:v>
                </c:pt>
                <c:pt idx="152">
                  <c:v>2.1971236613002709</c:v>
                </c:pt>
                <c:pt idx="153">
                  <c:v>2.0458454819387351</c:v>
                </c:pt>
                <c:pt idx="154">
                  <c:v>1.6991193342490218</c:v>
                </c:pt>
                <c:pt idx="155">
                  <c:v>1.5953898457655935</c:v>
                </c:pt>
                <c:pt idx="156">
                  <c:v>1.770166453265043</c:v>
                </c:pt>
                <c:pt idx="157">
                  <c:v>2.065799540933444</c:v>
                </c:pt>
                <c:pt idx="158">
                  <c:v>2.2653785958863359</c:v>
                </c:pt>
                <c:pt idx="159">
                  <c:v>2.2518709554926186</c:v>
                </c:pt>
                <c:pt idx="160">
                  <c:v>2.1978108388639228</c:v>
                </c:pt>
                <c:pt idx="161">
                  <c:v>2.0513180909545348</c:v>
                </c:pt>
                <c:pt idx="162">
                  <c:v>2.1347917451611798</c:v>
                </c:pt>
                <c:pt idx="163">
                  <c:v>2.3531459739656979</c:v>
                </c:pt>
                <c:pt idx="164">
                  <c:v>2.2344133510814324</c:v>
                </c:pt>
                <c:pt idx="165">
                  <c:v>2.1172077648805132</c:v>
                </c:pt>
                <c:pt idx="166">
                  <c:v>1.195307003365742</c:v>
                </c:pt>
                <c:pt idx="167">
                  <c:v>1.724945953709156</c:v>
                </c:pt>
                <c:pt idx="168">
                  <c:v>1.5962851186489102</c:v>
                </c:pt>
                <c:pt idx="169">
                  <c:v>1.6600728319021707</c:v>
                </c:pt>
                <c:pt idx="170">
                  <c:v>4.4474008598659021</c:v>
                </c:pt>
                <c:pt idx="171">
                  <c:v>4.0367524670074983</c:v>
                </c:pt>
                <c:pt idx="172">
                  <c:v>5.4766208367903246</c:v>
                </c:pt>
                <c:pt idx="173">
                  <c:v>6.4360394623858008</c:v>
                </c:pt>
              </c:numCache>
            </c:numRef>
          </c:xVal>
          <c:yVal>
            <c:numRef>
              <c:f>Sheet1!$B$2:$B$175</c:f>
              <c:numCache>
                <c:formatCode>_(* #,##0.0_);_(* \(#,##0.0\);_(* "-"??_);_(@_)</c:formatCode>
                <c:ptCount val="174"/>
                <c:pt idx="0">
                  <c:v>-1.1743120000000005</c:v>
                </c:pt>
                <c:pt idx="1">
                  <c:v>-1.2438689999999992</c:v>
                </c:pt>
                <c:pt idx="2">
                  <c:v>-0.64669500000000113</c:v>
                </c:pt>
                <c:pt idx="3">
                  <c:v>-1.2519479999999987</c:v>
                </c:pt>
                <c:pt idx="4">
                  <c:v>-2.1134830000000004</c:v>
                </c:pt>
                <c:pt idx="5">
                  <c:v>-4.4955430000000014</c:v>
                </c:pt>
                <c:pt idx="6">
                  <c:v>-1.9540410000000001</c:v>
                </c:pt>
                <c:pt idx="7">
                  <c:v>-3.9712929999999993</c:v>
                </c:pt>
                <c:pt idx="8">
                  <c:v>-4.5757240000000001</c:v>
                </c:pt>
                <c:pt idx="9">
                  <c:v>-5.2766100000000007</c:v>
                </c:pt>
                <c:pt idx="10">
                  <c:v>-6.1555169999999997</c:v>
                </c:pt>
                <c:pt idx="11">
                  <c:v>-8.0978919999999999</c:v>
                </c:pt>
                <c:pt idx="12">
                  <c:v>-6.3343750000000005</c:v>
                </c:pt>
                <c:pt idx="13">
                  <c:v>-6.7085559999999997</c:v>
                </c:pt>
                <c:pt idx="14">
                  <c:v>-6.9040199999999992</c:v>
                </c:pt>
                <c:pt idx="15">
                  <c:v>-4.1150630000000001</c:v>
                </c:pt>
                <c:pt idx="16">
                  <c:v>-2.6773909999999992</c:v>
                </c:pt>
                <c:pt idx="17">
                  <c:v>-2.8983029999999994</c:v>
                </c:pt>
                <c:pt idx="18">
                  <c:v>-3.2823020000000005</c:v>
                </c:pt>
                <c:pt idx="19">
                  <c:v>-3.9803509999999998</c:v>
                </c:pt>
                <c:pt idx="20">
                  <c:v>-4.5215870000000002</c:v>
                </c:pt>
                <c:pt idx="21">
                  <c:v>-5.3107059999999997</c:v>
                </c:pt>
                <c:pt idx="22">
                  <c:v>-6.6302630000000002</c:v>
                </c:pt>
                <c:pt idx="23">
                  <c:v>-5.2579620000000009</c:v>
                </c:pt>
                <c:pt idx="24">
                  <c:v>-4.2238770000000008</c:v>
                </c:pt>
                <c:pt idx="25">
                  <c:v>-4.3500420000000002</c:v>
                </c:pt>
                <c:pt idx="26">
                  <c:v>-2.9259760000000004</c:v>
                </c:pt>
                <c:pt idx="27">
                  <c:v>-2.9055490000000006</c:v>
                </c:pt>
                <c:pt idx="28">
                  <c:v>-1.6718570000000001</c:v>
                </c:pt>
                <c:pt idx="29">
                  <c:v>-9.2520999999999631E-2</c:v>
                </c:pt>
                <c:pt idx="30">
                  <c:v>-0.16026099999999932</c:v>
                </c:pt>
                <c:pt idx="31">
                  <c:v>-0.44126300000000018</c:v>
                </c:pt>
                <c:pt idx="32">
                  <c:v>-0.21866800000000008</c:v>
                </c:pt>
                <c:pt idx="33">
                  <c:v>-0.54592099999999988</c:v>
                </c:pt>
                <c:pt idx="34">
                  <c:v>-1.577732000000001</c:v>
                </c:pt>
                <c:pt idx="35">
                  <c:v>-2.8049050000000006</c:v>
                </c:pt>
                <c:pt idx="36">
                  <c:v>-2.0376799999999999</c:v>
                </c:pt>
                <c:pt idx="37">
                  <c:v>-1.8349419999999999</c:v>
                </c:pt>
                <c:pt idx="38">
                  <c:v>-1.9783379999999999</c:v>
                </c:pt>
                <c:pt idx="39">
                  <c:v>-2.0906089999999988</c:v>
                </c:pt>
                <c:pt idx="40">
                  <c:v>-2.3881750000000004</c:v>
                </c:pt>
                <c:pt idx="41">
                  <c:v>-2.4022990000000011</c:v>
                </c:pt>
                <c:pt idx="42">
                  <c:v>-1.3110909999999993</c:v>
                </c:pt>
                <c:pt idx="43">
                  <c:v>-1.5711800000000009</c:v>
                </c:pt>
                <c:pt idx="44">
                  <c:v>-1.285005</c:v>
                </c:pt>
                <c:pt idx="45">
                  <c:v>-2.0448850000000007</c:v>
                </c:pt>
                <c:pt idx="46">
                  <c:v>-1.7632659999999998</c:v>
                </c:pt>
                <c:pt idx="47">
                  <c:v>-2.0391729999999999</c:v>
                </c:pt>
                <c:pt idx="48">
                  <c:v>-1.1303270000000003</c:v>
                </c:pt>
                <c:pt idx="49">
                  <c:v>-1.0897530000000009</c:v>
                </c:pt>
                <c:pt idx="50">
                  <c:v>-1.1484490000000003</c:v>
                </c:pt>
                <c:pt idx="51">
                  <c:v>-0.16698099999999982</c:v>
                </c:pt>
                <c:pt idx="52">
                  <c:v>0.79981499999999972</c:v>
                </c:pt>
                <c:pt idx="53">
                  <c:v>0.25353599999999954</c:v>
                </c:pt>
                <c:pt idx="54">
                  <c:v>0.81405500000000064</c:v>
                </c:pt>
                <c:pt idx="55">
                  <c:v>1.6983170000000003</c:v>
                </c:pt>
                <c:pt idx="56">
                  <c:v>1.500127</c:v>
                </c:pt>
                <c:pt idx="57">
                  <c:v>2.3137289999999995</c:v>
                </c:pt>
                <c:pt idx="58">
                  <c:v>2.7887519999999997</c:v>
                </c:pt>
                <c:pt idx="59">
                  <c:v>3.393027</c:v>
                </c:pt>
                <c:pt idx="60">
                  <c:v>3.0794540000000001</c:v>
                </c:pt>
                <c:pt idx="61">
                  <c:v>2.1472829999999998</c:v>
                </c:pt>
                <c:pt idx="62">
                  <c:v>1.5519130000000008</c:v>
                </c:pt>
                <c:pt idx="63">
                  <c:v>1.2710049999999997</c:v>
                </c:pt>
                <c:pt idx="64">
                  <c:v>1.1022770000000008</c:v>
                </c:pt>
                <c:pt idx="65">
                  <c:v>1.8937219999999995</c:v>
                </c:pt>
                <c:pt idx="66">
                  <c:v>3.0911730000000004</c:v>
                </c:pt>
                <c:pt idx="67">
                  <c:v>3.2266650000000006</c:v>
                </c:pt>
                <c:pt idx="68">
                  <c:v>3.8443039999999993</c:v>
                </c:pt>
                <c:pt idx="69">
                  <c:v>2.9944950000000006</c:v>
                </c:pt>
                <c:pt idx="70">
                  <c:v>2.4413590000000003</c:v>
                </c:pt>
                <c:pt idx="71">
                  <c:v>2.3554450000000005</c:v>
                </c:pt>
                <c:pt idx="72">
                  <c:v>2.559254000000001</c:v>
                </c:pt>
                <c:pt idx="73">
                  <c:v>2.0771540000000002</c:v>
                </c:pt>
                <c:pt idx="74">
                  <c:v>2.4557120000000001</c:v>
                </c:pt>
                <c:pt idx="75">
                  <c:v>2.8293840000000001</c:v>
                </c:pt>
                <c:pt idx="76">
                  <c:v>3.1915790000000008</c:v>
                </c:pt>
                <c:pt idx="77">
                  <c:v>3.1767629999999993</c:v>
                </c:pt>
                <c:pt idx="78">
                  <c:v>3.356884</c:v>
                </c:pt>
                <c:pt idx="79">
                  <c:v>4.3054599999999992</c:v>
                </c:pt>
                <c:pt idx="80">
                  <c:v>4.020524</c:v>
                </c:pt>
                <c:pt idx="81">
                  <c:v>3.3717330000000008</c:v>
                </c:pt>
                <c:pt idx="82">
                  <c:v>2.7803849999999999</c:v>
                </c:pt>
                <c:pt idx="83">
                  <c:v>2.5940060000000003</c:v>
                </c:pt>
                <c:pt idx="84">
                  <c:v>2.005933999999999</c:v>
                </c:pt>
                <c:pt idx="85">
                  <c:v>2.4438050000000002</c:v>
                </c:pt>
                <c:pt idx="86">
                  <c:v>2.3497739999999991</c:v>
                </c:pt>
                <c:pt idx="87">
                  <c:v>2.6404839999999998</c:v>
                </c:pt>
                <c:pt idx="88">
                  <c:v>3.3753160000000006</c:v>
                </c:pt>
                <c:pt idx="89">
                  <c:v>3.5691559999999996</c:v>
                </c:pt>
                <c:pt idx="90">
                  <c:v>3.1460749999999997</c:v>
                </c:pt>
                <c:pt idx="91">
                  <c:v>3.9872340000000008</c:v>
                </c:pt>
                <c:pt idx="92">
                  <c:v>3.5345610000000001</c:v>
                </c:pt>
                <c:pt idx="93">
                  <c:v>3.2071939999999994</c:v>
                </c:pt>
                <c:pt idx="94">
                  <c:v>3.7457570000000002</c:v>
                </c:pt>
                <c:pt idx="95">
                  <c:v>4.8503920000000003</c:v>
                </c:pt>
                <c:pt idx="96">
                  <c:v>4.5237409999999993</c:v>
                </c:pt>
                <c:pt idx="97">
                  <c:v>4.3202149999999993</c:v>
                </c:pt>
                <c:pt idx="98">
                  <c:v>4.446866</c:v>
                </c:pt>
                <c:pt idx="99">
                  <c:v>3.9057339999999998</c:v>
                </c:pt>
                <c:pt idx="100">
                  <c:v>3.4608430000000006</c:v>
                </c:pt>
                <c:pt idx="101">
                  <c:v>3.7428589999999997</c:v>
                </c:pt>
                <c:pt idx="102">
                  <c:v>2.8239390000000002</c:v>
                </c:pt>
                <c:pt idx="103">
                  <c:v>3.1011110000000004</c:v>
                </c:pt>
                <c:pt idx="104">
                  <c:v>2.8300839999999994</c:v>
                </c:pt>
                <c:pt idx="105">
                  <c:v>2.3806979999999998</c:v>
                </c:pt>
                <c:pt idx="106">
                  <c:v>2.7441600000000004</c:v>
                </c:pt>
                <c:pt idx="107">
                  <c:v>2.1902200000000001</c:v>
                </c:pt>
                <c:pt idx="108">
                  <c:v>1.9554140000000002</c:v>
                </c:pt>
                <c:pt idx="109">
                  <c:v>1.3524079999999996</c:v>
                </c:pt>
                <c:pt idx="110">
                  <c:v>0.94966799999999996</c:v>
                </c:pt>
                <c:pt idx="111">
                  <c:v>1.341628</c:v>
                </c:pt>
                <c:pt idx="112">
                  <c:v>1.1643249999999998</c:v>
                </c:pt>
                <c:pt idx="113">
                  <c:v>1.116428</c:v>
                </c:pt>
                <c:pt idx="114">
                  <c:v>0.62629599999999996</c:v>
                </c:pt>
                <c:pt idx="115">
                  <c:v>0.99222699999999975</c:v>
                </c:pt>
                <c:pt idx="116">
                  <c:v>1.5166319999999995</c:v>
                </c:pt>
                <c:pt idx="117">
                  <c:v>2.0484419999999997</c:v>
                </c:pt>
                <c:pt idx="118">
                  <c:v>1.4576149999999997</c:v>
                </c:pt>
                <c:pt idx="119">
                  <c:v>1.581413</c:v>
                </c:pt>
                <c:pt idx="120">
                  <c:v>3.2722020000000001</c:v>
                </c:pt>
                <c:pt idx="121">
                  <c:v>3.0556580000000002</c:v>
                </c:pt>
                <c:pt idx="122">
                  <c:v>2.6028389999999999</c:v>
                </c:pt>
                <c:pt idx="123">
                  <c:v>3.1787949999999996</c:v>
                </c:pt>
                <c:pt idx="124">
                  <c:v>2.8682099999999999</c:v>
                </c:pt>
                <c:pt idx="125">
                  <c:v>2.9579469999999999</c:v>
                </c:pt>
                <c:pt idx="126">
                  <c:v>3.8107929999999999</c:v>
                </c:pt>
                <c:pt idx="127">
                  <c:v>4.1668009999999995</c:v>
                </c:pt>
                <c:pt idx="128">
                  <c:v>3.2643089999999999</c:v>
                </c:pt>
                <c:pt idx="129">
                  <c:v>2.953217</c:v>
                </c:pt>
                <c:pt idx="130">
                  <c:v>3.062325</c:v>
                </c:pt>
                <c:pt idx="131">
                  <c:v>4.1595820000000003</c:v>
                </c:pt>
                <c:pt idx="132">
                  <c:v>4.1116610000000007</c:v>
                </c:pt>
                <c:pt idx="133">
                  <c:v>3.7412189999999996</c:v>
                </c:pt>
                <c:pt idx="134">
                  <c:v>4.2772449999999997</c:v>
                </c:pt>
                <c:pt idx="135">
                  <c:v>4.3143569999999993</c:v>
                </c:pt>
                <c:pt idx="136">
                  <c:v>4.1461829999999997</c:v>
                </c:pt>
                <c:pt idx="137">
                  <c:v>4.0385949999999999</c:v>
                </c:pt>
                <c:pt idx="138">
                  <c:v>3.3400009999999996</c:v>
                </c:pt>
                <c:pt idx="139">
                  <c:v>3.1727599999999998</c:v>
                </c:pt>
                <c:pt idx="140">
                  <c:v>2.7295850000000002</c:v>
                </c:pt>
                <c:pt idx="141">
                  <c:v>2.9361520000000003</c:v>
                </c:pt>
                <c:pt idx="142">
                  <c:v>3.0971820000000005</c:v>
                </c:pt>
                <c:pt idx="143">
                  <c:v>3.0709709999999997</c:v>
                </c:pt>
                <c:pt idx="144">
                  <c:v>3.3609010000000001</c:v>
                </c:pt>
                <c:pt idx="145">
                  <c:v>3.5504590000000005</c:v>
                </c:pt>
                <c:pt idx="146">
                  <c:v>3.070611</c:v>
                </c:pt>
                <c:pt idx="147">
                  <c:v>3.2736180000000004</c:v>
                </c:pt>
                <c:pt idx="148">
                  <c:v>2.981792</c:v>
                </c:pt>
                <c:pt idx="149">
                  <c:v>3.425128</c:v>
                </c:pt>
                <c:pt idx="150">
                  <c:v>3.6729469999999997</c:v>
                </c:pt>
                <c:pt idx="151">
                  <c:v>3.5351859999999999</c:v>
                </c:pt>
                <c:pt idx="152">
                  <c:v>2.6644160000000001</c:v>
                </c:pt>
                <c:pt idx="153">
                  <c:v>2.6752629999999997</c:v>
                </c:pt>
                <c:pt idx="154">
                  <c:v>2.7285419999999996</c:v>
                </c:pt>
                <c:pt idx="155">
                  <c:v>2.656212</c:v>
                </c:pt>
                <c:pt idx="156">
                  <c:v>2.5491389999999998</c:v>
                </c:pt>
                <c:pt idx="157">
                  <c:v>2.1773400000000001</c:v>
                </c:pt>
                <c:pt idx="158">
                  <c:v>2.0490710000000001</c:v>
                </c:pt>
                <c:pt idx="159">
                  <c:v>1.8241390000000006</c:v>
                </c:pt>
                <c:pt idx="160">
                  <c:v>2.1602320000000002</c:v>
                </c:pt>
                <c:pt idx="161">
                  <c:v>2.3984429999999994</c:v>
                </c:pt>
                <c:pt idx="162">
                  <c:v>2.7742789999999999</c:v>
                </c:pt>
                <c:pt idx="163">
                  <c:v>3.0798440000000005</c:v>
                </c:pt>
                <c:pt idx="164">
                  <c:v>2.8060330000000002</c:v>
                </c:pt>
                <c:pt idx="165">
                  <c:v>4.0301219999999995</c:v>
                </c:pt>
                <c:pt idx="166">
                  <c:v>4.0185379999999995</c:v>
                </c:pt>
                <c:pt idx="167">
                  <c:v>3.9374470000000001</c:v>
                </c:pt>
                <c:pt idx="168">
                  <c:v>3.6307100000000001</c:v>
                </c:pt>
                <c:pt idx="169">
                  <c:v>2.7446489999999999</c:v>
                </c:pt>
                <c:pt idx="170">
                  <c:v>2.9707239999999997</c:v>
                </c:pt>
                <c:pt idx="171">
                  <c:v>2.8133830000000004</c:v>
                </c:pt>
                <c:pt idx="172">
                  <c:v>2.7152489999999996</c:v>
                </c:pt>
                <c:pt idx="173" formatCode="General">
                  <c:v>1.7009300000000001</c:v>
                </c:pt>
              </c:numCache>
            </c:numRef>
          </c:yVal>
          <c:smooth val="0"/>
          <c:extLst>
            <c:ext xmlns:c16="http://schemas.microsoft.com/office/drawing/2014/chart" uri="{C3380CC4-5D6E-409C-BE32-E72D297353CC}">
              <c16:uniqueId val="{00000000-AFAD-4D86-95F1-CB285EE7DEA8}"/>
            </c:ext>
          </c:extLst>
        </c:ser>
        <c:dLbls>
          <c:showLegendKey val="0"/>
          <c:showVal val="0"/>
          <c:showCatName val="0"/>
          <c:showSerName val="0"/>
          <c:showPercent val="0"/>
          <c:showBubbleSize val="0"/>
        </c:dLbls>
        <c:axId val="248966832"/>
        <c:axId val="248950192"/>
      </c:scatterChart>
      <c:valAx>
        <c:axId val="248966832"/>
        <c:scaling>
          <c:orientation val="minMax"/>
        </c:scaling>
        <c:delete val="0"/>
        <c:axPos val="b"/>
        <c:majorGridlines>
          <c:spPr>
            <a:ln w="9525" cap="flat" cmpd="sng" algn="ctr">
              <a:solidFill>
                <a:schemeClr val="bg2"/>
              </a:solidFill>
              <a:round/>
            </a:ln>
            <a:effectLst/>
          </c:spPr>
        </c:majorGridlines>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dirty="0">
                    <a:solidFill>
                      <a:srgbClr val="0086DB"/>
                    </a:solidFill>
                  </a:rPr>
                  <a:t>Inflation</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_(* #,##0.0_);_(* \(#,##0.0\);_(* &quot;-&quot;??_);_(@_)" sourceLinked="1"/>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48950192"/>
        <c:crosses val="autoZero"/>
        <c:crossBetween val="midCat"/>
      </c:valAx>
      <c:valAx>
        <c:axId val="248950192"/>
        <c:scaling>
          <c:orientation val="minMax"/>
        </c:scaling>
        <c:delete val="0"/>
        <c:axPos val="l"/>
        <c:majorGridlines>
          <c:spPr>
            <a:ln w="9525" cap="flat" cmpd="sng" algn="ctr">
              <a:solidFill>
                <a:schemeClr val="bg2"/>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dirty="0"/>
                  <a:t>Cap Rate Spread to 10-Year Treasury Yield</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_(* #,##0.0_);_(* \(#,##0.0\);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48966832"/>
        <c:crosses val="autoZero"/>
        <c:crossBetween val="midCat"/>
      </c:valAx>
      <c:spPr>
        <a:noFill/>
        <a:ln>
          <a:solidFill>
            <a:schemeClr val="bg2"/>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600" dirty="0"/>
              <a:t>Past Interest Rate Cycles: The Fed Increased</a:t>
            </a:r>
            <a:r>
              <a:rPr lang="en-US" sz="1600" baseline="0" dirty="0"/>
              <a:t> </a:t>
            </a:r>
            <a:r>
              <a:rPr lang="en-US" sz="1600" dirty="0"/>
              <a:t>Short</a:t>
            </a:r>
            <a:r>
              <a:rPr lang="en-US" sz="1600" baseline="0" dirty="0"/>
              <a:t> Term Interest </a:t>
            </a:r>
            <a:r>
              <a:rPr lang="en-US" sz="1600" dirty="0"/>
              <a:t>Rates an Average of 3.0%;</a:t>
            </a:r>
            <a:r>
              <a:rPr lang="en-US" sz="1600" baseline="0" dirty="0"/>
              <a:t> Within a Year of Reaching Their Peak, the Fed Reduced Short Term Interest Rates 2% on Average</a:t>
            </a:r>
            <a:endParaRPr lang="en-US" sz="1600" dirty="0"/>
          </a:p>
        </c:rich>
      </c:tx>
      <c:layout>
        <c:manualLayout>
          <c:xMode val="edge"/>
          <c:yMode val="edge"/>
          <c:x val="0.109009575871437"/>
          <c:y val="0"/>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2405343842258487E-2"/>
          <c:y val="0.10504064721167496"/>
          <c:w val="0.89465596188283547"/>
          <c:h val="0.65737824256684085"/>
        </c:manualLayout>
      </c:layout>
      <c:barChart>
        <c:barDir val="col"/>
        <c:grouping val="clustered"/>
        <c:varyColors val="0"/>
        <c:ser>
          <c:idx val="2"/>
          <c:order val="2"/>
          <c:tx>
            <c:strRef>
              <c:f>Sheet1!$D$1</c:f>
              <c:strCache>
                <c:ptCount val="1"/>
                <c:pt idx="0">
                  <c:v>NPI Cap Rate</c:v>
                </c:pt>
              </c:strCache>
            </c:strRef>
          </c:tx>
          <c:spPr>
            <a:solidFill>
              <a:schemeClr val="accent3"/>
            </a:solidFill>
            <a:ln w="44450">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Sheet1!$A$2:$A$24</c:f>
              <c:strCache>
                <c:ptCount val="23"/>
                <c:pt idx="0">
                  <c:v>1Q83</c:v>
                </c:pt>
                <c:pt idx="1">
                  <c:v>3Q84</c:v>
                </c:pt>
                <c:pt idx="2">
                  <c:v>3Q85</c:v>
                </c:pt>
                <c:pt idx="4">
                  <c:v>1Q88</c:v>
                </c:pt>
                <c:pt idx="5">
                  <c:v>1Q89</c:v>
                </c:pt>
                <c:pt idx="6">
                  <c:v>1Q90</c:v>
                </c:pt>
                <c:pt idx="8">
                  <c:v>1Q94</c:v>
                </c:pt>
                <c:pt idx="9">
                  <c:v>1Q95</c:v>
                </c:pt>
                <c:pt idx="10">
                  <c:v>1Q96</c:v>
                </c:pt>
                <c:pt idx="12">
                  <c:v>1Q99</c:v>
                </c:pt>
                <c:pt idx="13">
                  <c:v>3Q00</c:v>
                </c:pt>
                <c:pt idx="14">
                  <c:v>3Q01</c:v>
                </c:pt>
                <c:pt idx="16">
                  <c:v>2Q04</c:v>
                </c:pt>
                <c:pt idx="17">
                  <c:v>3Q06</c:v>
                </c:pt>
                <c:pt idx="18">
                  <c:v>3Q07</c:v>
                </c:pt>
                <c:pt idx="20">
                  <c:v>2Q15</c:v>
                </c:pt>
                <c:pt idx="21">
                  <c:v>2Q19</c:v>
                </c:pt>
                <c:pt idx="22">
                  <c:v>2Q20</c:v>
                </c:pt>
              </c:strCache>
            </c:strRef>
          </c:cat>
          <c:val>
            <c:numRef>
              <c:f>Sheet1!$D$2:$D$24</c:f>
              <c:numCache>
                <c:formatCode>_(* #,##0.0_);_(* \(#,##0.0\);_(* "-"??_);_(@_)</c:formatCode>
                <c:ptCount val="23"/>
                <c:pt idx="0">
                  <c:v>7.7216969999999998</c:v>
                </c:pt>
                <c:pt idx="1">
                  <c:v>7.2120379999999997</c:v>
                </c:pt>
                <c:pt idx="2">
                  <c:v>7.4044509999999999</c:v>
                </c:pt>
                <c:pt idx="4">
                  <c:v>6.7350580000000004</c:v>
                </c:pt>
                <c:pt idx="5">
                  <c:v>6.8977009999999996</c:v>
                </c:pt>
                <c:pt idx="6">
                  <c:v>6.6051149999999996</c:v>
                </c:pt>
                <c:pt idx="8">
                  <c:v>8.9172829999999994</c:v>
                </c:pt>
                <c:pt idx="9">
                  <c:v>9.0937219999999996</c:v>
                </c:pt>
                <c:pt idx="10">
                  <c:v>9.3344950000000004</c:v>
                </c:pt>
                <c:pt idx="12" formatCode="0.0">
                  <c:v>8.6217330000000008</c:v>
                </c:pt>
                <c:pt idx="13" formatCode="0.0">
                  <c:v>8.4404839999999997</c:v>
                </c:pt>
                <c:pt idx="14" formatCode="0.0">
                  <c:v>8.5872340000000005</c:v>
                </c:pt>
                <c:pt idx="16" formatCode="0.0">
                  <c:v>7.4439390000000003</c:v>
                </c:pt>
                <c:pt idx="17" formatCode="0.0">
                  <c:v>5.9816279999999997</c:v>
                </c:pt>
                <c:pt idx="18" formatCode="0.0">
                  <c:v>5.5822269999999996</c:v>
                </c:pt>
                <c:pt idx="20">
                  <c:v>5.4206110000000001</c:v>
                </c:pt>
                <c:pt idx="21">
                  <c:v>4.7742789999999999</c:v>
                </c:pt>
                <c:pt idx="22">
                  <c:v>4.6785379999999996</c:v>
                </c:pt>
              </c:numCache>
            </c:numRef>
          </c:val>
          <c:extLst>
            <c:ext xmlns:c16="http://schemas.microsoft.com/office/drawing/2014/chart" uri="{C3380CC4-5D6E-409C-BE32-E72D297353CC}">
              <c16:uniqueId val="{00000002-EA6D-41DE-A9EE-05E3F59DB3AB}"/>
            </c:ext>
          </c:extLst>
        </c:ser>
        <c:dLbls>
          <c:showLegendKey val="0"/>
          <c:showVal val="0"/>
          <c:showCatName val="0"/>
          <c:showSerName val="0"/>
          <c:showPercent val="0"/>
          <c:showBubbleSize val="0"/>
        </c:dLbls>
        <c:gapWidth val="51"/>
        <c:axId val="1318138351"/>
        <c:axId val="626547071"/>
      </c:barChart>
      <c:lineChart>
        <c:grouping val="standard"/>
        <c:varyColors val="0"/>
        <c:ser>
          <c:idx val="0"/>
          <c:order val="0"/>
          <c:tx>
            <c:strRef>
              <c:f>Sheet1!$B$1</c:f>
              <c:strCache>
                <c:ptCount val="1"/>
                <c:pt idx="0">
                  <c:v>Fed Funds</c:v>
                </c:pt>
              </c:strCache>
            </c:strRef>
          </c:tx>
          <c:spPr>
            <a:ln w="53975" cap="rnd">
              <a:solidFill>
                <a:schemeClr val="accent1"/>
              </a:solidFill>
              <a:round/>
            </a:ln>
            <a:effectLst/>
          </c:spPr>
          <c:marker>
            <c:symbol val="none"/>
          </c:marker>
          <c:cat>
            <c:strRef>
              <c:f>Sheet1!$A$2:$A$24</c:f>
              <c:strCache>
                <c:ptCount val="23"/>
                <c:pt idx="0">
                  <c:v>1Q83</c:v>
                </c:pt>
                <c:pt idx="1">
                  <c:v>3Q84</c:v>
                </c:pt>
                <c:pt idx="2">
                  <c:v>3Q85</c:v>
                </c:pt>
                <c:pt idx="4">
                  <c:v>1Q88</c:v>
                </c:pt>
                <c:pt idx="5">
                  <c:v>1Q89</c:v>
                </c:pt>
                <c:pt idx="6">
                  <c:v>1Q90</c:v>
                </c:pt>
                <c:pt idx="8">
                  <c:v>1Q94</c:v>
                </c:pt>
                <c:pt idx="9">
                  <c:v>1Q95</c:v>
                </c:pt>
                <c:pt idx="10">
                  <c:v>1Q96</c:v>
                </c:pt>
                <c:pt idx="12">
                  <c:v>1Q99</c:v>
                </c:pt>
                <c:pt idx="13">
                  <c:v>3Q00</c:v>
                </c:pt>
                <c:pt idx="14">
                  <c:v>3Q01</c:v>
                </c:pt>
                <c:pt idx="16">
                  <c:v>2Q04</c:v>
                </c:pt>
                <c:pt idx="17">
                  <c:v>3Q06</c:v>
                </c:pt>
                <c:pt idx="18">
                  <c:v>3Q07</c:v>
                </c:pt>
                <c:pt idx="20">
                  <c:v>2Q15</c:v>
                </c:pt>
                <c:pt idx="21">
                  <c:v>2Q19</c:v>
                </c:pt>
                <c:pt idx="22">
                  <c:v>2Q20</c:v>
                </c:pt>
              </c:strCache>
            </c:strRef>
          </c:cat>
          <c:val>
            <c:numRef>
              <c:f>Sheet1!$B$2:$B$24</c:f>
              <c:numCache>
                <c:formatCode>_(* #,##0.0_);_(* \(#,##0.0\);_(* "-"??_);_(@_)</c:formatCode>
                <c:ptCount val="23"/>
                <c:pt idx="0">
                  <c:v>8.77</c:v>
                </c:pt>
                <c:pt idx="1">
                  <c:v>11.64</c:v>
                </c:pt>
                <c:pt idx="2">
                  <c:v>7.9</c:v>
                </c:pt>
                <c:pt idx="4">
                  <c:v>6.58</c:v>
                </c:pt>
                <c:pt idx="5">
                  <c:v>9.84</c:v>
                </c:pt>
                <c:pt idx="6">
                  <c:v>8.26</c:v>
                </c:pt>
                <c:pt idx="8">
                  <c:v>3.05</c:v>
                </c:pt>
                <c:pt idx="9">
                  <c:v>6.05</c:v>
                </c:pt>
                <c:pt idx="10">
                  <c:v>5.22</c:v>
                </c:pt>
                <c:pt idx="12" formatCode="0.0">
                  <c:v>4.63</c:v>
                </c:pt>
                <c:pt idx="13" formatCode="0.0">
                  <c:v>6.52</c:v>
                </c:pt>
                <c:pt idx="14" formatCode="0.0">
                  <c:v>3.07</c:v>
                </c:pt>
                <c:pt idx="16" formatCode="0.0">
                  <c:v>1.03</c:v>
                </c:pt>
                <c:pt idx="17" formatCode="0.0">
                  <c:v>5.25</c:v>
                </c:pt>
                <c:pt idx="18" formatCode="0.0">
                  <c:v>4.9400000000000004</c:v>
                </c:pt>
                <c:pt idx="20">
                  <c:v>0.13</c:v>
                </c:pt>
                <c:pt idx="21">
                  <c:v>2.38</c:v>
                </c:pt>
                <c:pt idx="22">
                  <c:v>0.08</c:v>
                </c:pt>
              </c:numCache>
            </c:numRef>
          </c:val>
          <c:smooth val="0"/>
          <c:extLst>
            <c:ext xmlns:c16="http://schemas.microsoft.com/office/drawing/2014/chart" uri="{C3380CC4-5D6E-409C-BE32-E72D297353CC}">
              <c16:uniqueId val="{00000000-EA6D-41DE-A9EE-05E3F59DB3AB}"/>
            </c:ext>
          </c:extLst>
        </c:ser>
        <c:ser>
          <c:idx val="1"/>
          <c:order val="1"/>
          <c:tx>
            <c:strRef>
              <c:f>Sheet1!$C$1</c:f>
              <c:strCache>
                <c:ptCount val="1"/>
                <c:pt idx="0">
                  <c:v>10-Year Yield</c:v>
                </c:pt>
              </c:strCache>
            </c:strRef>
          </c:tx>
          <c:spPr>
            <a:ln w="34925" cap="rnd">
              <a:solidFill>
                <a:srgbClr val="E51D33"/>
              </a:solidFill>
              <a:round/>
            </a:ln>
            <a:effectLst/>
          </c:spPr>
          <c:marker>
            <c:symbol val="none"/>
          </c:marker>
          <c:cat>
            <c:strRef>
              <c:f>Sheet1!$A$2:$A$24</c:f>
              <c:strCache>
                <c:ptCount val="23"/>
                <c:pt idx="0">
                  <c:v>1Q83</c:v>
                </c:pt>
                <c:pt idx="1">
                  <c:v>3Q84</c:v>
                </c:pt>
                <c:pt idx="2">
                  <c:v>3Q85</c:v>
                </c:pt>
                <c:pt idx="4">
                  <c:v>1Q88</c:v>
                </c:pt>
                <c:pt idx="5">
                  <c:v>1Q89</c:v>
                </c:pt>
                <c:pt idx="6">
                  <c:v>1Q90</c:v>
                </c:pt>
                <c:pt idx="8">
                  <c:v>1Q94</c:v>
                </c:pt>
                <c:pt idx="9">
                  <c:v>1Q95</c:v>
                </c:pt>
                <c:pt idx="10">
                  <c:v>1Q96</c:v>
                </c:pt>
                <c:pt idx="12">
                  <c:v>1Q99</c:v>
                </c:pt>
                <c:pt idx="13">
                  <c:v>3Q00</c:v>
                </c:pt>
                <c:pt idx="14">
                  <c:v>3Q01</c:v>
                </c:pt>
                <c:pt idx="16">
                  <c:v>2Q04</c:v>
                </c:pt>
                <c:pt idx="17">
                  <c:v>3Q06</c:v>
                </c:pt>
                <c:pt idx="18">
                  <c:v>3Q07</c:v>
                </c:pt>
                <c:pt idx="20">
                  <c:v>2Q15</c:v>
                </c:pt>
                <c:pt idx="21">
                  <c:v>2Q19</c:v>
                </c:pt>
                <c:pt idx="22">
                  <c:v>2Q20</c:v>
                </c:pt>
              </c:strCache>
            </c:strRef>
          </c:cat>
          <c:val>
            <c:numRef>
              <c:f>Sheet1!$C$2:$C$24</c:f>
              <c:numCache>
                <c:formatCode>_(* #,##0.0_);_(* \(#,##0.0\);_(* "-"??_);_(@_)</c:formatCode>
                <c:ptCount val="23"/>
                <c:pt idx="0">
                  <c:v>10.62</c:v>
                </c:pt>
                <c:pt idx="1">
                  <c:v>12.79</c:v>
                </c:pt>
                <c:pt idx="2">
                  <c:v>10.28</c:v>
                </c:pt>
                <c:pt idx="4">
                  <c:v>8.57</c:v>
                </c:pt>
                <c:pt idx="5">
                  <c:v>9.02</c:v>
                </c:pt>
                <c:pt idx="6">
                  <c:v>9.0399999999999991</c:v>
                </c:pt>
                <c:pt idx="8">
                  <c:v>5.7</c:v>
                </c:pt>
                <c:pt idx="9">
                  <c:v>7.07</c:v>
                </c:pt>
                <c:pt idx="10">
                  <c:v>6.66</c:v>
                </c:pt>
                <c:pt idx="12" formatCode="0.0">
                  <c:v>4.66</c:v>
                </c:pt>
                <c:pt idx="13" formatCode="0.0">
                  <c:v>5.8</c:v>
                </c:pt>
                <c:pt idx="14" formatCode="0.0">
                  <c:v>4.5999999999999996</c:v>
                </c:pt>
                <c:pt idx="16" formatCode="0.0">
                  <c:v>4.62</c:v>
                </c:pt>
                <c:pt idx="17" formatCode="0.0">
                  <c:v>4.6399999999999997</c:v>
                </c:pt>
                <c:pt idx="18" formatCode="0.0">
                  <c:v>4.59</c:v>
                </c:pt>
                <c:pt idx="20">
                  <c:v>2.35</c:v>
                </c:pt>
                <c:pt idx="21">
                  <c:v>2</c:v>
                </c:pt>
                <c:pt idx="22">
                  <c:v>0.66</c:v>
                </c:pt>
              </c:numCache>
            </c:numRef>
          </c:val>
          <c:smooth val="0"/>
          <c:extLst>
            <c:ext xmlns:c16="http://schemas.microsoft.com/office/drawing/2014/chart" uri="{C3380CC4-5D6E-409C-BE32-E72D297353CC}">
              <c16:uniqueId val="{00000001-EA6D-41DE-A9EE-05E3F59DB3AB}"/>
            </c:ext>
          </c:extLst>
        </c:ser>
        <c:dLbls>
          <c:showLegendKey val="0"/>
          <c:showVal val="0"/>
          <c:showCatName val="0"/>
          <c:showSerName val="0"/>
          <c:showPercent val="0"/>
          <c:showBubbleSize val="0"/>
        </c:dLbls>
        <c:marker val="1"/>
        <c:smooth val="0"/>
        <c:axId val="1086466879"/>
        <c:axId val="1086467711"/>
      </c:lineChart>
      <c:catAx>
        <c:axId val="1086466879"/>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86467711"/>
        <c:crosses val="autoZero"/>
        <c:auto val="1"/>
        <c:lblAlgn val="ctr"/>
        <c:lblOffset val="100"/>
        <c:noMultiLvlLbl val="0"/>
      </c:catAx>
      <c:valAx>
        <c:axId val="108646771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Interest Rates and Cap Rates %</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_(* #,##0.0_);_(* \(#,##0.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86466879"/>
        <c:crosses val="autoZero"/>
        <c:crossBetween val="between"/>
      </c:valAx>
      <c:valAx>
        <c:axId val="626547071"/>
        <c:scaling>
          <c:orientation val="minMax"/>
          <c:max val="14"/>
        </c:scaling>
        <c:delete val="0"/>
        <c:axPos val="r"/>
        <c:numFmt formatCode="_(* #,##0.0_);_(* \(#,##0.0\);_(* &quot;-&quot;??_);_(@_)"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18138351"/>
        <c:crosses val="max"/>
        <c:crossBetween val="between"/>
      </c:valAx>
      <c:catAx>
        <c:axId val="1318138351"/>
        <c:scaling>
          <c:orientation val="minMax"/>
        </c:scaling>
        <c:delete val="1"/>
        <c:axPos val="b"/>
        <c:numFmt formatCode="General" sourceLinked="1"/>
        <c:majorTickMark val="out"/>
        <c:minorTickMark val="none"/>
        <c:tickLblPos val="nextTo"/>
        <c:crossAx val="626547071"/>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Fed’s Forecast for Short-Term Interest Rates and Implications for the 10-Year Treasury Yield</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Fed Funds Forecast March '22</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2022</c:v>
                </c:pt>
                <c:pt idx="1">
                  <c:v>2023</c:v>
                </c:pt>
                <c:pt idx="2">
                  <c:v>2024</c:v>
                </c:pt>
                <c:pt idx="3">
                  <c:v>Longer Run</c:v>
                </c:pt>
              </c:strCache>
            </c:strRef>
          </c:cat>
          <c:val>
            <c:numRef>
              <c:f>Sheet1!$B$2:$B$5</c:f>
              <c:numCache>
                <c:formatCode>0.0</c:formatCode>
                <c:ptCount val="4"/>
                <c:pt idx="0">
                  <c:v>1.875</c:v>
                </c:pt>
                <c:pt idx="1">
                  <c:v>2.875</c:v>
                </c:pt>
                <c:pt idx="2">
                  <c:v>2.625</c:v>
                </c:pt>
                <c:pt idx="3">
                  <c:v>2.5</c:v>
                </c:pt>
              </c:numCache>
            </c:numRef>
          </c:val>
          <c:extLst>
            <c:ext xmlns:c16="http://schemas.microsoft.com/office/drawing/2014/chart" uri="{C3380CC4-5D6E-409C-BE32-E72D297353CC}">
              <c16:uniqueId val="{00000000-5F64-40FA-A941-BBC095D9B2C1}"/>
            </c:ext>
          </c:extLst>
        </c:ser>
        <c:ser>
          <c:idx val="1"/>
          <c:order val="1"/>
          <c:tx>
            <c:strRef>
              <c:f>Sheet1!$C$1</c:f>
              <c:strCache>
                <c:ptCount val="1"/>
                <c:pt idx="0">
                  <c:v>Fed Funds Forecast June '22</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2022</c:v>
                </c:pt>
                <c:pt idx="1">
                  <c:v>2023</c:v>
                </c:pt>
                <c:pt idx="2">
                  <c:v>2024</c:v>
                </c:pt>
                <c:pt idx="3">
                  <c:v>Longer Run</c:v>
                </c:pt>
              </c:strCache>
            </c:strRef>
          </c:cat>
          <c:val>
            <c:numRef>
              <c:f>Sheet1!$C$2:$C$5</c:f>
              <c:numCache>
                <c:formatCode>0.0</c:formatCode>
                <c:ptCount val="4"/>
                <c:pt idx="0">
                  <c:v>3.4</c:v>
                </c:pt>
                <c:pt idx="1">
                  <c:v>3.8</c:v>
                </c:pt>
                <c:pt idx="2">
                  <c:v>3.4</c:v>
                </c:pt>
                <c:pt idx="3">
                  <c:v>2.5</c:v>
                </c:pt>
              </c:numCache>
            </c:numRef>
          </c:val>
          <c:extLst>
            <c:ext xmlns:c16="http://schemas.microsoft.com/office/drawing/2014/chart" uri="{C3380CC4-5D6E-409C-BE32-E72D297353CC}">
              <c16:uniqueId val="{00000001-5F64-40FA-A941-BBC095D9B2C1}"/>
            </c:ext>
          </c:extLst>
        </c:ser>
        <c:ser>
          <c:idx val="2"/>
          <c:order val="2"/>
          <c:tx>
            <c:strRef>
              <c:f>Sheet1!$D$1</c:f>
              <c:strCache>
                <c:ptCount val="1"/>
                <c:pt idx="0">
                  <c:v>10-Year Treasury Yield Current (June '22) and Expected Based on Spread at Peak Fed Funds rate (-0.06%)</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2022</c:v>
                </c:pt>
                <c:pt idx="1">
                  <c:v>2023</c:v>
                </c:pt>
                <c:pt idx="2">
                  <c:v>2024</c:v>
                </c:pt>
                <c:pt idx="3">
                  <c:v>Longer Run</c:v>
                </c:pt>
              </c:strCache>
            </c:strRef>
          </c:cat>
          <c:val>
            <c:numRef>
              <c:f>Sheet1!$D$2:$D$5</c:f>
              <c:numCache>
                <c:formatCode>0.0</c:formatCode>
                <c:ptCount val="4"/>
                <c:pt idx="0">
                  <c:v>3.3</c:v>
                </c:pt>
                <c:pt idx="1">
                  <c:v>3.7399999999999998</c:v>
                </c:pt>
                <c:pt idx="2">
                  <c:v>3.34</c:v>
                </c:pt>
                <c:pt idx="3">
                  <c:v>3.65</c:v>
                </c:pt>
              </c:numCache>
            </c:numRef>
          </c:val>
          <c:extLst>
            <c:ext xmlns:c16="http://schemas.microsoft.com/office/drawing/2014/chart" uri="{C3380CC4-5D6E-409C-BE32-E72D297353CC}">
              <c16:uniqueId val="{00000000-E875-4858-9402-EAEB60716A7F}"/>
            </c:ext>
          </c:extLst>
        </c:ser>
        <c:dLbls>
          <c:showLegendKey val="0"/>
          <c:showVal val="0"/>
          <c:showCatName val="0"/>
          <c:showSerName val="0"/>
          <c:showPercent val="0"/>
          <c:showBubbleSize val="0"/>
        </c:dLbls>
        <c:gapWidth val="219"/>
        <c:overlap val="-27"/>
        <c:axId val="798201183"/>
        <c:axId val="798201599"/>
      </c:barChart>
      <c:catAx>
        <c:axId val="7982011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98201599"/>
        <c:crosses val="autoZero"/>
        <c:auto val="1"/>
        <c:lblAlgn val="ctr"/>
        <c:lblOffset val="100"/>
        <c:noMultiLvlLbl val="0"/>
      </c:catAx>
      <c:valAx>
        <c:axId val="79820159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Interest</a:t>
                </a:r>
                <a:r>
                  <a:rPr lang="en-US" baseline="0" dirty="0"/>
                  <a:t> Rate %</a:t>
                </a:r>
                <a:endParaRPr lang="en-US"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98201183"/>
        <c:crosses val="autoZero"/>
        <c:crossBetween val="between"/>
      </c:valAx>
      <c:spPr>
        <a:noFill/>
        <a:ln>
          <a:noFill/>
        </a:ln>
        <a:effectLst/>
      </c:spPr>
    </c:plotArea>
    <c:legend>
      <c:legendPos val="b"/>
      <c:layout>
        <c:manualLayout>
          <c:xMode val="edge"/>
          <c:yMode val="edge"/>
          <c:x val="5.2626631241920276E-2"/>
          <c:y val="0.82231028853728627"/>
          <c:w val="0.93029316064804657"/>
          <c:h val="0.1776897114627137"/>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0.10668</cdr:x>
      <cdr:y>0.94569</cdr:y>
    </cdr:from>
    <cdr:to>
      <cdr:x>0.12373</cdr:x>
      <cdr:y>0.97772</cdr:y>
    </cdr:to>
    <cdr:sp macro="" textlink="">
      <cdr:nvSpPr>
        <cdr:cNvPr id="2" name="Oval 1">
          <a:extLst xmlns:a="http://schemas.openxmlformats.org/drawingml/2006/main">
            <a:ext uri="{FF2B5EF4-FFF2-40B4-BE49-F238E27FC236}">
              <a16:creationId xmlns:a16="http://schemas.microsoft.com/office/drawing/2014/main" id="{377CFE62-59E8-6E2D-0ACC-1DAEF18211D4}"/>
            </a:ext>
          </a:extLst>
        </cdr:cNvPr>
        <cdr:cNvSpPr/>
      </cdr:nvSpPr>
      <cdr:spPr>
        <a:xfrm xmlns:a="http://schemas.openxmlformats.org/drawingml/2006/main">
          <a:off x="1271503" y="5454171"/>
          <a:ext cx="203200" cy="184727"/>
        </a:xfrm>
        <a:prstGeom xmlns:a="http://schemas.openxmlformats.org/drawingml/2006/main" prst="ellipse">
          <a:avLst/>
        </a:prstGeom>
        <a:solidFill xmlns:a="http://schemas.openxmlformats.org/drawingml/2006/main">
          <a:schemeClr val="accent2"/>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a:p>
      </cdr:txBody>
    </cdr:sp>
  </cdr:relSizeAnchor>
  <cdr:relSizeAnchor xmlns:cdr="http://schemas.openxmlformats.org/drawingml/2006/chartDrawing">
    <cdr:from>
      <cdr:x>0.13362</cdr:x>
      <cdr:y>0.94367</cdr:y>
    </cdr:from>
    <cdr:to>
      <cdr:x>0.45626</cdr:x>
      <cdr:y>0.97762</cdr:y>
    </cdr:to>
    <cdr:sp macro="" textlink="">
      <cdr:nvSpPr>
        <cdr:cNvPr id="3" name="TextBox 2">
          <a:extLst xmlns:a="http://schemas.openxmlformats.org/drawingml/2006/main">
            <a:ext uri="{FF2B5EF4-FFF2-40B4-BE49-F238E27FC236}">
              <a16:creationId xmlns:a16="http://schemas.microsoft.com/office/drawing/2014/main" id="{B6E55CC7-E7E2-B60E-1DE5-FAD576643385}"/>
            </a:ext>
          </a:extLst>
        </cdr:cNvPr>
        <cdr:cNvSpPr txBox="1"/>
      </cdr:nvSpPr>
      <cdr:spPr>
        <a:xfrm xmlns:a="http://schemas.openxmlformats.org/drawingml/2006/main">
          <a:off x="1592552" y="5442483"/>
          <a:ext cx="3845605" cy="195858"/>
        </a:xfrm>
        <a:prstGeom xmlns:a="http://schemas.openxmlformats.org/drawingml/2006/main" prst="rect">
          <a:avLst/>
        </a:prstGeom>
        <a:noFill xmlns:a="http://schemas.openxmlformats.org/drawingml/2006/main"/>
      </cdr:spPr>
      <cdr:txBody>
        <a:bodyPr xmlns:a="http://schemas.openxmlformats.org/drawingml/2006/main" vertOverflow="clip" wrap="none" lIns="0" tIns="0" rIns="0" bIns="0" rtlCol="0">
          <a:spAutoFit/>
        </a:bodyPr>
        <a:lstStyle xmlns:a="http://schemas.openxmlformats.org/drawingml/2006/main"/>
        <a:p xmlns:a="http://schemas.openxmlformats.org/drawingml/2006/main">
          <a:pPr marL="0" indent="0" algn="l">
            <a:buClr>
              <a:schemeClr val="accent3"/>
            </a:buClr>
            <a:buNone/>
          </a:pPr>
          <a:r>
            <a:rPr lang="en-US" sz="1200" dirty="0">
              <a:solidFill>
                <a:srgbClr val="0086DB"/>
              </a:solidFill>
            </a:rPr>
            <a:t>Reflects Cap Rate Spreads vs Inflation from 4Q1977 – 3Q1991</a:t>
          </a:r>
          <a:r>
            <a:rPr lang="en-US" sz="1400" dirty="0">
              <a:solidFill>
                <a:schemeClr val="tx1"/>
              </a:solidFill>
            </a:rPr>
            <a:t> </a:t>
          </a:r>
        </a:p>
      </cdr:txBody>
    </cdr:sp>
  </cdr:relSizeAnchor>
  <cdr:relSizeAnchor xmlns:cdr="http://schemas.openxmlformats.org/drawingml/2006/chartDrawing">
    <cdr:from>
      <cdr:x>0.60986</cdr:x>
      <cdr:y>0.94621</cdr:y>
    </cdr:from>
    <cdr:to>
      <cdr:x>0.62691</cdr:x>
      <cdr:y>0.97824</cdr:y>
    </cdr:to>
    <cdr:sp macro="" textlink="">
      <cdr:nvSpPr>
        <cdr:cNvPr id="6" name="Oval 5">
          <a:extLst xmlns:a="http://schemas.openxmlformats.org/drawingml/2006/main">
            <a:ext uri="{FF2B5EF4-FFF2-40B4-BE49-F238E27FC236}">
              <a16:creationId xmlns:a16="http://schemas.microsoft.com/office/drawing/2014/main" id="{86EA5049-EF39-3153-99F3-265749E3E872}"/>
            </a:ext>
          </a:extLst>
        </cdr:cNvPr>
        <cdr:cNvSpPr/>
      </cdr:nvSpPr>
      <cdr:spPr>
        <a:xfrm xmlns:a="http://schemas.openxmlformats.org/drawingml/2006/main">
          <a:off x="7268886" y="5457159"/>
          <a:ext cx="203200" cy="184727"/>
        </a:xfrm>
        <a:prstGeom xmlns:a="http://schemas.openxmlformats.org/drawingml/2006/main" prst="ellipse">
          <a:avLst/>
        </a:prstGeom>
        <a:solidFill xmlns:a="http://schemas.openxmlformats.org/drawingml/2006/main">
          <a:schemeClr val="accent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0.63278</cdr:x>
      <cdr:y>0.94418</cdr:y>
    </cdr:from>
    <cdr:to>
      <cdr:x>0.95543</cdr:x>
      <cdr:y>0.98154</cdr:y>
    </cdr:to>
    <cdr:sp macro="" textlink="">
      <cdr:nvSpPr>
        <cdr:cNvPr id="7" name="TextBox 2">
          <a:extLst xmlns:a="http://schemas.openxmlformats.org/drawingml/2006/main">
            <a:ext uri="{FF2B5EF4-FFF2-40B4-BE49-F238E27FC236}">
              <a16:creationId xmlns:a16="http://schemas.microsoft.com/office/drawing/2014/main" id="{086C0B8D-AB11-48C1-1E21-7C3F37131D96}"/>
            </a:ext>
          </a:extLst>
        </cdr:cNvPr>
        <cdr:cNvSpPr txBox="1"/>
      </cdr:nvSpPr>
      <cdr:spPr>
        <a:xfrm xmlns:a="http://schemas.openxmlformats.org/drawingml/2006/main">
          <a:off x="7542123" y="5445471"/>
          <a:ext cx="3845605" cy="215444"/>
        </a:xfrm>
        <a:prstGeom xmlns:a="http://schemas.openxmlformats.org/drawingml/2006/main" prst="rect">
          <a:avLst/>
        </a:prstGeom>
        <a:noFill xmlns:a="http://schemas.openxmlformats.org/drawingml/2006/main"/>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l">
            <a:buClr>
              <a:schemeClr val="accent3"/>
            </a:buClr>
            <a:buNone/>
          </a:pPr>
          <a:r>
            <a:rPr lang="en-US" sz="1200" dirty="0">
              <a:solidFill>
                <a:srgbClr val="0086DB"/>
              </a:solidFill>
            </a:rPr>
            <a:t>Reflects Cap Rate Spreads vs Inflation from 4Q1991 – 1Q2022</a:t>
          </a:r>
          <a:r>
            <a:rPr lang="en-US" sz="1400" dirty="0">
              <a:solidFill>
                <a:schemeClr val="tx1"/>
              </a:solidFill>
            </a:rPr>
            <a:t> </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3169920" cy="481727"/>
          </a:xfrm>
          <a:prstGeom prst="rect">
            <a:avLst/>
          </a:prstGeom>
        </p:spPr>
        <p:txBody>
          <a:bodyPr vert="horz" lIns="69292" tIns="34646" rIns="69292" bIns="34646" rtlCol="0"/>
          <a:lstStyle>
            <a:lvl1pPr algn="l">
              <a:defRPr sz="900"/>
            </a:lvl1pPr>
          </a:lstStyle>
          <a:p>
            <a:endParaRPr lang="en-US"/>
          </a:p>
        </p:txBody>
      </p:sp>
      <p:sp>
        <p:nvSpPr>
          <p:cNvPr id="3" name="Date Placeholder 2"/>
          <p:cNvSpPr>
            <a:spLocks noGrp="1"/>
          </p:cNvSpPr>
          <p:nvPr>
            <p:ph type="dt" idx="1"/>
          </p:nvPr>
        </p:nvSpPr>
        <p:spPr>
          <a:xfrm>
            <a:off x="4143587" y="4"/>
            <a:ext cx="3169920" cy="481727"/>
          </a:xfrm>
          <a:prstGeom prst="rect">
            <a:avLst/>
          </a:prstGeom>
        </p:spPr>
        <p:txBody>
          <a:bodyPr vert="horz" lIns="69292" tIns="34646" rIns="69292" bIns="34646" rtlCol="0"/>
          <a:lstStyle>
            <a:lvl1pPr algn="r">
              <a:defRPr sz="900"/>
            </a:lvl1pPr>
          </a:lstStyle>
          <a:p>
            <a:fld id="{8D191764-5F60-49A2-A658-EABE18F270A6}" type="datetimeFigureOut">
              <a:rPr lang="en-US" smtClean="0"/>
              <a:t>6/16/2022</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69292" tIns="34646" rIns="69292" bIns="34646" rtlCol="0" anchor="ctr"/>
          <a:lstStyle/>
          <a:p>
            <a:endParaRPr lang="en-US"/>
          </a:p>
        </p:txBody>
      </p:sp>
      <p:sp>
        <p:nvSpPr>
          <p:cNvPr id="5" name="Notes Placeholder 4"/>
          <p:cNvSpPr>
            <a:spLocks noGrp="1"/>
          </p:cNvSpPr>
          <p:nvPr>
            <p:ph type="body" sz="quarter" idx="3"/>
          </p:nvPr>
        </p:nvSpPr>
        <p:spPr>
          <a:xfrm>
            <a:off x="731520" y="4620579"/>
            <a:ext cx="5852160" cy="3780473"/>
          </a:xfrm>
          <a:prstGeom prst="rect">
            <a:avLst/>
          </a:prstGeom>
        </p:spPr>
        <p:txBody>
          <a:bodyPr vert="horz" lIns="69292" tIns="34646" rIns="69292" bIns="346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80"/>
            <a:ext cx="3169920" cy="481726"/>
          </a:xfrm>
          <a:prstGeom prst="rect">
            <a:avLst/>
          </a:prstGeom>
        </p:spPr>
        <p:txBody>
          <a:bodyPr vert="horz" lIns="69292" tIns="34646" rIns="69292" bIns="34646" rtlCol="0" anchor="b"/>
          <a:lstStyle>
            <a:lvl1pPr algn="l">
              <a:defRPr sz="900"/>
            </a:lvl1pPr>
          </a:lstStyle>
          <a:p>
            <a:endParaRPr lang="en-US"/>
          </a:p>
        </p:txBody>
      </p:sp>
      <p:sp>
        <p:nvSpPr>
          <p:cNvPr id="7" name="Slide Number Placeholder 6"/>
          <p:cNvSpPr>
            <a:spLocks noGrp="1"/>
          </p:cNvSpPr>
          <p:nvPr>
            <p:ph type="sldNum" sz="quarter" idx="5"/>
          </p:nvPr>
        </p:nvSpPr>
        <p:spPr>
          <a:xfrm>
            <a:off x="4143587" y="9119480"/>
            <a:ext cx="3169920" cy="481726"/>
          </a:xfrm>
          <a:prstGeom prst="rect">
            <a:avLst/>
          </a:prstGeom>
        </p:spPr>
        <p:txBody>
          <a:bodyPr vert="horz" lIns="69292" tIns="34646" rIns="69292" bIns="34646" rtlCol="0" anchor="b"/>
          <a:lstStyle>
            <a:lvl1pPr algn="r">
              <a:defRPr sz="900"/>
            </a:lvl1pPr>
          </a:lstStyle>
          <a:p>
            <a:fld id="{E3B2C498-BD6E-4AAC-93A5-540D3465F2D6}" type="slidenum">
              <a:rPr lang="en-US" smtClean="0"/>
              <a:t>‹#›</a:t>
            </a:fld>
            <a:endParaRPr lang="en-US"/>
          </a:p>
        </p:txBody>
      </p:sp>
    </p:spTree>
    <p:extLst>
      <p:ext uri="{BB962C8B-B14F-4D97-AF65-F5344CB8AC3E}">
        <p14:creationId xmlns:p14="http://schemas.microsoft.com/office/powerpoint/2010/main" val="234723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B2C498-BD6E-4AAC-93A5-540D3465F2D6}" type="slidenum">
              <a:rPr lang="en-US" smtClean="0"/>
              <a:t>8</a:t>
            </a:fld>
            <a:endParaRPr lang="en-US"/>
          </a:p>
        </p:txBody>
      </p:sp>
    </p:spTree>
    <p:extLst>
      <p:ext uri="{BB962C8B-B14F-4D97-AF65-F5344CB8AC3E}">
        <p14:creationId xmlns:p14="http://schemas.microsoft.com/office/powerpoint/2010/main" val="3029284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2.emf"/><Relationship Id="rId4" Type="http://schemas.openxmlformats.org/officeDocument/2006/relationships/oleObject" Target="../embeddings/oleObject5.bin"/></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6.png"/><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2.emf"/><Relationship Id="rId4" Type="http://schemas.openxmlformats.org/officeDocument/2006/relationships/oleObject" Target="../embeddings/oleObject4.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Agenda, Section and Closing Layout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4E02FCC-165C-425B-A737-8CBEF3CE043E}"/>
              </a:ext>
            </a:extLst>
          </p:cNvPr>
          <p:cNvSpPr/>
          <p:nvPr/>
        </p:nvSpPr>
        <p:spPr bwMode="gray">
          <a:xfrm>
            <a:off x="0" y="0"/>
            <a:ext cx="13817600" cy="777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3736" indent="-173736" algn="ctr" fontAlgn="ctr">
              <a:buClr>
                <a:srgbClr val="93835B"/>
              </a:buClr>
              <a:buSzPct val="130000"/>
              <a:buFont typeface="Arial" panose="020B0604020202020204" pitchFamily="34" charset="0"/>
              <a:buNone/>
            </a:pPr>
            <a:r>
              <a:rPr lang="en-US" sz="2800"/>
              <a:t>Title, Agenda, Section and Closing Layouts</a:t>
            </a:r>
          </a:p>
        </p:txBody>
      </p:sp>
    </p:spTree>
    <p:extLst>
      <p:ext uri="{BB962C8B-B14F-4D97-AF65-F5344CB8AC3E}">
        <p14:creationId xmlns:p14="http://schemas.microsoft.com/office/powerpoint/2010/main" val="37065598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Content Layout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4E02FCC-165C-425B-A737-8CBEF3CE043E}"/>
              </a:ext>
            </a:extLst>
          </p:cNvPr>
          <p:cNvSpPr/>
          <p:nvPr/>
        </p:nvSpPr>
        <p:spPr bwMode="gray">
          <a:xfrm>
            <a:off x="0" y="0"/>
            <a:ext cx="13817600" cy="777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3736" indent="-173736" algn="ctr" fontAlgn="ctr">
              <a:buClr>
                <a:srgbClr val="93835B"/>
              </a:buClr>
              <a:buSzPct val="130000"/>
              <a:buFont typeface="Arial" panose="020B0604020202020204" pitchFamily="34" charset="0"/>
              <a:buNone/>
            </a:pPr>
            <a:r>
              <a:rPr lang="en-US" sz="2800"/>
              <a:t>Content Layouts</a:t>
            </a:r>
          </a:p>
        </p:txBody>
      </p:sp>
    </p:spTree>
    <p:extLst>
      <p:ext uri="{BB962C8B-B14F-4D97-AF65-F5344CB8AC3E}">
        <p14:creationId xmlns:p14="http://schemas.microsoft.com/office/powerpoint/2010/main" val="11865751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ed 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E4B68-81F5-424E-9E93-EA4BEEAEAA54}"/>
              </a:ext>
            </a:extLst>
          </p:cNvPr>
          <p:cNvSpPr>
            <a:spLocks noGrp="1"/>
          </p:cNvSpPr>
          <p:nvPr>
            <p:ph type="title" hasCustomPrompt="1"/>
          </p:nvPr>
        </p:nvSpPr>
        <p:spPr>
          <a:xfrm>
            <a:off x="525147" y="192024"/>
            <a:ext cx="11462327" cy="290531"/>
          </a:xfrm>
        </p:spPr>
        <p:txBody>
          <a:bodyPr/>
          <a:lstStyle>
            <a:lvl1pPr>
              <a:defRPr/>
            </a:lvl1pPr>
          </a:lstStyle>
          <a:p>
            <a:r>
              <a:rPr lang="en-US"/>
              <a:t>Type page title in all caps – one line only</a:t>
            </a:r>
          </a:p>
        </p:txBody>
      </p:sp>
      <p:sp>
        <p:nvSpPr>
          <p:cNvPr id="3" name="Date Placeholder 2">
            <a:extLst>
              <a:ext uri="{FF2B5EF4-FFF2-40B4-BE49-F238E27FC236}">
                <a16:creationId xmlns:a16="http://schemas.microsoft.com/office/drawing/2014/main" id="{5224D370-30F8-4701-B9EB-078E4BE4D526}"/>
              </a:ext>
            </a:extLst>
          </p:cNvPr>
          <p:cNvSpPr>
            <a:spLocks noGrp="1"/>
          </p:cNvSpPr>
          <p:nvPr>
            <p:ph type="dt" sz="half" idx="10"/>
          </p:nvPr>
        </p:nvSpPr>
        <p:spPr/>
        <p:txBody>
          <a:bodyPr/>
          <a:lstStyle/>
          <a:p>
            <a:fld id="{2E507401-2869-4C22-A302-5EC7CC6BB3E4}" type="datetime1">
              <a:rPr lang="en-US" smtClean="0"/>
              <a:t>6/16/2022</a:t>
            </a:fld>
            <a:endParaRPr lang="en-US"/>
          </a:p>
        </p:txBody>
      </p:sp>
      <p:sp>
        <p:nvSpPr>
          <p:cNvPr id="4" name="Footer Placeholder 3">
            <a:extLst>
              <a:ext uri="{FF2B5EF4-FFF2-40B4-BE49-F238E27FC236}">
                <a16:creationId xmlns:a16="http://schemas.microsoft.com/office/drawing/2014/main" id="{EA8D875F-D0B4-4D63-B404-6A34E3FE5F2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2E962B6-C6A8-49C0-8016-6637D4F1357D}"/>
              </a:ext>
            </a:extLst>
          </p:cNvPr>
          <p:cNvSpPr>
            <a:spLocks noGrp="1"/>
          </p:cNvSpPr>
          <p:nvPr>
            <p:ph type="sldNum" sz="quarter" idx="12"/>
          </p:nvPr>
        </p:nvSpPr>
        <p:spPr/>
        <p:txBody>
          <a:bodyPr/>
          <a:lstStyle>
            <a:lvl1pPr marL="173736" indent="-173736" algn="l" fontAlgn="ctr">
              <a:buClr>
                <a:srgbClr val="93835B"/>
              </a:buClr>
              <a:buSzPct val="130000"/>
              <a:buFont typeface="Arial" panose="020B0604020202020204" pitchFamily="34" charset="0"/>
              <a:buNone/>
              <a:defRPr/>
            </a:lvl1pPr>
          </a:lstStyle>
          <a:p>
            <a:fld id="{D236D13B-EE26-42DE-B4C0-CDC4EEB81A7E}" type="slidenum">
              <a:rPr lang="en-GB" smtClean="0"/>
              <a:pPr/>
              <a:t>‹#›</a:t>
            </a:fld>
            <a:endParaRPr lang="en-GB"/>
          </a:p>
        </p:txBody>
      </p:sp>
      <p:sp>
        <p:nvSpPr>
          <p:cNvPr id="8" name="Text Placeholder 2">
            <a:extLst>
              <a:ext uri="{FF2B5EF4-FFF2-40B4-BE49-F238E27FC236}">
                <a16:creationId xmlns:a16="http://schemas.microsoft.com/office/drawing/2014/main" id="{B622BFB0-F118-4E77-A4D8-4E82B4DF58D3}"/>
              </a:ext>
            </a:extLst>
          </p:cNvPr>
          <p:cNvSpPr>
            <a:spLocks noGrp="1"/>
          </p:cNvSpPr>
          <p:nvPr>
            <p:ph type="body" idx="1" hasCustomPrompt="1"/>
          </p:nvPr>
        </p:nvSpPr>
        <p:spPr>
          <a:xfrm>
            <a:off x="525147" y="493776"/>
            <a:ext cx="11470702" cy="315686"/>
          </a:xfrm>
        </p:spPr>
        <p:txBody>
          <a:bodyPr>
            <a:noAutofit/>
          </a:bodyPr>
          <a:lstStyle>
            <a:lvl1pPr marL="0" indent="0" algn="l">
              <a:buNone/>
              <a:defRPr sz="2000" b="1" cap="none" baseline="0">
                <a:solidFill>
                  <a:srgbClr val="D5C29F"/>
                </a:solidFill>
                <a:latin typeface="+mn-lt"/>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Type Subtitle in Initial Caps – 1 Line – This Layout Use Bullet Points ONLY for Body Copy</a:t>
            </a:r>
          </a:p>
        </p:txBody>
      </p:sp>
      <p:sp>
        <p:nvSpPr>
          <p:cNvPr id="9" name="Text Placeholder 6">
            <a:extLst>
              <a:ext uri="{FF2B5EF4-FFF2-40B4-BE49-F238E27FC236}">
                <a16:creationId xmlns:a16="http://schemas.microsoft.com/office/drawing/2014/main" id="{B59AD752-9DA1-4EE0-893D-ACE2AEAB00B9}"/>
              </a:ext>
            </a:extLst>
          </p:cNvPr>
          <p:cNvSpPr>
            <a:spLocks noGrp="1"/>
          </p:cNvSpPr>
          <p:nvPr>
            <p:ph type="body" sz="quarter" idx="16" hasCustomPrompt="1"/>
          </p:nvPr>
        </p:nvSpPr>
        <p:spPr>
          <a:xfrm>
            <a:off x="523394" y="7203865"/>
            <a:ext cx="10022994" cy="492336"/>
          </a:xfrm>
        </p:spPr>
        <p:txBody>
          <a:bodyPr>
            <a:normAutofit/>
          </a:bodyPr>
          <a:lstStyle>
            <a:lvl1pPr marL="0" indent="0">
              <a:spcBef>
                <a:spcPts val="50"/>
              </a:spcBef>
              <a:spcAft>
                <a:spcPts val="50"/>
              </a:spcAft>
              <a:buFont typeface="Arial" panose="020B0604020202020204" pitchFamily="34" charset="0"/>
              <a:buChar char="​"/>
              <a:defRPr sz="800" cap="none" baseline="0">
                <a:solidFill>
                  <a:schemeClr val="tx1"/>
                </a:solidFill>
                <a:latin typeface="+mn-lt"/>
              </a:defRPr>
            </a:lvl1pPr>
          </a:lstStyle>
          <a:p>
            <a:pPr lvl="0"/>
            <a:r>
              <a:rPr lang="en-US"/>
              <a:t>Type footnote here</a:t>
            </a:r>
          </a:p>
        </p:txBody>
      </p:sp>
      <p:sp>
        <p:nvSpPr>
          <p:cNvPr id="14" name="Content Placeholder 6">
            <a:extLst>
              <a:ext uri="{FF2B5EF4-FFF2-40B4-BE49-F238E27FC236}">
                <a16:creationId xmlns:a16="http://schemas.microsoft.com/office/drawing/2014/main" id="{63A3CF22-556C-4635-B2CB-D63D553707FF}"/>
              </a:ext>
            </a:extLst>
          </p:cNvPr>
          <p:cNvSpPr>
            <a:spLocks noGrp="1"/>
          </p:cNvSpPr>
          <p:nvPr>
            <p:ph sz="quarter" idx="13" hasCustomPrompt="1"/>
          </p:nvPr>
        </p:nvSpPr>
        <p:spPr>
          <a:xfrm>
            <a:off x="519629" y="1371601"/>
            <a:ext cx="12774578" cy="5105397"/>
          </a:xfrm>
        </p:spPr>
        <p:txBody>
          <a:bodyPr/>
          <a:lstStyle>
            <a:lvl1pPr marL="169863" indent="-169863">
              <a:buClr>
                <a:schemeClr val="accent3"/>
              </a:buClr>
              <a:buSzPct val="130000"/>
              <a:buFont typeface="Arial" panose="020B0604020202020204" pitchFamily="34" charset="0"/>
              <a:buChar char="•"/>
              <a:defRPr sz="1800" cap="none" baseline="0">
                <a:solidFill>
                  <a:schemeClr val="tx1"/>
                </a:solidFill>
                <a:latin typeface="+mn-lt"/>
              </a:defRPr>
            </a:lvl1pPr>
            <a:lvl2pPr marL="627063" indent="-169863">
              <a:buClr>
                <a:schemeClr val="accent3"/>
              </a:buClr>
              <a:buSzPct val="90000"/>
              <a:buFont typeface="Arial" panose="020B0604020202020204" pitchFamily="34" charset="0"/>
              <a:buChar char="›"/>
              <a:defRPr sz="1800">
                <a:solidFill>
                  <a:schemeClr val="tx1"/>
                </a:solidFill>
              </a:defRPr>
            </a:lvl2pPr>
            <a:lvl3pPr marL="1084263" indent="-171450">
              <a:buClr>
                <a:schemeClr val="accent3"/>
              </a:buClr>
              <a:buSzPct val="90000"/>
              <a:buFont typeface="Arial" panose="020B0604020202020204" pitchFamily="34" charset="0"/>
              <a:buChar char="›"/>
              <a:defRPr sz="1800">
                <a:solidFill>
                  <a:schemeClr val="tx1"/>
                </a:solidFill>
              </a:defRPr>
            </a:lvl3pPr>
            <a:lvl4pPr marL="1487488" indent="-171450">
              <a:buClr>
                <a:schemeClr val="accent3"/>
              </a:buClr>
              <a:defRPr sz="1800">
                <a:solidFill>
                  <a:schemeClr val="tx1"/>
                </a:solidFill>
              </a:defRPr>
            </a:lvl4pPr>
            <a:lvl5pPr marL="1998663" indent="-171450">
              <a:buClr>
                <a:schemeClr val="accent3"/>
              </a:buClr>
              <a:defRPr sz="1800">
                <a:solidFill>
                  <a:schemeClr val="tx1"/>
                </a:solidFill>
              </a:defRPr>
            </a:lvl5pPr>
            <a:lvl6pPr marL="2343150" indent="-171450">
              <a:buClr>
                <a:schemeClr val="accent3"/>
              </a:buClr>
              <a:defRPr sz="1800">
                <a:solidFill>
                  <a:schemeClr val="tx1"/>
                </a:solidFill>
              </a:defRPr>
            </a:lvl6pPr>
          </a:lstStyle>
          <a:p>
            <a:pPr lvl="0"/>
            <a:r>
              <a:rPr lang="en-US"/>
              <a:t>Layout for bulleted text boxes. Start typing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Tree>
    <p:extLst>
      <p:ext uri="{BB962C8B-B14F-4D97-AF65-F5344CB8AC3E}">
        <p14:creationId xmlns:p14="http://schemas.microsoft.com/office/powerpoint/2010/main" val="1001507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bheader and Bullleted 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E4B68-81F5-424E-9E93-EA4BEEAEAA54}"/>
              </a:ext>
            </a:extLst>
          </p:cNvPr>
          <p:cNvSpPr>
            <a:spLocks noGrp="1"/>
          </p:cNvSpPr>
          <p:nvPr>
            <p:ph type="title" hasCustomPrompt="1"/>
          </p:nvPr>
        </p:nvSpPr>
        <p:spPr>
          <a:xfrm>
            <a:off x="525147" y="192024"/>
            <a:ext cx="11462327" cy="290531"/>
          </a:xfrm>
        </p:spPr>
        <p:txBody>
          <a:bodyPr/>
          <a:lstStyle>
            <a:lvl1pPr>
              <a:defRPr/>
            </a:lvl1pPr>
          </a:lstStyle>
          <a:p>
            <a:r>
              <a:rPr lang="en-US"/>
              <a:t>Type page title in all caps – one line only</a:t>
            </a:r>
          </a:p>
        </p:txBody>
      </p:sp>
      <p:sp>
        <p:nvSpPr>
          <p:cNvPr id="3" name="Date Placeholder 2">
            <a:extLst>
              <a:ext uri="{FF2B5EF4-FFF2-40B4-BE49-F238E27FC236}">
                <a16:creationId xmlns:a16="http://schemas.microsoft.com/office/drawing/2014/main" id="{5224D370-30F8-4701-B9EB-078E4BE4D526}"/>
              </a:ext>
            </a:extLst>
          </p:cNvPr>
          <p:cNvSpPr>
            <a:spLocks noGrp="1"/>
          </p:cNvSpPr>
          <p:nvPr>
            <p:ph type="dt" sz="half" idx="10"/>
          </p:nvPr>
        </p:nvSpPr>
        <p:spPr/>
        <p:txBody>
          <a:bodyPr/>
          <a:lstStyle/>
          <a:p>
            <a:fld id="{2E507401-2869-4C22-A302-5EC7CC6BB3E4}" type="datetime1">
              <a:rPr lang="en-US" smtClean="0"/>
              <a:t>6/16/2022</a:t>
            </a:fld>
            <a:endParaRPr lang="en-US"/>
          </a:p>
        </p:txBody>
      </p:sp>
      <p:sp>
        <p:nvSpPr>
          <p:cNvPr id="4" name="Footer Placeholder 3">
            <a:extLst>
              <a:ext uri="{FF2B5EF4-FFF2-40B4-BE49-F238E27FC236}">
                <a16:creationId xmlns:a16="http://schemas.microsoft.com/office/drawing/2014/main" id="{EA8D875F-D0B4-4D63-B404-6A34E3FE5F2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2E962B6-C6A8-49C0-8016-6637D4F1357D}"/>
              </a:ext>
            </a:extLst>
          </p:cNvPr>
          <p:cNvSpPr>
            <a:spLocks noGrp="1"/>
          </p:cNvSpPr>
          <p:nvPr>
            <p:ph type="sldNum" sz="quarter" idx="12"/>
          </p:nvPr>
        </p:nvSpPr>
        <p:spPr/>
        <p:txBody>
          <a:bodyPr/>
          <a:lstStyle>
            <a:lvl1pPr marL="173736" indent="-173736" algn="l" fontAlgn="ctr">
              <a:buClr>
                <a:srgbClr val="93835B"/>
              </a:buClr>
              <a:buSzPct val="130000"/>
              <a:buFont typeface="Arial" panose="020B0604020202020204" pitchFamily="34" charset="0"/>
              <a:buNone/>
              <a:defRPr/>
            </a:lvl1pPr>
          </a:lstStyle>
          <a:p>
            <a:fld id="{D236D13B-EE26-42DE-B4C0-CDC4EEB81A7E}" type="slidenum">
              <a:rPr lang="en-GB" smtClean="0"/>
              <a:pPr/>
              <a:t>‹#›</a:t>
            </a:fld>
            <a:endParaRPr lang="en-GB"/>
          </a:p>
        </p:txBody>
      </p:sp>
      <p:sp>
        <p:nvSpPr>
          <p:cNvPr id="7" name="Content Placeholder 6">
            <a:extLst>
              <a:ext uri="{FF2B5EF4-FFF2-40B4-BE49-F238E27FC236}">
                <a16:creationId xmlns:a16="http://schemas.microsoft.com/office/drawing/2014/main" id="{C6B01073-F262-4911-8571-D30002FAE171}"/>
              </a:ext>
            </a:extLst>
          </p:cNvPr>
          <p:cNvSpPr>
            <a:spLocks noGrp="1"/>
          </p:cNvSpPr>
          <p:nvPr>
            <p:ph sz="quarter" idx="13" hasCustomPrompt="1"/>
          </p:nvPr>
        </p:nvSpPr>
        <p:spPr>
          <a:xfrm>
            <a:off x="519629" y="1932254"/>
            <a:ext cx="12774578" cy="4544745"/>
          </a:xfrm>
        </p:spPr>
        <p:txBody>
          <a:bodyPr/>
          <a:lstStyle>
            <a:lvl1pPr marL="169863" indent="-169863">
              <a:buClr>
                <a:schemeClr val="accent3"/>
              </a:buClr>
              <a:buSzPct val="130000"/>
              <a:buFont typeface="Arial" panose="020B0604020202020204" pitchFamily="34" charset="0"/>
              <a:buChar char="•"/>
              <a:defRPr sz="1800" cap="none" baseline="0">
                <a:solidFill>
                  <a:schemeClr val="tx1"/>
                </a:solidFill>
                <a:latin typeface="+mn-lt"/>
              </a:defRPr>
            </a:lvl1pPr>
            <a:lvl2pPr marL="627063" indent="-169863">
              <a:buClr>
                <a:schemeClr val="accent3"/>
              </a:buClr>
              <a:buSzPct val="90000"/>
              <a:buFont typeface="Arial" panose="020B0604020202020204" pitchFamily="34" charset="0"/>
              <a:buChar char="›"/>
              <a:defRPr sz="1800">
                <a:solidFill>
                  <a:schemeClr val="tx1"/>
                </a:solidFill>
              </a:defRPr>
            </a:lvl2pPr>
            <a:lvl3pPr marL="1084263" indent="-171450">
              <a:buClr>
                <a:schemeClr val="accent3"/>
              </a:buClr>
              <a:buSzPct val="90000"/>
              <a:buFont typeface="Arial" panose="020B0604020202020204" pitchFamily="34" charset="0"/>
              <a:buChar char="›"/>
              <a:defRPr sz="1800">
                <a:solidFill>
                  <a:schemeClr val="tx1"/>
                </a:solidFill>
              </a:defRPr>
            </a:lvl3pPr>
            <a:lvl4pPr marL="1487488" indent="-171450">
              <a:buClr>
                <a:schemeClr val="accent3"/>
              </a:buClr>
              <a:defRPr sz="1800">
                <a:solidFill>
                  <a:schemeClr val="tx1"/>
                </a:solidFill>
              </a:defRPr>
            </a:lvl4pPr>
            <a:lvl5pPr marL="1998663" indent="-171450">
              <a:buClr>
                <a:schemeClr val="accent3"/>
              </a:buClr>
              <a:defRPr sz="1800">
                <a:solidFill>
                  <a:schemeClr val="tx1"/>
                </a:solidFill>
              </a:defRPr>
            </a:lvl5pPr>
          </a:lstStyle>
          <a:p>
            <a:pPr lvl="0"/>
            <a:r>
              <a:rPr lang="en-US"/>
              <a:t>Level one example</a:t>
            </a:r>
          </a:p>
          <a:p>
            <a:pPr lvl="1"/>
            <a:r>
              <a:rPr lang="en-US"/>
              <a:t>Second level</a:t>
            </a:r>
          </a:p>
          <a:p>
            <a:pPr lvl="2"/>
            <a:r>
              <a:rPr lang="en-US"/>
              <a:t>Third level</a:t>
            </a:r>
          </a:p>
          <a:p>
            <a:pPr lvl="3"/>
            <a:r>
              <a:rPr lang="en-US"/>
              <a:t>Fourth level</a:t>
            </a:r>
          </a:p>
          <a:p>
            <a:pPr lvl="4"/>
            <a:r>
              <a:rPr lang="en-US"/>
              <a:t>Fifth level</a:t>
            </a:r>
          </a:p>
        </p:txBody>
      </p:sp>
      <p:sp>
        <p:nvSpPr>
          <p:cNvPr id="8" name="Text Placeholder 2">
            <a:extLst>
              <a:ext uri="{FF2B5EF4-FFF2-40B4-BE49-F238E27FC236}">
                <a16:creationId xmlns:a16="http://schemas.microsoft.com/office/drawing/2014/main" id="{B622BFB0-F118-4E77-A4D8-4E82B4DF58D3}"/>
              </a:ext>
            </a:extLst>
          </p:cNvPr>
          <p:cNvSpPr>
            <a:spLocks noGrp="1"/>
          </p:cNvSpPr>
          <p:nvPr>
            <p:ph type="body" idx="1" hasCustomPrompt="1"/>
          </p:nvPr>
        </p:nvSpPr>
        <p:spPr>
          <a:xfrm>
            <a:off x="525147" y="493776"/>
            <a:ext cx="11470702" cy="315686"/>
          </a:xfrm>
        </p:spPr>
        <p:txBody>
          <a:bodyPr>
            <a:noAutofit/>
          </a:bodyPr>
          <a:lstStyle>
            <a:lvl1pPr marL="0" indent="0" algn="l">
              <a:buNone/>
              <a:defRPr sz="2000" b="1" cap="none" baseline="0">
                <a:solidFill>
                  <a:srgbClr val="D5C29F"/>
                </a:solidFill>
                <a:latin typeface="+mn-lt"/>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Type Subtitle in Initial Caps – 1 Line – Layout Adds a 2nd Subtitle and Bullets for Body Copy</a:t>
            </a:r>
          </a:p>
        </p:txBody>
      </p:sp>
      <p:sp>
        <p:nvSpPr>
          <p:cNvPr id="9" name="Text Placeholder 6">
            <a:extLst>
              <a:ext uri="{FF2B5EF4-FFF2-40B4-BE49-F238E27FC236}">
                <a16:creationId xmlns:a16="http://schemas.microsoft.com/office/drawing/2014/main" id="{B59AD752-9DA1-4EE0-893D-ACE2AEAB00B9}"/>
              </a:ext>
            </a:extLst>
          </p:cNvPr>
          <p:cNvSpPr>
            <a:spLocks noGrp="1"/>
          </p:cNvSpPr>
          <p:nvPr>
            <p:ph type="body" sz="quarter" idx="16" hasCustomPrompt="1"/>
          </p:nvPr>
        </p:nvSpPr>
        <p:spPr>
          <a:xfrm>
            <a:off x="523394" y="7203865"/>
            <a:ext cx="10022994" cy="492336"/>
          </a:xfrm>
        </p:spPr>
        <p:txBody>
          <a:bodyPr>
            <a:normAutofit/>
          </a:bodyPr>
          <a:lstStyle>
            <a:lvl1pPr marL="0" indent="0">
              <a:spcBef>
                <a:spcPts val="50"/>
              </a:spcBef>
              <a:spcAft>
                <a:spcPts val="50"/>
              </a:spcAft>
              <a:buFont typeface="Arial" panose="020B0604020202020204" pitchFamily="34" charset="0"/>
              <a:buChar char="​"/>
              <a:defRPr sz="800" cap="none" baseline="0">
                <a:solidFill>
                  <a:schemeClr val="tx1"/>
                </a:solidFill>
                <a:latin typeface="+mn-lt"/>
              </a:defRPr>
            </a:lvl1pPr>
          </a:lstStyle>
          <a:p>
            <a:pPr lvl="0"/>
            <a:r>
              <a:rPr lang="en-US"/>
              <a:t>Type footnote here</a:t>
            </a:r>
          </a:p>
        </p:txBody>
      </p:sp>
      <p:sp>
        <p:nvSpPr>
          <p:cNvPr id="11" name="Text Placeholder 10">
            <a:extLst>
              <a:ext uri="{FF2B5EF4-FFF2-40B4-BE49-F238E27FC236}">
                <a16:creationId xmlns:a16="http://schemas.microsoft.com/office/drawing/2014/main" id="{640D107A-FEF9-40F0-AB1C-089E46A77014}"/>
              </a:ext>
            </a:extLst>
          </p:cNvPr>
          <p:cNvSpPr>
            <a:spLocks noGrp="1"/>
          </p:cNvSpPr>
          <p:nvPr>
            <p:ph type="body" sz="quarter" idx="17" hasCustomPrompt="1"/>
          </p:nvPr>
        </p:nvSpPr>
        <p:spPr>
          <a:xfrm>
            <a:off x="519629" y="1371600"/>
            <a:ext cx="12775174" cy="560654"/>
          </a:xfrm>
        </p:spPr>
        <p:txBody>
          <a:bodyPr/>
          <a:lstStyle>
            <a:lvl1pPr>
              <a:defRPr sz="1800"/>
            </a:lvl1pPr>
            <a:lvl2pPr>
              <a:defRPr sz="1800"/>
            </a:lvl2pPr>
            <a:lvl3pPr>
              <a:defRPr sz="1800"/>
            </a:lvl3pPr>
            <a:lvl4pPr>
              <a:defRPr sz="1800"/>
            </a:lvl4pPr>
            <a:lvl5pPr>
              <a:defRPr sz="1800"/>
            </a:lvl5pPr>
          </a:lstStyle>
          <a:p>
            <a:pPr lvl="0"/>
            <a:r>
              <a:rPr lang="en-US"/>
              <a:t>Header or summary of page – start typing here</a:t>
            </a:r>
          </a:p>
        </p:txBody>
      </p:sp>
    </p:spTree>
    <p:extLst>
      <p:ext uri="{BB962C8B-B14F-4D97-AF65-F5344CB8AC3E}">
        <p14:creationId xmlns:p14="http://schemas.microsoft.com/office/powerpoint/2010/main" val="32983427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section bulleted 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530A6-9549-4E50-BBF3-27B90CA8E63E}"/>
              </a:ext>
            </a:extLst>
          </p:cNvPr>
          <p:cNvSpPr>
            <a:spLocks noGrp="1"/>
          </p:cNvSpPr>
          <p:nvPr>
            <p:ph type="title" hasCustomPrompt="1"/>
          </p:nvPr>
        </p:nvSpPr>
        <p:spPr>
          <a:xfrm>
            <a:off x="525147" y="192024"/>
            <a:ext cx="11462327" cy="290531"/>
          </a:xfrm>
        </p:spPr>
        <p:txBody>
          <a:bodyPr/>
          <a:lstStyle>
            <a:lvl1pPr>
              <a:defRPr/>
            </a:lvl1pPr>
          </a:lstStyle>
          <a:p>
            <a:r>
              <a:rPr lang="en-US"/>
              <a:t>Type page title in all caps – one line only</a:t>
            </a:r>
          </a:p>
        </p:txBody>
      </p:sp>
      <p:sp>
        <p:nvSpPr>
          <p:cNvPr id="3" name="Date Placeholder 2">
            <a:extLst>
              <a:ext uri="{FF2B5EF4-FFF2-40B4-BE49-F238E27FC236}">
                <a16:creationId xmlns:a16="http://schemas.microsoft.com/office/drawing/2014/main" id="{94FA2B86-4D7D-4346-A30E-48EB2C6383B8}"/>
              </a:ext>
            </a:extLst>
          </p:cNvPr>
          <p:cNvSpPr>
            <a:spLocks noGrp="1"/>
          </p:cNvSpPr>
          <p:nvPr>
            <p:ph type="dt" sz="half" idx="10"/>
          </p:nvPr>
        </p:nvSpPr>
        <p:spPr/>
        <p:txBody>
          <a:bodyPr/>
          <a:lstStyle/>
          <a:p>
            <a:fld id="{AFE3986F-2C59-48BD-ADA3-C8C963F29360}" type="datetime1">
              <a:rPr lang="en-US" smtClean="0"/>
              <a:t>6/16/2022</a:t>
            </a:fld>
            <a:endParaRPr lang="en-US"/>
          </a:p>
        </p:txBody>
      </p:sp>
      <p:sp>
        <p:nvSpPr>
          <p:cNvPr id="4" name="Footer Placeholder 3">
            <a:extLst>
              <a:ext uri="{FF2B5EF4-FFF2-40B4-BE49-F238E27FC236}">
                <a16:creationId xmlns:a16="http://schemas.microsoft.com/office/drawing/2014/main" id="{C01A4348-0311-479A-B3C3-A3650EF3EAE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C7F64BC-7796-4E21-BC5F-141EF0BA9C53}"/>
              </a:ext>
            </a:extLst>
          </p:cNvPr>
          <p:cNvSpPr>
            <a:spLocks noGrp="1"/>
          </p:cNvSpPr>
          <p:nvPr>
            <p:ph type="sldNum" sz="quarter" idx="12"/>
          </p:nvPr>
        </p:nvSpPr>
        <p:spPr/>
        <p:txBody>
          <a:bodyPr/>
          <a:lstStyle>
            <a:lvl1pPr marL="173736" indent="-173736" algn="l" fontAlgn="ctr">
              <a:buClr>
                <a:srgbClr val="93835B"/>
              </a:buClr>
              <a:buSzPct val="130000"/>
              <a:buFont typeface="Arial" panose="020B0604020202020204" pitchFamily="34" charset="0"/>
              <a:buNone/>
              <a:defRPr/>
            </a:lvl1pPr>
          </a:lstStyle>
          <a:p>
            <a:fld id="{D236D13B-EE26-42DE-B4C0-CDC4EEB81A7E}" type="slidenum">
              <a:rPr lang="en-GB" smtClean="0"/>
              <a:pPr/>
              <a:t>‹#›</a:t>
            </a:fld>
            <a:endParaRPr lang="en-GB"/>
          </a:p>
        </p:txBody>
      </p:sp>
      <p:sp>
        <p:nvSpPr>
          <p:cNvPr id="10" name="Text Placeholder 2">
            <a:extLst>
              <a:ext uri="{FF2B5EF4-FFF2-40B4-BE49-F238E27FC236}">
                <a16:creationId xmlns:a16="http://schemas.microsoft.com/office/drawing/2014/main" id="{47C75574-C7FA-4617-A0E2-75B0F3DF1DE2}"/>
              </a:ext>
            </a:extLst>
          </p:cNvPr>
          <p:cNvSpPr>
            <a:spLocks noGrp="1"/>
          </p:cNvSpPr>
          <p:nvPr>
            <p:ph type="body" idx="17" hasCustomPrompt="1"/>
          </p:nvPr>
        </p:nvSpPr>
        <p:spPr>
          <a:xfrm>
            <a:off x="519629" y="482555"/>
            <a:ext cx="11470702" cy="315686"/>
          </a:xfrm>
        </p:spPr>
        <p:txBody>
          <a:bodyPr>
            <a:noAutofit/>
          </a:bodyPr>
          <a:lstStyle>
            <a:lvl1pPr marL="0" indent="0" algn="l">
              <a:buNone/>
              <a:defRPr sz="2000" b="1" cap="none" baseline="0">
                <a:solidFill>
                  <a:srgbClr val="D5C29F"/>
                </a:solidFill>
                <a:latin typeface="+mn-lt"/>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Type Subtitle in Initial Caps (Cap Each Word) – One Line Only</a:t>
            </a:r>
          </a:p>
        </p:txBody>
      </p:sp>
      <p:sp>
        <p:nvSpPr>
          <p:cNvPr id="15" name="Text Placeholder 6">
            <a:extLst>
              <a:ext uri="{FF2B5EF4-FFF2-40B4-BE49-F238E27FC236}">
                <a16:creationId xmlns:a16="http://schemas.microsoft.com/office/drawing/2014/main" id="{78B92E88-7771-4E39-B1F7-DEF7DE79DA94}"/>
              </a:ext>
            </a:extLst>
          </p:cNvPr>
          <p:cNvSpPr>
            <a:spLocks noGrp="1"/>
          </p:cNvSpPr>
          <p:nvPr>
            <p:ph type="body" sz="quarter" idx="16" hasCustomPrompt="1"/>
          </p:nvPr>
        </p:nvSpPr>
        <p:spPr>
          <a:xfrm>
            <a:off x="523394" y="7203865"/>
            <a:ext cx="10022994" cy="492336"/>
          </a:xfrm>
        </p:spPr>
        <p:txBody>
          <a:bodyPr>
            <a:normAutofit/>
          </a:bodyPr>
          <a:lstStyle>
            <a:lvl1pPr marL="0" indent="0">
              <a:spcBef>
                <a:spcPts val="50"/>
              </a:spcBef>
              <a:spcAft>
                <a:spcPts val="50"/>
              </a:spcAft>
              <a:buFont typeface="Arial" panose="020B0604020202020204" pitchFamily="34" charset="0"/>
              <a:buChar char="​"/>
              <a:defRPr sz="800" cap="none" baseline="0">
                <a:solidFill>
                  <a:srgbClr val="6F6F6F"/>
                </a:solidFill>
                <a:latin typeface="+mn-lt"/>
              </a:defRPr>
            </a:lvl1pPr>
          </a:lstStyle>
          <a:p>
            <a:pPr lvl="0"/>
            <a:r>
              <a:rPr lang="en-US"/>
              <a:t>Type footnote here</a:t>
            </a:r>
          </a:p>
        </p:txBody>
      </p:sp>
      <p:sp>
        <p:nvSpPr>
          <p:cNvPr id="17" name="Content Placeholder 6">
            <a:extLst>
              <a:ext uri="{FF2B5EF4-FFF2-40B4-BE49-F238E27FC236}">
                <a16:creationId xmlns:a16="http://schemas.microsoft.com/office/drawing/2014/main" id="{3F9074C4-1BF7-4F9F-B4FD-20B107D381A9}"/>
              </a:ext>
            </a:extLst>
          </p:cNvPr>
          <p:cNvSpPr>
            <a:spLocks noGrp="1"/>
          </p:cNvSpPr>
          <p:nvPr>
            <p:ph sz="quarter" idx="13" hasCustomPrompt="1"/>
          </p:nvPr>
        </p:nvSpPr>
        <p:spPr>
          <a:xfrm>
            <a:off x="519629" y="1371601"/>
            <a:ext cx="6255604" cy="5105397"/>
          </a:xfrm>
        </p:spPr>
        <p:txBody>
          <a:bodyPr/>
          <a:lstStyle>
            <a:lvl1pPr marL="169863" indent="-169863">
              <a:buClr>
                <a:schemeClr val="accent3"/>
              </a:buClr>
              <a:buSzPct val="130000"/>
              <a:buFont typeface="Arial" panose="020B0604020202020204" pitchFamily="34" charset="0"/>
              <a:buChar char="•"/>
              <a:defRPr sz="1800" cap="none" baseline="0">
                <a:solidFill>
                  <a:schemeClr val="tx1"/>
                </a:solidFill>
                <a:latin typeface="+mn-lt"/>
              </a:defRPr>
            </a:lvl1pPr>
            <a:lvl2pPr marL="627063" indent="-169863">
              <a:buClr>
                <a:schemeClr val="accent3"/>
              </a:buClr>
              <a:buSzPct val="90000"/>
              <a:buFont typeface="Arial" panose="020B0604020202020204" pitchFamily="34" charset="0"/>
              <a:buChar char="›"/>
              <a:defRPr sz="1800">
                <a:solidFill>
                  <a:schemeClr val="tx1"/>
                </a:solidFill>
              </a:defRPr>
            </a:lvl2pPr>
            <a:lvl3pPr marL="1084263" indent="-171450">
              <a:buClr>
                <a:schemeClr val="accent3"/>
              </a:buClr>
              <a:buSzPct val="90000"/>
              <a:buFont typeface="Arial" panose="020B0604020202020204" pitchFamily="34" charset="0"/>
              <a:buChar char="›"/>
              <a:defRPr sz="1800">
                <a:solidFill>
                  <a:schemeClr val="tx1"/>
                </a:solidFill>
              </a:defRPr>
            </a:lvl3pPr>
            <a:lvl4pPr marL="1487488" indent="-171450">
              <a:buClr>
                <a:schemeClr val="accent3"/>
              </a:buClr>
              <a:defRPr sz="1800">
                <a:solidFill>
                  <a:schemeClr val="tx1"/>
                </a:solidFill>
              </a:defRPr>
            </a:lvl4pPr>
            <a:lvl5pPr marL="1998663" indent="-171450">
              <a:buClr>
                <a:schemeClr val="accent3"/>
              </a:buClr>
              <a:defRPr sz="1800">
                <a:solidFill>
                  <a:schemeClr val="tx1"/>
                </a:solidFill>
              </a:defRPr>
            </a:lvl5pPr>
          </a:lstStyle>
          <a:p>
            <a:pPr lvl="0"/>
            <a:r>
              <a:rPr lang="en-US"/>
              <a:t>Click to type text | Placing cursor at front of text/line, Use Tab and Shift + Tab to format text and bullet treatment. See instructions at the right</a:t>
            </a:r>
          </a:p>
          <a:p>
            <a:pPr lvl="1"/>
            <a:r>
              <a:rPr lang="en-US"/>
              <a:t>Second level</a:t>
            </a:r>
          </a:p>
          <a:p>
            <a:pPr lvl="2"/>
            <a:r>
              <a:rPr lang="en-US"/>
              <a:t>Third level</a:t>
            </a:r>
          </a:p>
          <a:p>
            <a:pPr lvl="3"/>
            <a:r>
              <a:rPr lang="en-US"/>
              <a:t>Fourth level</a:t>
            </a:r>
          </a:p>
          <a:p>
            <a:pPr lvl="4"/>
            <a:r>
              <a:rPr lang="en-US"/>
              <a:t>Fifth level</a:t>
            </a:r>
          </a:p>
        </p:txBody>
      </p:sp>
      <p:sp>
        <p:nvSpPr>
          <p:cNvPr id="19" name="Content Placeholder 6">
            <a:extLst>
              <a:ext uri="{FF2B5EF4-FFF2-40B4-BE49-F238E27FC236}">
                <a16:creationId xmlns:a16="http://schemas.microsoft.com/office/drawing/2014/main" id="{57AA9DCD-E4EF-4CD5-BE23-11A0D3CD0609}"/>
              </a:ext>
            </a:extLst>
          </p:cNvPr>
          <p:cNvSpPr>
            <a:spLocks noGrp="1"/>
          </p:cNvSpPr>
          <p:nvPr>
            <p:ph sz="quarter" idx="19" hasCustomPrompt="1"/>
          </p:nvPr>
        </p:nvSpPr>
        <p:spPr>
          <a:xfrm>
            <a:off x="7026575" y="1371601"/>
            <a:ext cx="6255604" cy="5105397"/>
          </a:xfrm>
        </p:spPr>
        <p:txBody>
          <a:bodyPr/>
          <a:lstStyle>
            <a:lvl1pPr marL="169863" indent="-169863">
              <a:buClr>
                <a:schemeClr val="accent3"/>
              </a:buClr>
              <a:buSzPct val="130000"/>
              <a:buFont typeface="Arial" panose="020B0604020202020204" pitchFamily="34" charset="0"/>
              <a:buChar char="•"/>
              <a:defRPr sz="1800" cap="none" baseline="0">
                <a:solidFill>
                  <a:schemeClr val="tx1"/>
                </a:solidFill>
                <a:latin typeface="+mn-lt"/>
              </a:defRPr>
            </a:lvl1pPr>
            <a:lvl2pPr marL="627063" indent="-169863">
              <a:buClr>
                <a:schemeClr val="accent3"/>
              </a:buClr>
              <a:buSzPct val="90000"/>
              <a:buFont typeface="Arial" panose="020B0604020202020204" pitchFamily="34" charset="0"/>
              <a:buChar char="›"/>
              <a:defRPr sz="1800">
                <a:solidFill>
                  <a:schemeClr val="tx1"/>
                </a:solidFill>
              </a:defRPr>
            </a:lvl2pPr>
            <a:lvl3pPr marL="1084263" indent="-171450">
              <a:buClr>
                <a:schemeClr val="accent3"/>
              </a:buClr>
              <a:buSzPct val="90000"/>
              <a:buFont typeface="Arial" panose="020B0604020202020204" pitchFamily="34" charset="0"/>
              <a:buChar char="›"/>
              <a:defRPr sz="1800">
                <a:solidFill>
                  <a:schemeClr val="tx1"/>
                </a:solidFill>
              </a:defRPr>
            </a:lvl3pPr>
            <a:lvl4pPr marL="1487488" indent="-171450">
              <a:buClr>
                <a:schemeClr val="accent3"/>
              </a:buClr>
              <a:defRPr sz="1800">
                <a:solidFill>
                  <a:schemeClr val="tx1"/>
                </a:solidFill>
              </a:defRPr>
            </a:lvl4pPr>
            <a:lvl5pPr marL="1998663" indent="-171450">
              <a:buClr>
                <a:schemeClr val="accent3"/>
              </a:buClr>
              <a:defRPr sz="1800">
                <a:solidFill>
                  <a:schemeClr val="tx1"/>
                </a:solidFill>
              </a:defRPr>
            </a:lvl5pPr>
          </a:lstStyle>
          <a:p>
            <a:pPr lvl="0"/>
            <a:r>
              <a:rPr lang="en-US"/>
              <a:t>Click to type text | Placing cursor at front of text/line, Use Tab and Shift + Tab to format text and bullet treatment. See instructions at the right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837065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bheaders and 2 section 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530A6-9549-4E50-BBF3-27B90CA8E63E}"/>
              </a:ext>
            </a:extLst>
          </p:cNvPr>
          <p:cNvSpPr>
            <a:spLocks noGrp="1"/>
          </p:cNvSpPr>
          <p:nvPr>
            <p:ph type="title" hasCustomPrompt="1"/>
          </p:nvPr>
        </p:nvSpPr>
        <p:spPr>
          <a:xfrm>
            <a:off x="525147" y="192024"/>
            <a:ext cx="11462327" cy="290531"/>
          </a:xfrm>
        </p:spPr>
        <p:txBody>
          <a:bodyPr/>
          <a:lstStyle>
            <a:lvl1pPr>
              <a:defRPr/>
            </a:lvl1pPr>
          </a:lstStyle>
          <a:p>
            <a:r>
              <a:rPr lang="en-US"/>
              <a:t>Type page title in all caps – one line only</a:t>
            </a:r>
          </a:p>
        </p:txBody>
      </p:sp>
      <p:sp>
        <p:nvSpPr>
          <p:cNvPr id="3" name="Date Placeholder 2">
            <a:extLst>
              <a:ext uri="{FF2B5EF4-FFF2-40B4-BE49-F238E27FC236}">
                <a16:creationId xmlns:a16="http://schemas.microsoft.com/office/drawing/2014/main" id="{94FA2B86-4D7D-4346-A30E-48EB2C6383B8}"/>
              </a:ext>
            </a:extLst>
          </p:cNvPr>
          <p:cNvSpPr>
            <a:spLocks noGrp="1"/>
          </p:cNvSpPr>
          <p:nvPr>
            <p:ph type="dt" sz="half" idx="10"/>
          </p:nvPr>
        </p:nvSpPr>
        <p:spPr/>
        <p:txBody>
          <a:bodyPr/>
          <a:lstStyle/>
          <a:p>
            <a:fld id="{AFE3986F-2C59-48BD-ADA3-C8C963F29360}" type="datetime1">
              <a:rPr lang="en-US" smtClean="0"/>
              <a:t>6/16/2022</a:t>
            </a:fld>
            <a:endParaRPr lang="en-US"/>
          </a:p>
        </p:txBody>
      </p:sp>
      <p:sp>
        <p:nvSpPr>
          <p:cNvPr id="4" name="Footer Placeholder 3">
            <a:extLst>
              <a:ext uri="{FF2B5EF4-FFF2-40B4-BE49-F238E27FC236}">
                <a16:creationId xmlns:a16="http://schemas.microsoft.com/office/drawing/2014/main" id="{C01A4348-0311-479A-B3C3-A3650EF3EAE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C7F64BC-7796-4E21-BC5F-141EF0BA9C53}"/>
              </a:ext>
            </a:extLst>
          </p:cNvPr>
          <p:cNvSpPr>
            <a:spLocks noGrp="1"/>
          </p:cNvSpPr>
          <p:nvPr>
            <p:ph type="sldNum" sz="quarter" idx="12"/>
          </p:nvPr>
        </p:nvSpPr>
        <p:spPr/>
        <p:txBody>
          <a:bodyPr/>
          <a:lstStyle>
            <a:lvl1pPr marL="173736" indent="-173736" algn="l" fontAlgn="ctr">
              <a:buClr>
                <a:srgbClr val="93835B"/>
              </a:buClr>
              <a:buSzPct val="130000"/>
              <a:buFont typeface="Arial" panose="020B0604020202020204" pitchFamily="34" charset="0"/>
              <a:buNone/>
              <a:defRPr/>
            </a:lvl1pPr>
          </a:lstStyle>
          <a:p>
            <a:fld id="{D236D13B-EE26-42DE-B4C0-CDC4EEB81A7E}" type="slidenum">
              <a:rPr lang="en-GB" smtClean="0"/>
              <a:pPr/>
              <a:t>‹#›</a:t>
            </a:fld>
            <a:endParaRPr lang="en-GB"/>
          </a:p>
        </p:txBody>
      </p:sp>
      <p:sp>
        <p:nvSpPr>
          <p:cNvPr id="10" name="Text Placeholder 2">
            <a:extLst>
              <a:ext uri="{FF2B5EF4-FFF2-40B4-BE49-F238E27FC236}">
                <a16:creationId xmlns:a16="http://schemas.microsoft.com/office/drawing/2014/main" id="{47C75574-C7FA-4617-A0E2-75B0F3DF1DE2}"/>
              </a:ext>
            </a:extLst>
          </p:cNvPr>
          <p:cNvSpPr>
            <a:spLocks noGrp="1"/>
          </p:cNvSpPr>
          <p:nvPr>
            <p:ph type="body" idx="17" hasCustomPrompt="1"/>
          </p:nvPr>
        </p:nvSpPr>
        <p:spPr>
          <a:xfrm>
            <a:off x="525147" y="493776"/>
            <a:ext cx="11470702" cy="315686"/>
          </a:xfrm>
        </p:spPr>
        <p:txBody>
          <a:bodyPr>
            <a:noAutofit/>
          </a:bodyPr>
          <a:lstStyle>
            <a:lvl1pPr marL="0" indent="0" algn="l">
              <a:buNone/>
              <a:defRPr sz="2000" b="1" cap="none" baseline="0">
                <a:solidFill>
                  <a:srgbClr val="D5C29F"/>
                </a:solidFill>
                <a:latin typeface="+mn-lt"/>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Type Subtitle in Initial Caps (Cap Each Word) – One Line Only</a:t>
            </a:r>
          </a:p>
        </p:txBody>
      </p:sp>
      <p:sp>
        <p:nvSpPr>
          <p:cNvPr id="15" name="Text Placeholder 6">
            <a:extLst>
              <a:ext uri="{FF2B5EF4-FFF2-40B4-BE49-F238E27FC236}">
                <a16:creationId xmlns:a16="http://schemas.microsoft.com/office/drawing/2014/main" id="{78B92E88-7771-4E39-B1F7-DEF7DE79DA94}"/>
              </a:ext>
            </a:extLst>
          </p:cNvPr>
          <p:cNvSpPr>
            <a:spLocks noGrp="1"/>
          </p:cNvSpPr>
          <p:nvPr>
            <p:ph type="body" sz="quarter" idx="16" hasCustomPrompt="1"/>
          </p:nvPr>
        </p:nvSpPr>
        <p:spPr>
          <a:xfrm>
            <a:off x="523394" y="7203865"/>
            <a:ext cx="10022994" cy="492336"/>
          </a:xfrm>
        </p:spPr>
        <p:txBody>
          <a:bodyPr>
            <a:normAutofit/>
          </a:bodyPr>
          <a:lstStyle>
            <a:lvl1pPr marL="0" indent="0">
              <a:spcBef>
                <a:spcPts val="50"/>
              </a:spcBef>
              <a:spcAft>
                <a:spcPts val="50"/>
              </a:spcAft>
              <a:buFont typeface="Arial" panose="020B0604020202020204" pitchFamily="34" charset="0"/>
              <a:buChar char="​"/>
              <a:defRPr sz="800" cap="none" baseline="0">
                <a:solidFill>
                  <a:srgbClr val="6F6F6F"/>
                </a:solidFill>
                <a:latin typeface="+mn-lt"/>
              </a:defRPr>
            </a:lvl1pPr>
          </a:lstStyle>
          <a:p>
            <a:pPr lvl="0"/>
            <a:r>
              <a:rPr lang="en-US"/>
              <a:t>Type footnote here</a:t>
            </a:r>
          </a:p>
        </p:txBody>
      </p:sp>
      <p:sp>
        <p:nvSpPr>
          <p:cNvPr id="17" name="Content Placeholder 6">
            <a:extLst>
              <a:ext uri="{FF2B5EF4-FFF2-40B4-BE49-F238E27FC236}">
                <a16:creationId xmlns:a16="http://schemas.microsoft.com/office/drawing/2014/main" id="{3F9074C4-1BF7-4F9F-B4FD-20B107D381A9}"/>
              </a:ext>
            </a:extLst>
          </p:cNvPr>
          <p:cNvSpPr>
            <a:spLocks noGrp="1"/>
          </p:cNvSpPr>
          <p:nvPr>
            <p:ph sz="quarter" idx="13" hasCustomPrompt="1"/>
          </p:nvPr>
        </p:nvSpPr>
        <p:spPr>
          <a:xfrm>
            <a:off x="519629" y="1932255"/>
            <a:ext cx="6255604" cy="4544743"/>
          </a:xfrm>
        </p:spPr>
        <p:txBody>
          <a:bodyPr/>
          <a:lstStyle>
            <a:lvl1pPr marL="169863" indent="-169863">
              <a:buClr>
                <a:schemeClr val="accent3"/>
              </a:buClr>
              <a:buSzPct val="130000"/>
              <a:buFont typeface="Arial" panose="020B0604020202020204" pitchFamily="34" charset="0"/>
              <a:buChar char="•"/>
              <a:defRPr sz="1800" cap="none" baseline="0">
                <a:solidFill>
                  <a:schemeClr val="tx1"/>
                </a:solidFill>
                <a:latin typeface="+mn-lt"/>
              </a:defRPr>
            </a:lvl1pPr>
            <a:lvl2pPr marL="627063" indent="-169863">
              <a:buClr>
                <a:schemeClr val="accent3"/>
              </a:buClr>
              <a:buSzPct val="90000"/>
              <a:buFont typeface="Arial" panose="020B0604020202020204" pitchFamily="34" charset="0"/>
              <a:buChar char="›"/>
              <a:defRPr sz="1800">
                <a:solidFill>
                  <a:schemeClr val="tx1"/>
                </a:solidFill>
              </a:defRPr>
            </a:lvl2pPr>
            <a:lvl3pPr marL="1084263" indent="-171450">
              <a:buClr>
                <a:schemeClr val="accent3"/>
              </a:buClr>
              <a:buSzPct val="90000"/>
              <a:buFont typeface="Arial" panose="020B0604020202020204" pitchFamily="34" charset="0"/>
              <a:buChar char="›"/>
              <a:defRPr sz="1800">
                <a:solidFill>
                  <a:schemeClr val="tx1"/>
                </a:solidFill>
              </a:defRPr>
            </a:lvl3pPr>
            <a:lvl4pPr marL="1487488" indent="-171450">
              <a:buClr>
                <a:schemeClr val="accent3"/>
              </a:buClr>
              <a:defRPr sz="1800">
                <a:solidFill>
                  <a:schemeClr val="tx1"/>
                </a:solidFill>
              </a:defRPr>
            </a:lvl4pPr>
            <a:lvl5pPr marL="1998663" indent="-171450">
              <a:buClr>
                <a:schemeClr val="accent3"/>
              </a:buClr>
              <a:defRPr sz="1800">
                <a:solidFill>
                  <a:schemeClr val="tx1"/>
                </a:solidFill>
              </a:defRPr>
            </a:lvl5pPr>
          </a:lstStyle>
          <a:p>
            <a:pPr lvl="0"/>
            <a:r>
              <a:rPr lang="en-US"/>
              <a:t>Click to type text | Placing cursor at front of text/line, Use Tab and Shift + Tab to format text and bullet treatment. See instructions at the right</a:t>
            </a:r>
          </a:p>
          <a:p>
            <a:pPr lvl="1"/>
            <a:r>
              <a:rPr lang="en-US"/>
              <a:t>Second level</a:t>
            </a:r>
          </a:p>
          <a:p>
            <a:pPr lvl="2"/>
            <a:r>
              <a:rPr lang="en-US"/>
              <a:t>Third level</a:t>
            </a:r>
          </a:p>
          <a:p>
            <a:pPr lvl="3"/>
            <a:r>
              <a:rPr lang="en-US"/>
              <a:t>Fourth level</a:t>
            </a:r>
          </a:p>
          <a:p>
            <a:pPr lvl="4"/>
            <a:r>
              <a:rPr lang="en-US"/>
              <a:t>Fifth level</a:t>
            </a:r>
          </a:p>
        </p:txBody>
      </p:sp>
      <p:sp>
        <p:nvSpPr>
          <p:cNvPr id="19" name="Content Placeholder 6">
            <a:extLst>
              <a:ext uri="{FF2B5EF4-FFF2-40B4-BE49-F238E27FC236}">
                <a16:creationId xmlns:a16="http://schemas.microsoft.com/office/drawing/2014/main" id="{57AA9DCD-E4EF-4CD5-BE23-11A0D3CD0609}"/>
              </a:ext>
            </a:extLst>
          </p:cNvPr>
          <p:cNvSpPr>
            <a:spLocks noGrp="1"/>
          </p:cNvSpPr>
          <p:nvPr>
            <p:ph sz="quarter" idx="19" hasCustomPrompt="1"/>
          </p:nvPr>
        </p:nvSpPr>
        <p:spPr>
          <a:xfrm>
            <a:off x="7033118" y="1932255"/>
            <a:ext cx="6255604" cy="4544743"/>
          </a:xfrm>
        </p:spPr>
        <p:txBody>
          <a:bodyPr/>
          <a:lstStyle>
            <a:lvl1pPr marL="169863" indent="-169863">
              <a:buClr>
                <a:schemeClr val="accent3"/>
              </a:buClr>
              <a:buSzPct val="130000"/>
              <a:buFont typeface="Arial" panose="020B0604020202020204" pitchFamily="34" charset="0"/>
              <a:buChar char="•"/>
              <a:defRPr sz="1800" cap="none" baseline="0">
                <a:solidFill>
                  <a:schemeClr val="tx1"/>
                </a:solidFill>
                <a:latin typeface="+mn-lt"/>
              </a:defRPr>
            </a:lvl1pPr>
            <a:lvl2pPr marL="627063" indent="-169863">
              <a:buClr>
                <a:schemeClr val="accent3"/>
              </a:buClr>
              <a:buSzPct val="90000"/>
              <a:buFont typeface="Arial" panose="020B0604020202020204" pitchFamily="34" charset="0"/>
              <a:buChar char="›"/>
              <a:defRPr sz="1800">
                <a:solidFill>
                  <a:schemeClr val="tx1"/>
                </a:solidFill>
              </a:defRPr>
            </a:lvl2pPr>
            <a:lvl3pPr marL="1084263" indent="-171450">
              <a:buClr>
                <a:schemeClr val="accent3"/>
              </a:buClr>
              <a:buSzPct val="90000"/>
              <a:buFont typeface="Arial" panose="020B0604020202020204" pitchFamily="34" charset="0"/>
              <a:buChar char="›"/>
              <a:defRPr sz="1800">
                <a:solidFill>
                  <a:schemeClr val="tx1"/>
                </a:solidFill>
              </a:defRPr>
            </a:lvl3pPr>
            <a:lvl4pPr marL="1487488" indent="-171450">
              <a:buClr>
                <a:schemeClr val="accent3"/>
              </a:buClr>
              <a:defRPr sz="1800">
                <a:solidFill>
                  <a:schemeClr val="tx1"/>
                </a:solidFill>
              </a:defRPr>
            </a:lvl4pPr>
            <a:lvl5pPr marL="1998663" indent="-171450">
              <a:buClr>
                <a:schemeClr val="accent3"/>
              </a:buClr>
              <a:defRPr sz="1800">
                <a:solidFill>
                  <a:schemeClr val="tx1"/>
                </a:solidFill>
              </a:defRPr>
            </a:lvl5pPr>
          </a:lstStyle>
          <a:p>
            <a:pPr lvl="0"/>
            <a:r>
              <a:rPr lang="en-US"/>
              <a:t>Click to type text | Placing cursor at front of text/line, Use Tab and Shift + Tab to format text and bullet treatment. See instructions at the right</a:t>
            </a:r>
          </a:p>
          <a:p>
            <a:pPr lvl="1"/>
            <a:r>
              <a:rPr lang="en-US"/>
              <a:t>Second level</a:t>
            </a:r>
          </a:p>
          <a:p>
            <a:pPr lvl="2"/>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ED993E91-30CE-4C39-BF7C-ED0E967132C8}"/>
              </a:ext>
            </a:extLst>
          </p:cNvPr>
          <p:cNvSpPr>
            <a:spLocks noGrp="1"/>
          </p:cNvSpPr>
          <p:nvPr>
            <p:ph type="body" sz="quarter" idx="20" hasCustomPrompt="1"/>
          </p:nvPr>
        </p:nvSpPr>
        <p:spPr>
          <a:xfrm>
            <a:off x="519630" y="1371600"/>
            <a:ext cx="6264855" cy="560654"/>
          </a:xfrm>
        </p:spPr>
        <p:txBody>
          <a:bodyPr/>
          <a:lstStyle>
            <a:lvl1pPr>
              <a:defRPr/>
            </a:lvl1pPr>
            <a:lvl2pPr>
              <a:defRPr/>
            </a:lvl2pPr>
          </a:lstStyle>
          <a:p>
            <a:pPr lvl="0"/>
            <a:r>
              <a:rPr lang="en-US"/>
              <a:t>Header or summary of page – start typing</a:t>
            </a:r>
          </a:p>
        </p:txBody>
      </p:sp>
      <p:sp>
        <p:nvSpPr>
          <p:cNvPr id="14" name="Text Placeholder 10">
            <a:extLst>
              <a:ext uri="{FF2B5EF4-FFF2-40B4-BE49-F238E27FC236}">
                <a16:creationId xmlns:a16="http://schemas.microsoft.com/office/drawing/2014/main" id="{EE09E444-969C-4CAC-9293-25A728A058A6}"/>
              </a:ext>
            </a:extLst>
          </p:cNvPr>
          <p:cNvSpPr>
            <a:spLocks noGrp="1"/>
          </p:cNvSpPr>
          <p:nvPr>
            <p:ph type="body" sz="quarter" idx="21" hasCustomPrompt="1"/>
          </p:nvPr>
        </p:nvSpPr>
        <p:spPr>
          <a:xfrm>
            <a:off x="7033118" y="1371600"/>
            <a:ext cx="6264855" cy="560654"/>
          </a:xfrm>
        </p:spPr>
        <p:txBody>
          <a:bodyPr/>
          <a:lstStyle>
            <a:lvl1pPr>
              <a:defRPr/>
            </a:lvl1pPr>
            <a:lvl2pPr>
              <a:defRPr/>
            </a:lvl2pPr>
          </a:lstStyle>
          <a:p>
            <a:pPr lvl="0"/>
            <a:r>
              <a:rPr lang="en-US"/>
              <a:t>Header or summary of page – start typing</a:t>
            </a:r>
          </a:p>
        </p:txBody>
      </p:sp>
    </p:spTree>
    <p:extLst>
      <p:ext uri="{BB962C8B-B14F-4D97-AF65-F5344CB8AC3E}">
        <p14:creationId xmlns:p14="http://schemas.microsoft.com/office/powerpoint/2010/main" val="20500897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E4B68-81F5-424E-9E93-EA4BEEAEAA54}"/>
              </a:ext>
            </a:extLst>
          </p:cNvPr>
          <p:cNvSpPr>
            <a:spLocks noGrp="1"/>
          </p:cNvSpPr>
          <p:nvPr>
            <p:ph type="title" hasCustomPrompt="1"/>
          </p:nvPr>
        </p:nvSpPr>
        <p:spPr>
          <a:xfrm>
            <a:off x="525147" y="192024"/>
            <a:ext cx="11462327" cy="290531"/>
          </a:xfrm>
        </p:spPr>
        <p:txBody>
          <a:bodyPr/>
          <a:lstStyle>
            <a:lvl1pPr>
              <a:defRPr/>
            </a:lvl1pPr>
          </a:lstStyle>
          <a:p>
            <a:r>
              <a:rPr lang="en-US"/>
              <a:t>Type page title in all caps – one line only</a:t>
            </a:r>
          </a:p>
        </p:txBody>
      </p:sp>
      <p:sp>
        <p:nvSpPr>
          <p:cNvPr id="3" name="Date Placeholder 2">
            <a:extLst>
              <a:ext uri="{FF2B5EF4-FFF2-40B4-BE49-F238E27FC236}">
                <a16:creationId xmlns:a16="http://schemas.microsoft.com/office/drawing/2014/main" id="{5224D370-30F8-4701-B9EB-078E4BE4D526}"/>
              </a:ext>
            </a:extLst>
          </p:cNvPr>
          <p:cNvSpPr>
            <a:spLocks noGrp="1"/>
          </p:cNvSpPr>
          <p:nvPr>
            <p:ph type="dt" sz="half" idx="10"/>
          </p:nvPr>
        </p:nvSpPr>
        <p:spPr/>
        <p:txBody>
          <a:bodyPr/>
          <a:lstStyle/>
          <a:p>
            <a:fld id="{2E507401-2869-4C22-A302-5EC7CC6BB3E4}" type="datetime1">
              <a:rPr lang="en-US" smtClean="0"/>
              <a:t>6/16/2022</a:t>
            </a:fld>
            <a:endParaRPr lang="en-US"/>
          </a:p>
        </p:txBody>
      </p:sp>
      <p:sp>
        <p:nvSpPr>
          <p:cNvPr id="4" name="Footer Placeholder 3">
            <a:extLst>
              <a:ext uri="{FF2B5EF4-FFF2-40B4-BE49-F238E27FC236}">
                <a16:creationId xmlns:a16="http://schemas.microsoft.com/office/drawing/2014/main" id="{EA8D875F-D0B4-4D63-B404-6A34E3FE5F2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2E962B6-C6A8-49C0-8016-6637D4F1357D}"/>
              </a:ext>
            </a:extLst>
          </p:cNvPr>
          <p:cNvSpPr>
            <a:spLocks noGrp="1"/>
          </p:cNvSpPr>
          <p:nvPr>
            <p:ph type="sldNum" sz="quarter" idx="12"/>
          </p:nvPr>
        </p:nvSpPr>
        <p:spPr/>
        <p:txBody>
          <a:bodyPr/>
          <a:lstStyle>
            <a:lvl1pPr marL="173736" indent="-173736" algn="l" fontAlgn="ctr">
              <a:buClr>
                <a:srgbClr val="93835B"/>
              </a:buClr>
              <a:buSzPct val="130000"/>
              <a:buFont typeface="Arial" panose="020B0604020202020204" pitchFamily="34" charset="0"/>
              <a:buNone/>
              <a:defRPr/>
            </a:lvl1pPr>
          </a:lstStyle>
          <a:p>
            <a:fld id="{D236D13B-EE26-42DE-B4C0-CDC4EEB81A7E}" type="slidenum">
              <a:rPr lang="en-GB" smtClean="0"/>
              <a:pPr/>
              <a:t>‹#›</a:t>
            </a:fld>
            <a:endParaRPr lang="en-GB"/>
          </a:p>
        </p:txBody>
      </p:sp>
      <p:sp>
        <p:nvSpPr>
          <p:cNvPr id="8" name="Text Placeholder 2">
            <a:extLst>
              <a:ext uri="{FF2B5EF4-FFF2-40B4-BE49-F238E27FC236}">
                <a16:creationId xmlns:a16="http://schemas.microsoft.com/office/drawing/2014/main" id="{B622BFB0-F118-4E77-A4D8-4E82B4DF58D3}"/>
              </a:ext>
            </a:extLst>
          </p:cNvPr>
          <p:cNvSpPr>
            <a:spLocks noGrp="1"/>
          </p:cNvSpPr>
          <p:nvPr>
            <p:ph type="body" idx="1" hasCustomPrompt="1"/>
          </p:nvPr>
        </p:nvSpPr>
        <p:spPr>
          <a:xfrm>
            <a:off x="525147" y="493776"/>
            <a:ext cx="11470702" cy="315686"/>
          </a:xfrm>
        </p:spPr>
        <p:txBody>
          <a:bodyPr>
            <a:noAutofit/>
          </a:bodyPr>
          <a:lstStyle>
            <a:lvl1pPr marL="0" indent="0" algn="l">
              <a:buNone/>
              <a:defRPr sz="2000" b="1" cap="none" baseline="0">
                <a:solidFill>
                  <a:srgbClr val="D5C29F"/>
                </a:solidFill>
                <a:latin typeface="+mn-lt"/>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Type Subtitle in Initial Caps (Cap Each Word) – One Line Only</a:t>
            </a:r>
          </a:p>
        </p:txBody>
      </p:sp>
      <p:sp>
        <p:nvSpPr>
          <p:cNvPr id="9" name="Text Placeholder 6">
            <a:extLst>
              <a:ext uri="{FF2B5EF4-FFF2-40B4-BE49-F238E27FC236}">
                <a16:creationId xmlns:a16="http://schemas.microsoft.com/office/drawing/2014/main" id="{B59AD752-9DA1-4EE0-893D-ACE2AEAB00B9}"/>
              </a:ext>
            </a:extLst>
          </p:cNvPr>
          <p:cNvSpPr>
            <a:spLocks noGrp="1"/>
          </p:cNvSpPr>
          <p:nvPr>
            <p:ph type="body" sz="quarter" idx="16" hasCustomPrompt="1"/>
          </p:nvPr>
        </p:nvSpPr>
        <p:spPr>
          <a:xfrm>
            <a:off x="523394" y="7203865"/>
            <a:ext cx="10022994" cy="492336"/>
          </a:xfrm>
        </p:spPr>
        <p:txBody>
          <a:bodyPr>
            <a:normAutofit/>
          </a:bodyPr>
          <a:lstStyle>
            <a:lvl1pPr marL="0" indent="0">
              <a:spcBef>
                <a:spcPts val="50"/>
              </a:spcBef>
              <a:spcAft>
                <a:spcPts val="50"/>
              </a:spcAft>
              <a:buFont typeface="Arial" panose="020B0604020202020204" pitchFamily="34" charset="0"/>
              <a:buChar char="​"/>
              <a:defRPr sz="800" cap="none" baseline="0">
                <a:solidFill>
                  <a:srgbClr val="6F6F6F"/>
                </a:solidFill>
                <a:latin typeface="+mn-lt"/>
              </a:defRPr>
            </a:lvl1pPr>
          </a:lstStyle>
          <a:p>
            <a:pPr lvl="0"/>
            <a:r>
              <a:rPr lang="en-US"/>
              <a:t>Type footnote here</a:t>
            </a:r>
          </a:p>
        </p:txBody>
      </p:sp>
      <p:sp>
        <p:nvSpPr>
          <p:cNvPr id="10" name="Content Placeholder 9">
            <a:extLst>
              <a:ext uri="{FF2B5EF4-FFF2-40B4-BE49-F238E27FC236}">
                <a16:creationId xmlns:a16="http://schemas.microsoft.com/office/drawing/2014/main" id="{4281CE1E-F7C7-4423-B96E-43EF4FFC00DA}"/>
              </a:ext>
            </a:extLst>
          </p:cNvPr>
          <p:cNvSpPr>
            <a:spLocks noGrp="1"/>
          </p:cNvSpPr>
          <p:nvPr>
            <p:ph sz="quarter" idx="17" hasCustomPrompt="1"/>
          </p:nvPr>
        </p:nvSpPr>
        <p:spPr>
          <a:xfrm>
            <a:off x="519629" y="1371601"/>
            <a:ext cx="12774578" cy="5105397"/>
          </a:xfrm>
        </p:spPr>
        <p:txBody>
          <a:bodyPr/>
          <a:lstStyle>
            <a:lvl1pPr>
              <a:defRPr sz="1800"/>
            </a:lvl1pPr>
            <a:lvl2pPr>
              <a:defRPr sz="1800"/>
            </a:lvl2pPr>
            <a:lvl3pPr>
              <a:defRPr sz="1800"/>
            </a:lvl3pPr>
            <a:lvl4pPr>
              <a:defRPr sz="1800"/>
            </a:lvl4pPr>
            <a:lvl5pPr>
              <a:defRPr sz="1800"/>
            </a:lvl5pPr>
          </a:lstStyle>
          <a:p>
            <a:pPr lvl="0"/>
            <a:r>
              <a:rPr lang="en-US">
                <a:latin typeface="Gotham Medium" pitchFamily="50" charset="0"/>
              </a:rPr>
              <a:t>Level one is 14 pt Gotham medium all caps. To be used as a header</a:t>
            </a:r>
            <a:endParaRPr lang="en-US"/>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05303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Subtitle and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530A6-9549-4E50-BBF3-27B90CA8E63E}"/>
              </a:ext>
            </a:extLst>
          </p:cNvPr>
          <p:cNvSpPr>
            <a:spLocks noGrp="1"/>
          </p:cNvSpPr>
          <p:nvPr>
            <p:ph type="title" hasCustomPrompt="1"/>
          </p:nvPr>
        </p:nvSpPr>
        <p:spPr>
          <a:xfrm>
            <a:off x="525147" y="192024"/>
            <a:ext cx="11462327" cy="290531"/>
          </a:xfrm>
        </p:spPr>
        <p:txBody>
          <a:bodyPr/>
          <a:lstStyle>
            <a:lvl1pPr>
              <a:defRPr/>
            </a:lvl1pPr>
          </a:lstStyle>
          <a:p>
            <a:r>
              <a:rPr lang="en-US"/>
              <a:t>Type page title in all caps – one line only</a:t>
            </a:r>
          </a:p>
        </p:txBody>
      </p:sp>
      <p:sp>
        <p:nvSpPr>
          <p:cNvPr id="3" name="Date Placeholder 2">
            <a:extLst>
              <a:ext uri="{FF2B5EF4-FFF2-40B4-BE49-F238E27FC236}">
                <a16:creationId xmlns:a16="http://schemas.microsoft.com/office/drawing/2014/main" id="{94FA2B86-4D7D-4346-A30E-48EB2C6383B8}"/>
              </a:ext>
            </a:extLst>
          </p:cNvPr>
          <p:cNvSpPr>
            <a:spLocks noGrp="1"/>
          </p:cNvSpPr>
          <p:nvPr>
            <p:ph type="dt" sz="half" idx="10"/>
          </p:nvPr>
        </p:nvSpPr>
        <p:spPr/>
        <p:txBody>
          <a:bodyPr/>
          <a:lstStyle/>
          <a:p>
            <a:fld id="{AFE3986F-2C59-48BD-ADA3-C8C963F29360}" type="datetime1">
              <a:rPr lang="en-US" smtClean="0"/>
              <a:t>6/16/2022</a:t>
            </a:fld>
            <a:endParaRPr lang="en-US"/>
          </a:p>
        </p:txBody>
      </p:sp>
      <p:sp>
        <p:nvSpPr>
          <p:cNvPr id="4" name="Footer Placeholder 3">
            <a:extLst>
              <a:ext uri="{FF2B5EF4-FFF2-40B4-BE49-F238E27FC236}">
                <a16:creationId xmlns:a16="http://schemas.microsoft.com/office/drawing/2014/main" id="{C01A4348-0311-479A-B3C3-A3650EF3EAE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C7F64BC-7796-4E21-BC5F-141EF0BA9C53}"/>
              </a:ext>
            </a:extLst>
          </p:cNvPr>
          <p:cNvSpPr>
            <a:spLocks noGrp="1"/>
          </p:cNvSpPr>
          <p:nvPr>
            <p:ph type="sldNum" sz="quarter" idx="12"/>
          </p:nvPr>
        </p:nvSpPr>
        <p:spPr/>
        <p:txBody>
          <a:bodyPr/>
          <a:lstStyle>
            <a:lvl1pPr marL="173736" indent="-173736" algn="l" fontAlgn="ctr">
              <a:buClr>
                <a:srgbClr val="93835B"/>
              </a:buClr>
              <a:buSzPct val="130000"/>
              <a:buFont typeface="Arial" panose="020B0604020202020204" pitchFamily="34" charset="0"/>
              <a:buNone/>
              <a:defRPr/>
            </a:lvl1pPr>
          </a:lstStyle>
          <a:p>
            <a:fld id="{D236D13B-EE26-42DE-B4C0-CDC4EEB81A7E}" type="slidenum">
              <a:rPr lang="en-GB" smtClean="0"/>
              <a:pPr/>
              <a:t>‹#›</a:t>
            </a:fld>
            <a:endParaRPr lang="en-GB"/>
          </a:p>
        </p:txBody>
      </p:sp>
      <p:sp>
        <p:nvSpPr>
          <p:cNvPr id="6" name="Content Placeholder 2">
            <a:extLst>
              <a:ext uri="{FF2B5EF4-FFF2-40B4-BE49-F238E27FC236}">
                <a16:creationId xmlns:a16="http://schemas.microsoft.com/office/drawing/2014/main" id="{082BE60B-80BA-46FB-95CE-D7DDE873B767}"/>
              </a:ext>
            </a:extLst>
          </p:cNvPr>
          <p:cNvSpPr>
            <a:spLocks noGrp="1"/>
          </p:cNvSpPr>
          <p:nvPr>
            <p:ph sz="half" idx="1" hasCustomPrompt="1"/>
          </p:nvPr>
        </p:nvSpPr>
        <p:spPr>
          <a:xfrm>
            <a:off x="519629" y="1371601"/>
            <a:ext cx="6255604" cy="5105397"/>
          </a:xfrm>
        </p:spPr>
        <p:txBody>
          <a:bodyPr/>
          <a:lstStyle>
            <a:lvl1pPr>
              <a:defRPr sz="1800"/>
            </a:lvl1pPr>
            <a:lvl2pPr>
              <a:defRPr sz="1800"/>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latin typeface="Gotham Medium" pitchFamily="50" charset="0"/>
              </a:rPr>
              <a:t>Level one is 14 pt Gotham medium all caps. To be used as a header</a:t>
            </a:r>
            <a:r>
              <a:rPr lang="en-US"/>
              <a:t> </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10EF5B02-BD0E-4EDE-ACB3-489611F4C208}"/>
              </a:ext>
            </a:extLst>
          </p:cNvPr>
          <p:cNvSpPr>
            <a:spLocks noGrp="1"/>
          </p:cNvSpPr>
          <p:nvPr>
            <p:ph sz="half" idx="2" hasCustomPrompt="1"/>
          </p:nvPr>
        </p:nvSpPr>
        <p:spPr>
          <a:xfrm>
            <a:off x="7034417" y="1371600"/>
            <a:ext cx="6255604" cy="5105400"/>
          </a:xfrm>
        </p:spPr>
        <p:txBody>
          <a:bodyPr/>
          <a:lstStyle>
            <a:lvl1pPr>
              <a:defRPr sz="1800"/>
            </a:lvl1pPr>
            <a:lvl2pPr>
              <a:defRPr sz="1800"/>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latin typeface="Gotham Medium" pitchFamily="50" charset="0"/>
              </a:rPr>
              <a:t>Level one is 14 pt Gotham medium all caps. To be used as a header</a:t>
            </a:r>
            <a:r>
              <a:rPr lang="en-US"/>
              <a:t> </a:t>
            </a:r>
          </a:p>
          <a:p>
            <a:pPr lvl="1"/>
            <a:r>
              <a:rPr lang="en-US"/>
              <a:t>Second level</a:t>
            </a:r>
          </a:p>
          <a:p>
            <a:pPr lvl="2"/>
            <a:r>
              <a:rPr lang="en-US"/>
              <a:t>Third level</a:t>
            </a:r>
          </a:p>
          <a:p>
            <a:pPr lvl="3"/>
            <a:r>
              <a:rPr lang="en-US"/>
              <a:t>Fourth level</a:t>
            </a:r>
          </a:p>
          <a:p>
            <a:pPr lvl="4"/>
            <a:r>
              <a:rPr lang="en-US"/>
              <a:t>Fifth level</a:t>
            </a:r>
          </a:p>
        </p:txBody>
      </p:sp>
      <p:sp>
        <p:nvSpPr>
          <p:cNvPr id="10" name="Text Placeholder 2">
            <a:extLst>
              <a:ext uri="{FF2B5EF4-FFF2-40B4-BE49-F238E27FC236}">
                <a16:creationId xmlns:a16="http://schemas.microsoft.com/office/drawing/2014/main" id="{47C75574-C7FA-4617-A0E2-75B0F3DF1DE2}"/>
              </a:ext>
            </a:extLst>
          </p:cNvPr>
          <p:cNvSpPr>
            <a:spLocks noGrp="1"/>
          </p:cNvSpPr>
          <p:nvPr>
            <p:ph type="body" idx="17" hasCustomPrompt="1"/>
          </p:nvPr>
        </p:nvSpPr>
        <p:spPr>
          <a:xfrm>
            <a:off x="525147" y="493776"/>
            <a:ext cx="11470702" cy="315686"/>
          </a:xfrm>
        </p:spPr>
        <p:txBody>
          <a:bodyPr>
            <a:noAutofit/>
          </a:bodyPr>
          <a:lstStyle>
            <a:lvl1pPr marL="0" indent="0" algn="l">
              <a:buNone/>
              <a:defRPr sz="2000" b="1" cap="none" baseline="0">
                <a:solidFill>
                  <a:srgbClr val="D5C29F"/>
                </a:solidFill>
                <a:latin typeface="+mn-lt"/>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Type Subtitle in Initial Caps (Cap Each Word) – One Line Only</a:t>
            </a:r>
          </a:p>
        </p:txBody>
      </p:sp>
      <p:sp>
        <p:nvSpPr>
          <p:cNvPr id="15" name="Text Placeholder 6">
            <a:extLst>
              <a:ext uri="{FF2B5EF4-FFF2-40B4-BE49-F238E27FC236}">
                <a16:creationId xmlns:a16="http://schemas.microsoft.com/office/drawing/2014/main" id="{78B92E88-7771-4E39-B1F7-DEF7DE79DA94}"/>
              </a:ext>
            </a:extLst>
          </p:cNvPr>
          <p:cNvSpPr>
            <a:spLocks noGrp="1"/>
          </p:cNvSpPr>
          <p:nvPr>
            <p:ph type="body" sz="quarter" idx="16" hasCustomPrompt="1"/>
          </p:nvPr>
        </p:nvSpPr>
        <p:spPr>
          <a:xfrm>
            <a:off x="523394" y="7203865"/>
            <a:ext cx="10022994" cy="492336"/>
          </a:xfrm>
        </p:spPr>
        <p:txBody>
          <a:bodyPr>
            <a:normAutofit/>
          </a:bodyPr>
          <a:lstStyle>
            <a:lvl1pPr marL="0" indent="0">
              <a:spcBef>
                <a:spcPts val="50"/>
              </a:spcBef>
              <a:spcAft>
                <a:spcPts val="50"/>
              </a:spcAft>
              <a:buFont typeface="Arial" panose="020B0604020202020204" pitchFamily="34" charset="0"/>
              <a:buChar char="​"/>
              <a:defRPr sz="800" cap="none" baseline="0">
                <a:solidFill>
                  <a:srgbClr val="6F6F6F"/>
                </a:solidFill>
                <a:latin typeface="+mn-lt"/>
              </a:defRPr>
            </a:lvl1pPr>
          </a:lstStyle>
          <a:p>
            <a:pPr lvl="0"/>
            <a:r>
              <a:rPr lang="en-US"/>
              <a:t>Type footnote here</a:t>
            </a:r>
          </a:p>
        </p:txBody>
      </p:sp>
    </p:spTree>
    <p:extLst>
      <p:ext uri="{BB962C8B-B14F-4D97-AF65-F5344CB8AC3E}">
        <p14:creationId xmlns:p14="http://schemas.microsoft.com/office/powerpoint/2010/main" val="36403231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mp; Sub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1D3AA-DE0D-499D-8116-27E0D0946018}"/>
              </a:ext>
            </a:extLst>
          </p:cNvPr>
          <p:cNvSpPr>
            <a:spLocks noGrp="1"/>
          </p:cNvSpPr>
          <p:nvPr>
            <p:ph type="title" hasCustomPrompt="1"/>
          </p:nvPr>
        </p:nvSpPr>
        <p:spPr>
          <a:xfrm>
            <a:off x="525147" y="192024"/>
            <a:ext cx="11462327" cy="290531"/>
          </a:xfrm>
        </p:spPr>
        <p:txBody>
          <a:bodyPr/>
          <a:lstStyle>
            <a:lvl1pPr>
              <a:defRPr/>
            </a:lvl1pPr>
          </a:lstStyle>
          <a:p>
            <a:r>
              <a:rPr lang="en-US"/>
              <a:t>Type page title in all caps – one line only</a:t>
            </a:r>
          </a:p>
        </p:txBody>
      </p:sp>
      <p:sp>
        <p:nvSpPr>
          <p:cNvPr id="3" name="Date Placeholder 2">
            <a:extLst>
              <a:ext uri="{FF2B5EF4-FFF2-40B4-BE49-F238E27FC236}">
                <a16:creationId xmlns:a16="http://schemas.microsoft.com/office/drawing/2014/main" id="{70BD0EEC-1AAA-4C36-8E0F-06ACCDB44276}"/>
              </a:ext>
            </a:extLst>
          </p:cNvPr>
          <p:cNvSpPr>
            <a:spLocks noGrp="1"/>
          </p:cNvSpPr>
          <p:nvPr>
            <p:ph type="dt" sz="half" idx="10"/>
          </p:nvPr>
        </p:nvSpPr>
        <p:spPr/>
        <p:txBody>
          <a:bodyPr/>
          <a:lstStyle/>
          <a:p>
            <a:fld id="{4C2714D9-1A0D-43EB-B68B-78CB7C2569F1}" type="datetime1">
              <a:rPr lang="en-US" smtClean="0"/>
              <a:t>6/16/2022</a:t>
            </a:fld>
            <a:endParaRPr lang="en-US"/>
          </a:p>
        </p:txBody>
      </p:sp>
      <p:sp>
        <p:nvSpPr>
          <p:cNvPr id="4" name="Footer Placeholder 3">
            <a:extLst>
              <a:ext uri="{FF2B5EF4-FFF2-40B4-BE49-F238E27FC236}">
                <a16:creationId xmlns:a16="http://schemas.microsoft.com/office/drawing/2014/main" id="{CC7500A6-6AD2-4CA9-B7B0-96A639F5704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D467988-4CB3-4EA3-9048-617F1A14BFD6}"/>
              </a:ext>
            </a:extLst>
          </p:cNvPr>
          <p:cNvSpPr>
            <a:spLocks noGrp="1"/>
          </p:cNvSpPr>
          <p:nvPr>
            <p:ph type="sldNum" sz="quarter" idx="12"/>
          </p:nvPr>
        </p:nvSpPr>
        <p:spPr/>
        <p:txBody>
          <a:bodyPr/>
          <a:lstStyle>
            <a:lvl1pPr marL="173736" indent="-173736" algn="l" fontAlgn="ctr">
              <a:buClr>
                <a:srgbClr val="93835B"/>
              </a:buClr>
              <a:buSzPct val="130000"/>
              <a:buFont typeface="Arial" panose="020B0604020202020204" pitchFamily="34" charset="0"/>
              <a:buNone/>
              <a:defRPr/>
            </a:lvl1pPr>
          </a:lstStyle>
          <a:p>
            <a:fld id="{D236D13B-EE26-42DE-B4C0-CDC4EEB81A7E}" type="slidenum">
              <a:rPr lang="en-GB" smtClean="0"/>
              <a:pPr/>
              <a:t>‹#›</a:t>
            </a:fld>
            <a:endParaRPr lang="en-GB"/>
          </a:p>
        </p:txBody>
      </p:sp>
      <p:sp>
        <p:nvSpPr>
          <p:cNvPr id="7" name="Text Placeholder 2">
            <a:extLst>
              <a:ext uri="{FF2B5EF4-FFF2-40B4-BE49-F238E27FC236}">
                <a16:creationId xmlns:a16="http://schemas.microsoft.com/office/drawing/2014/main" id="{4D61B04F-D440-43DE-AE82-466C98FDD615}"/>
              </a:ext>
            </a:extLst>
          </p:cNvPr>
          <p:cNvSpPr>
            <a:spLocks noGrp="1"/>
          </p:cNvSpPr>
          <p:nvPr>
            <p:ph type="body" idx="1" hasCustomPrompt="1"/>
          </p:nvPr>
        </p:nvSpPr>
        <p:spPr>
          <a:xfrm>
            <a:off x="525147" y="493776"/>
            <a:ext cx="11470702" cy="315686"/>
          </a:xfrm>
        </p:spPr>
        <p:txBody>
          <a:bodyPr>
            <a:noAutofit/>
          </a:bodyPr>
          <a:lstStyle>
            <a:lvl1pPr marL="0" indent="0" algn="l">
              <a:buNone/>
              <a:defRPr sz="2000" b="1" cap="none" baseline="0">
                <a:solidFill>
                  <a:srgbClr val="D5C29F"/>
                </a:solidFill>
                <a:latin typeface="+mn-lt"/>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Type Subtitle in Initial Caps (Cap Each Word) – One Line Only</a:t>
            </a:r>
          </a:p>
        </p:txBody>
      </p:sp>
      <p:sp>
        <p:nvSpPr>
          <p:cNvPr id="9" name="Text Placeholder 6">
            <a:extLst>
              <a:ext uri="{FF2B5EF4-FFF2-40B4-BE49-F238E27FC236}">
                <a16:creationId xmlns:a16="http://schemas.microsoft.com/office/drawing/2014/main" id="{C19A7EA7-04E4-40F8-8400-393D3A0788C6}"/>
              </a:ext>
            </a:extLst>
          </p:cNvPr>
          <p:cNvSpPr>
            <a:spLocks noGrp="1"/>
          </p:cNvSpPr>
          <p:nvPr>
            <p:ph type="body" sz="quarter" idx="16" hasCustomPrompt="1"/>
          </p:nvPr>
        </p:nvSpPr>
        <p:spPr>
          <a:xfrm>
            <a:off x="523394" y="7203865"/>
            <a:ext cx="10022994" cy="492336"/>
          </a:xfrm>
        </p:spPr>
        <p:txBody>
          <a:bodyPr>
            <a:normAutofit/>
          </a:bodyPr>
          <a:lstStyle>
            <a:lvl1pPr marL="0" indent="0">
              <a:spcBef>
                <a:spcPts val="50"/>
              </a:spcBef>
              <a:spcAft>
                <a:spcPts val="50"/>
              </a:spcAft>
              <a:buFont typeface="Arial" panose="020B0604020202020204" pitchFamily="34" charset="0"/>
              <a:buChar char="​"/>
              <a:defRPr sz="800" cap="none" baseline="0">
                <a:solidFill>
                  <a:schemeClr val="tx1"/>
                </a:solidFill>
                <a:latin typeface="+mn-lt"/>
              </a:defRPr>
            </a:lvl1pPr>
          </a:lstStyle>
          <a:p>
            <a:pPr lvl="0"/>
            <a:r>
              <a:rPr lang="en-US"/>
              <a:t>Type footnote here</a:t>
            </a:r>
          </a:p>
        </p:txBody>
      </p:sp>
    </p:spTree>
    <p:extLst>
      <p:ext uri="{BB962C8B-B14F-4D97-AF65-F5344CB8AC3E}">
        <p14:creationId xmlns:p14="http://schemas.microsoft.com/office/powerpoint/2010/main" val="19992480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9912A42-8CDC-4A58-B09C-EC3C7149F780}"/>
              </a:ext>
            </a:extLst>
          </p:cNvPr>
          <p:cNvSpPr>
            <a:spLocks noGrp="1"/>
          </p:cNvSpPr>
          <p:nvPr>
            <p:ph type="dt" sz="half" idx="10"/>
          </p:nvPr>
        </p:nvSpPr>
        <p:spPr/>
        <p:txBody>
          <a:bodyPr/>
          <a:lstStyle/>
          <a:p>
            <a:fld id="{4C2714D9-1A0D-43EB-B68B-78CB7C2569F1}" type="datetime1">
              <a:rPr lang="en-US" smtClean="0"/>
              <a:t>6/16/2022</a:t>
            </a:fld>
            <a:endParaRPr lang="en-US"/>
          </a:p>
        </p:txBody>
      </p:sp>
      <p:sp>
        <p:nvSpPr>
          <p:cNvPr id="4" name="Footer Placeholder 3">
            <a:extLst>
              <a:ext uri="{FF2B5EF4-FFF2-40B4-BE49-F238E27FC236}">
                <a16:creationId xmlns:a16="http://schemas.microsoft.com/office/drawing/2014/main" id="{74441661-99E0-4EEA-8090-A9608647BB2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15C6125-990D-4FF9-B317-D45AC36B6F74}"/>
              </a:ext>
            </a:extLst>
          </p:cNvPr>
          <p:cNvSpPr>
            <a:spLocks noGrp="1"/>
          </p:cNvSpPr>
          <p:nvPr>
            <p:ph type="sldNum" sz="quarter" idx="12"/>
          </p:nvPr>
        </p:nvSpPr>
        <p:spPr/>
        <p:txBody>
          <a:bodyPr/>
          <a:lstStyle>
            <a:lvl1pPr marL="173736" indent="-173736" algn="l" fontAlgn="ctr">
              <a:buClr>
                <a:srgbClr val="93835B"/>
              </a:buClr>
              <a:buSzPct val="130000"/>
              <a:buFont typeface="Arial" panose="020B0604020202020204" pitchFamily="34" charset="0"/>
              <a:buNone/>
              <a:defRPr/>
            </a:lvl1pPr>
          </a:lstStyle>
          <a:p>
            <a:fld id="{D236D13B-EE26-42DE-B4C0-CDC4EEB81A7E}" type="slidenum">
              <a:rPr lang="en-GB" smtClean="0"/>
              <a:pPr/>
              <a:t>‹#›</a:t>
            </a:fld>
            <a:endParaRPr lang="en-GB"/>
          </a:p>
        </p:txBody>
      </p:sp>
      <p:sp>
        <p:nvSpPr>
          <p:cNvPr id="8" name="Text Placeholder 6">
            <a:extLst>
              <a:ext uri="{FF2B5EF4-FFF2-40B4-BE49-F238E27FC236}">
                <a16:creationId xmlns:a16="http://schemas.microsoft.com/office/drawing/2014/main" id="{0274E79D-C271-42F8-BBBC-92F6CA0F8027}"/>
              </a:ext>
            </a:extLst>
          </p:cNvPr>
          <p:cNvSpPr>
            <a:spLocks noGrp="1"/>
          </p:cNvSpPr>
          <p:nvPr>
            <p:ph type="body" sz="quarter" idx="16" hasCustomPrompt="1"/>
          </p:nvPr>
        </p:nvSpPr>
        <p:spPr>
          <a:xfrm>
            <a:off x="523394" y="7203865"/>
            <a:ext cx="10022994" cy="492336"/>
          </a:xfrm>
        </p:spPr>
        <p:txBody>
          <a:bodyPr>
            <a:normAutofit/>
          </a:bodyPr>
          <a:lstStyle>
            <a:lvl1pPr marL="0" indent="0">
              <a:spcBef>
                <a:spcPts val="50"/>
              </a:spcBef>
              <a:spcAft>
                <a:spcPts val="50"/>
              </a:spcAft>
              <a:buFont typeface="Arial" panose="020B0604020202020204" pitchFamily="34" charset="0"/>
              <a:buChar char="​"/>
              <a:defRPr sz="800" cap="none" baseline="0">
                <a:solidFill>
                  <a:schemeClr val="tx1"/>
                </a:solidFill>
                <a:latin typeface="+mn-lt"/>
              </a:defRPr>
            </a:lvl1pPr>
          </a:lstStyle>
          <a:p>
            <a:pPr lvl="0"/>
            <a:r>
              <a:rPr lang="en-US"/>
              <a:t>Type footnote here</a:t>
            </a:r>
          </a:p>
        </p:txBody>
      </p:sp>
    </p:spTree>
    <p:extLst>
      <p:ext uri="{BB962C8B-B14F-4D97-AF65-F5344CB8AC3E}">
        <p14:creationId xmlns:p14="http://schemas.microsoft.com/office/powerpoint/2010/main" val="11380422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Picture Layout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4E02FCC-165C-425B-A737-8CBEF3CE043E}"/>
              </a:ext>
            </a:extLst>
          </p:cNvPr>
          <p:cNvSpPr/>
          <p:nvPr/>
        </p:nvSpPr>
        <p:spPr bwMode="gray">
          <a:xfrm>
            <a:off x="0" y="0"/>
            <a:ext cx="13817600" cy="777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3736" indent="-173736" algn="ctr" fontAlgn="ctr">
              <a:buClr>
                <a:srgbClr val="93835B"/>
              </a:buClr>
              <a:buSzPct val="130000"/>
              <a:buFont typeface="Arial" panose="020B0604020202020204" pitchFamily="34" charset="0"/>
              <a:buNone/>
            </a:pPr>
            <a:r>
              <a:rPr lang="en-US" sz="2800"/>
              <a:t>Pictures</a:t>
            </a:r>
          </a:p>
        </p:txBody>
      </p:sp>
    </p:spTree>
    <p:extLst>
      <p:ext uri="{BB962C8B-B14F-4D97-AF65-F5344CB8AC3E}">
        <p14:creationId xmlns:p14="http://schemas.microsoft.com/office/powerpoint/2010/main" val="37907344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398F998-5CFA-44F1-84EE-154C84025587}"/>
              </a:ext>
            </a:extLst>
          </p:cNvPr>
          <p:cNvPicPr>
            <a:picLocks noChangeAspect="1"/>
          </p:cNvPicPr>
          <p:nvPr userDrawn="1"/>
        </p:nvPicPr>
        <p:blipFill rotWithShape="1">
          <a:blip r:embed="rId2"/>
          <a:srcRect l="687" t="3114" r="3293" b="25281"/>
          <a:stretch/>
        </p:blipFill>
        <p:spPr>
          <a:xfrm>
            <a:off x="0" y="-1"/>
            <a:ext cx="13817599" cy="5631309"/>
          </a:xfrm>
          <a:prstGeom prst="rect">
            <a:avLst/>
          </a:prstGeom>
        </p:spPr>
      </p:pic>
      <p:sp>
        <p:nvSpPr>
          <p:cNvPr id="4" name="Date Placeholder 3"/>
          <p:cNvSpPr>
            <a:spLocks noGrp="1"/>
          </p:cNvSpPr>
          <p:nvPr>
            <p:ph type="dt" sz="half" idx="10"/>
          </p:nvPr>
        </p:nvSpPr>
        <p:spPr/>
        <p:txBody>
          <a:bodyPr/>
          <a:lstStyle/>
          <a:p>
            <a:fld id="{FBF81225-7156-4945-A001-38DF91B51DC7}" type="datetime1">
              <a:rPr lang="en-US" smtClean="0"/>
              <a:t>6/16/2022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3817600" y="7941944"/>
            <a:ext cx="667326" cy="413808"/>
          </a:xfrm>
        </p:spPr>
        <p:txBody>
          <a:bodyPr/>
          <a:lstStyle>
            <a:lvl1pPr marL="173736" indent="-173736" algn="l" fontAlgn="ctr">
              <a:buClr>
                <a:srgbClr val="93835B"/>
              </a:buClr>
              <a:buSzPct val="130000"/>
              <a:buFont typeface="Arial" panose="020B0604020202020204" pitchFamily="34" charset="0"/>
              <a:buNone/>
              <a:defRPr/>
            </a:lvl1pPr>
          </a:lstStyle>
          <a:p>
            <a:fld id="{D236D13B-EE26-42DE-B4C0-CDC4EEB81A7E}" type="slidenum">
              <a:rPr lang="en-GB" smtClean="0"/>
              <a:pPr/>
              <a:t>‹#›</a:t>
            </a:fld>
            <a:endParaRPr lang="en-GB"/>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55434" y="6126009"/>
            <a:ext cx="4906733" cy="457200"/>
          </a:xfrm>
          <a:prstGeom prst="rect">
            <a:avLst/>
          </a:prstGeom>
        </p:spPr>
      </p:pic>
      <p:sp>
        <p:nvSpPr>
          <p:cNvPr id="10" name="Title 1"/>
          <p:cNvSpPr>
            <a:spLocks noGrp="1"/>
          </p:cNvSpPr>
          <p:nvPr>
            <p:ph type="ctrTitle" hasCustomPrompt="1"/>
          </p:nvPr>
        </p:nvSpPr>
        <p:spPr bwMode="invGray">
          <a:xfrm>
            <a:off x="946035" y="7059603"/>
            <a:ext cx="11925531" cy="285360"/>
          </a:xfrm>
        </p:spPr>
        <p:txBody>
          <a:bodyPr anchor="b">
            <a:normAutofit/>
          </a:bodyPr>
          <a:lstStyle>
            <a:lvl1pPr algn="ctr">
              <a:defRPr sz="2000" spc="0">
                <a:solidFill>
                  <a:schemeClr val="tx1"/>
                </a:solidFill>
                <a:latin typeface="+mj-lt"/>
              </a:defRPr>
            </a:lvl1pPr>
          </a:lstStyle>
          <a:p>
            <a:r>
              <a:rPr lang="en-US"/>
              <a:t>Type insightful Title</a:t>
            </a:r>
          </a:p>
        </p:txBody>
      </p:sp>
      <p:cxnSp>
        <p:nvCxnSpPr>
          <p:cNvPr id="13" name="Straight Connector 12">
            <a:extLst>
              <a:ext uri="{FF2B5EF4-FFF2-40B4-BE49-F238E27FC236}">
                <a16:creationId xmlns:a16="http://schemas.microsoft.com/office/drawing/2014/main" id="{3A53F567-DD8A-4887-81A6-72D1645A8A77}"/>
              </a:ext>
            </a:extLst>
          </p:cNvPr>
          <p:cNvCxnSpPr>
            <a:cxnSpLocks/>
          </p:cNvCxnSpPr>
          <p:nvPr userDrawn="1"/>
        </p:nvCxnSpPr>
        <p:spPr bwMode="invGray">
          <a:xfrm>
            <a:off x="2572488" y="6896829"/>
            <a:ext cx="8672624" cy="0"/>
          </a:xfrm>
          <a:prstGeom prst="line">
            <a:avLst/>
          </a:prstGeom>
          <a:ln w="9525" cap="rnd">
            <a:solidFill>
              <a:srgbClr val="C6AC7F"/>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79798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icture with Sidebar">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718190" y="1371601"/>
            <a:ext cx="9576016" cy="5105399"/>
          </a:xfrm>
          <a:solidFill>
            <a:srgbClr val="E1E3E7"/>
          </a:solidFill>
        </p:spPr>
        <p:txBody>
          <a:bodyPr bIns="640080" anchor="ctr">
            <a:normAutofit/>
          </a:bodyPr>
          <a:lstStyle>
            <a:lvl1pPr marL="0" indent="0" algn="ctr">
              <a:buNone/>
              <a:defRPr sz="1100" cap="none">
                <a:solidFill>
                  <a:schemeClr val="accent6"/>
                </a:solidFill>
                <a:latin typeface="+mn-lt"/>
              </a:defRPr>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p>
        </p:txBody>
      </p:sp>
      <p:sp>
        <p:nvSpPr>
          <p:cNvPr id="5" name="Date Placeholder 4"/>
          <p:cNvSpPr>
            <a:spLocks noGrp="1"/>
          </p:cNvSpPr>
          <p:nvPr>
            <p:ph type="dt" sz="half" idx="10"/>
          </p:nvPr>
        </p:nvSpPr>
        <p:spPr/>
        <p:txBody>
          <a:bodyPr/>
          <a:lstStyle/>
          <a:p>
            <a:fld id="{E3FECC50-D924-4732-A020-A3DA94EE9A2B}" type="datetime1">
              <a:rPr lang="en-US" smtClean="0"/>
              <a:t>6/16/2022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marL="173736" indent="-173736" algn="l" fontAlgn="ctr">
              <a:buClr>
                <a:srgbClr val="93835B"/>
              </a:buClr>
              <a:buSzPct val="130000"/>
              <a:buFont typeface="Arial" panose="020B0604020202020204" pitchFamily="34" charset="0"/>
              <a:buNone/>
              <a:defRPr/>
            </a:lvl1pPr>
          </a:lstStyle>
          <a:p>
            <a:fld id="{D236D13B-EE26-42DE-B4C0-CDC4EEB81A7E}" type="slidenum">
              <a:rPr lang="en-GB" smtClean="0"/>
              <a:pPr/>
              <a:t>‹#›</a:t>
            </a:fld>
            <a:endParaRPr lang="en-GB"/>
          </a:p>
        </p:txBody>
      </p:sp>
      <p:sp>
        <p:nvSpPr>
          <p:cNvPr id="8" name="Content Placeholder 2">
            <a:extLst>
              <a:ext uri="{FF2B5EF4-FFF2-40B4-BE49-F238E27FC236}">
                <a16:creationId xmlns:a16="http://schemas.microsoft.com/office/drawing/2014/main" id="{741F4CB9-7DF5-4E48-B724-5CB757DD8B62}"/>
              </a:ext>
            </a:extLst>
          </p:cNvPr>
          <p:cNvSpPr>
            <a:spLocks noGrp="1"/>
          </p:cNvSpPr>
          <p:nvPr>
            <p:ph idx="13" hasCustomPrompt="1"/>
          </p:nvPr>
        </p:nvSpPr>
        <p:spPr>
          <a:xfrm>
            <a:off x="523395" y="1371601"/>
            <a:ext cx="3025850" cy="5105399"/>
          </a:xfrm>
        </p:spPr>
        <p:txBody>
          <a:bodyPr>
            <a:noAutofit/>
          </a:bodyPr>
          <a:lstStyle>
            <a:lvl1pPr>
              <a:defRPr sz="1800"/>
            </a:lvl1pPr>
            <a:lvl2pPr>
              <a:defRPr sz="1800"/>
            </a:lvl2pPr>
            <a:lvl3pPr>
              <a:defRPr sz="1800">
                <a:solidFill>
                  <a:schemeClr val="tx1"/>
                </a:solidFill>
              </a:defRPr>
            </a:lvl3pPr>
            <a:lvl4pPr>
              <a:defRPr sz="1800">
                <a:solidFill>
                  <a:schemeClr val="tx1"/>
                </a:solidFill>
              </a:defRPr>
            </a:lvl4pPr>
            <a:lvl5pPr>
              <a:defRPr sz="1800">
                <a:solidFill>
                  <a:schemeClr val="tx1"/>
                </a:solidFill>
              </a:defRPr>
            </a:lvl5pPr>
            <a:lvl6pPr>
              <a:defRPr sz="2200"/>
            </a:lvl6pPr>
            <a:lvl7pPr>
              <a:defRPr sz="2200"/>
            </a:lvl7pPr>
            <a:lvl8pPr>
              <a:defRPr sz="2200"/>
            </a:lvl8pPr>
            <a:lvl9pPr>
              <a:defRPr sz="2200"/>
            </a:lvl9pPr>
          </a:lstStyle>
          <a:p>
            <a:pPr lvl="0"/>
            <a:r>
              <a:rPr lang="en-US"/>
              <a:t>type text here  </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49B86B34-AAF6-401B-AAD5-7F2E2B285698}"/>
              </a:ext>
            </a:extLst>
          </p:cNvPr>
          <p:cNvSpPr>
            <a:spLocks noGrp="1"/>
          </p:cNvSpPr>
          <p:nvPr>
            <p:ph type="title" hasCustomPrompt="1"/>
          </p:nvPr>
        </p:nvSpPr>
        <p:spPr>
          <a:xfrm>
            <a:off x="525147" y="192024"/>
            <a:ext cx="11462327" cy="290531"/>
          </a:xfrm>
        </p:spPr>
        <p:txBody>
          <a:bodyPr/>
          <a:lstStyle>
            <a:lvl1pPr>
              <a:defRPr/>
            </a:lvl1pPr>
          </a:lstStyle>
          <a:p>
            <a:r>
              <a:rPr lang="en-US"/>
              <a:t>Type page title in all caps – one line only</a:t>
            </a:r>
          </a:p>
        </p:txBody>
      </p:sp>
      <p:sp>
        <p:nvSpPr>
          <p:cNvPr id="10" name="Text Placeholder 2">
            <a:extLst>
              <a:ext uri="{FF2B5EF4-FFF2-40B4-BE49-F238E27FC236}">
                <a16:creationId xmlns:a16="http://schemas.microsoft.com/office/drawing/2014/main" id="{28F48C2F-7E9F-45AF-AAF0-EA32BABFF669}"/>
              </a:ext>
            </a:extLst>
          </p:cNvPr>
          <p:cNvSpPr>
            <a:spLocks noGrp="1"/>
          </p:cNvSpPr>
          <p:nvPr>
            <p:ph type="body" idx="15" hasCustomPrompt="1"/>
          </p:nvPr>
        </p:nvSpPr>
        <p:spPr>
          <a:xfrm>
            <a:off x="525147" y="493776"/>
            <a:ext cx="11470702" cy="315686"/>
          </a:xfrm>
        </p:spPr>
        <p:txBody>
          <a:bodyPr>
            <a:noAutofit/>
          </a:bodyPr>
          <a:lstStyle>
            <a:lvl1pPr marL="0" indent="0" algn="l">
              <a:buNone/>
              <a:defRPr sz="2000" b="1" cap="none" baseline="0">
                <a:solidFill>
                  <a:srgbClr val="D5C29F"/>
                </a:solidFill>
                <a:latin typeface="+mn-lt"/>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Type Subtitle in Initial Caps (Cap Each Word) – One Line Only</a:t>
            </a:r>
          </a:p>
        </p:txBody>
      </p:sp>
      <p:sp>
        <p:nvSpPr>
          <p:cNvPr id="14" name="Text Placeholder 6">
            <a:extLst>
              <a:ext uri="{FF2B5EF4-FFF2-40B4-BE49-F238E27FC236}">
                <a16:creationId xmlns:a16="http://schemas.microsoft.com/office/drawing/2014/main" id="{7FBCDA03-779D-4009-8556-E5E389E6EBC6}"/>
              </a:ext>
            </a:extLst>
          </p:cNvPr>
          <p:cNvSpPr>
            <a:spLocks noGrp="1"/>
          </p:cNvSpPr>
          <p:nvPr>
            <p:ph type="body" sz="quarter" idx="16" hasCustomPrompt="1"/>
          </p:nvPr>
        </p:nvSpPr>
        <p:spPr>
          <a:xfrm>
            <a:off x="523394" y="7203865"/>
            <a:ext cx="10022994" cy="492336"/>
          </a:xfrm>
        </p:spPr>
        <p:txBody>
          <a:bodyPr>
            <a:normAutofit/>
          </a:bodyPr>
          <a:lstStyle>
            <a:lvl1pPr marL="0" indent="0">
              <a:spcBef>
                <a:spcPts val="50"/>
              </a:spcBef>
              <a:spcAft>
                <a:spcPts val="50"/>
              </a:spcAft>
              <a:buFont typeface="Arial" panose="020B0604020202020204" pitchFamily="34" charset="0"/>
              <a:buChar char="​"/>
              <a:defRPr sz="800" cap="none" baseline="0">
                <a:solidFill>
                  <a:srgbClr val="6F6F6F"/>
                </a:solidFill>
                <a:latin typeface="+mn-lt"/>
              </a:defRPr>
            </a:lvl1pPr>
          </a:lstStyle>
          <a:p>
            <a:pPr lvl="0"/>
            <a:r>
              <a:rPr lang="en-US"/>
              <a:t>Type footnote here</a:t>
            </a:r>
          </a:p>
        </p:txBody>
      </p:sp>
    </p:spTree>
    <p:extLst>
      <p:ext uri="{BB962C8B-B14F-4D97-AF65-F5344CB8AC3E}">
        <p14:creationId xmlns:p14="http://schemas.microsoft.com/office/powerpoint/2010/main" val="9923911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ne Big Picture">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23394" y="1371601"/>
            <a:ext cx="12770812" cy="5105399"/>
          </a:xfrm>
          <a:solidFill>
            <a:srgbClr val="E1E3E7"/>
          </a:solidFill>
        </p:spPr>
        <p:txBody>
          <a:bodyPr bIns="640080" anchor="ctr">
            <a:normAutofit/>
          </a:bodyPr>
          <a:lstStyle>
            <a:lvl1pPr marL="0" indent="0" algn="ctr">
              <a:buNone/>
              <a:defRPr sz="1100" cap="none">
                <a:solidFill>
                  <a:schemeClr val="accent6"/>
                </a:solidFill>
                <a:latin typeface="+mn-lt"/>
              </a:defRPr>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p>
        </p:txBody>
      </p:sp>
      <p:sp>
        <p:nvSpPr>
          <p:cNvPr id="5" name="Date Placeholder 4"/>
          <p:cNvSpPr>
            <a:spLocks noGrp="1"/>
          </p:cNvSpPr>
          <p:nvPr>
            <p:ph type="dt" sz="half" idx="10"/>
          </p:nvPr>
        </p:nvSpPr>
        <p:spPr/>
        <p:txBody>
          <a:bodyPr/>
          <a:lstStyle/>
          <a:p>
            <a:fld id="{E3FECC50-D924-4732-A020-A3DA94EE9A2B}" type="datetime1">
              <a:rPr lang="en-US" smtClean="0"/>
              <a:t>6/16/2022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marL="173736" indent="-173736" algn="l" fontAlgn="ctr">
              <a:buClr>
                <a:srgbClr val="93835B"/>
              </a:buClr>
              <a:buSzPct val="130000"/>
              <a:buFont typeface="Arial" panose="020B0604020202020204" pitchFamily="34" charset="0"/>
              <a:buNone/>
              <a:defRPr/>
            </a:lvl1pPr>
          </a:lstStyle>
          <a:p>
            <a:fld id="{D236D13B-EE26-42DE-B4C0-CDC4EEB81A7E}" type="slidenum">
              <a:rPr lang="en-GB" smtClean="0"/>
              <a:pPr/>
              <a:t>‹#›</a:t>
            </a:fld>
            <a:endParaRPr lang="en-GB"/>
          </a:p>
        </p:txBody>
      </p:sp>
      <p:sp>
        <p:nvSpPr>
          <p:cNvPr id="9" name="Title 1">
            <a:extLst>
              <a:ext uri="{FF2B5EF4-FFF2-40B4-BE49-F238E27FC236}">
                <a16:creationId xmlns:a16="http://schemas.microsoft.com/office/drawing/2014/main" id="{49B86B34-AAF6-401B-AAD5-7F2E2B285698}"/>
              </a:ext>
            </a:extLst>
          </p:cNvPr>
          <p:cNvSpPr>
            <a:spLocks noGrp="1"/>
          </p:cNvSpPr>
          <p:nvPr>
            <p:ph type="title" hasCustomPrompt="1"/>
          </p:nvPr>
        </p:nvSpPr>
        <p:spPr>
          <a:xfrm>
            <a:off x="525147" y="192024"/>
            <a:ext cx="11462327" cy="290531"/>
          </a:xfrm>
        </p:spPr>
        <p:txBody>
          <a:bodyPr/>
          <a:lstStyle>
            <a:lvl1pPr>
              <a:defRPr/>
            </a:lvl1pPr>
          </a:lstStyle>
          <a:p>
            <a:r>
              <a:rPr lang="en-US"/>
              <a:t>Type page title in all caps – one line only</a:t>
            </a:r>
          </a:p>
        </p:txBody>
      </p:sp>
      <p:sp>
        <p:nvSpPr>
          <p:cNvPr id="10" name="Text Placeholder 2">
            <a:extLst>
              <a:ext uri="{FF2B5EF4-FFF2-40B4-BE49-F238E27FC236}">
                <a16:creationId xmlns:a16="http://schemas.microsoft.com/office/drawing/2014/main" id="{28F48C2F-7E9F-45AF-AAF0-EA32BABFF669}"/>
              </a:ext>
            </a:extLst>
          </p:cNvPr>
          <p:cNvSpPr>
            <a:spLocks noGrp="1"/>
          </p:cNvSpPr>
          <p:nvPr>
            <p:ph type="body" idx="15" hasCustomPrompt="1"/>
          </p:nvPr>
        </p:nvSpPr>
        <p:spPr>
          <a:xfrm>
            <a:off x="525147" y="493776"/>
            <a:ext cx="11470702" cy="315686"/>
          </a:xfrm>
        </p:spPr>
        <p:txBody>
          <a:bodyPr>
            <a:noAutofit/>
          </a:bodyPr>
          <a:lstStyle>
            <a:lvl1pPr marL="0" indent="0" algn="l">
              <a:buNone/>
              <a:defRPr sz="2000" b="1" cap="none" baseline="0">
                <a:solidFill>
                  <a:srgbClr val="D5C29F"/>
                </a:solidFill>
                <a:latin typeface="+mn-lt"/>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Type Subtitle in Initial Caps (Cap Each Word) – One Line Only</a:t>
            </a:r>
          </a:p>
        </p:txBody>
      </p:sp>
      <p:sp>
        <p:nvSpPr>
          <p:cNvPr id="14" name="Text Placeholder 6">
            <a:extLst>
              <a:ext uri="{FF2B5EF4-FFF2-40B4-BE49-F238E27FC236}">
                <a16:creationId xmlns:a16="http://schemas.microsoft.com/office/drawing/2014/main" id="{7FBCDA03-779D-4009-8556-E5E389E6EBC6}"/>
              </a:ext>
            </a:extLst>
          </p:cNvPr>
          <p:cNvSpPr>
            <a:spLocks noGrp="1"/>
          </p:cNvSpPr>
          <p:nvPr>
            <p:ph type="body" sz="quarter" idx="16" hasCustomPrompt="1"/>
          </p:nvPr>
        </p:nvSpPr>
        <p:spPr>
          <a:xfrm>
            <a:off x="523394" y="7203865"/>
            <a:ext cx="10022994" cy="492336"/>
          </a:xfrm>
        </p:spPr>
        <p:txBody>
          <a:bodyPr>
            <a:normAutofit/>
          </a:bodyPr>
          <a:lstStyle>
            <a:lvl1pPr marL="0" indent="0">
              <a:spcBef>
                <a:spcPts val="50"/>
              </a:spcBef>
              <a:spcAft>
                <a:spcPts val="50"/>
              </a:spcAft>
              <a:buFont typeface="Arial" panose="020B0604020202020204" pitchFamily="34" charset="0"/>
              <a:buChar char="​"/>
              <a:defRPr sz="800" cap="none" baseline="0">
                <a:solidFill>
                  <a:srgbClr val="6F6F6F"/>
                </a:solidFill>
                <a:latin typeface="+mn-lt"/>
              </a:defRPr>
            </a:lvl1pPr>
          </a:lstStyle>
          <a:p>
            <a:pPr lvl="0"/>
            <a:r>
              <a:rPr lang="en-US"/>
              <a:t>Type footnote here</a:t>
            </a:r>
          </a:p>
        </p:txBody>
      </p:sp>
    </p:spTree>
    <p:extLst>
      <p:ext uri="{BB962C8B-B14F-4D97-AF65-F5344CB8AC3E}">
        <p14:creationId xmlns:p14="http://schemas.microsoft.com/office/powerpoint/2010/main" val="23221394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Left picture / Right conten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23394" y="1371601"/>
            <a:ext cx="3801148" cy="5105399"/>
          </a:xfrm>
          <a:solidFill>
            <a:srgbClr val="E1E3E7"/>
          </a:solidFill>
        </p:spPr>
        <p:txBody>
          <a:bodyPr bIns="640080" anchor="ctr">
            <a:normAutofit/>
          </a:bodyPr>
          <a:lstStyle>
            <a:lvl1pPr marL="0" indent="0" algn="ctr">
              <a:buNone/>
              <a:defRPr sz="1100" cap="none">
                <a:solidFill>
                  <a:schemeClr val="accent6"/>
                </a:solidFill>
                <a:latin typeface="+mn-lt"/>
              </a:defRPr>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p>
        </p:txBody>
      </p:sp>
      <p:sp>
        <p:nvSpPr>
          <p:cNvPr id="5" name="Date Placeholder 4"/>
          <p:cNvSpPr>
            <a:spLocks noGrp="1"/>
          </p:cNvSpPr>
          <p:nvPr>
            <p:ph type="dt" sz="half" idx="10"/>
          </p:nvPr>
        </p:nvSpPr>
        <p:spPr/>
        <p:txBody>
          <a:bodyPr/>
          <a:lstStyle/>
          <a:p>
            <a:fld id="{E3FECC50-D924-4732-A020-A3DA94EE9A2B}" type="datetime1">
              <a:rPr lang="en-US" smtClean="0"/>
              <a:t>6/16/2022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marL="173736" indent="-173736" algn="l" fontAlgn="ctr">
              <a:buClr>
                <a:srgbClr val="93835B"/>
              </a:buClr>
              <a:buSzPct val="130000"/>
              <a:buFont typeface="Arial" panose="020B0604020202020204" pitchFamily="34" charset="0"/>
              <a:buNone/>
              <a:defRPr/>
            </a:lvl1pPr>
          </a:lstStyle>
          <a:p>
            <a:fld id="{D236D13B-EE26-42DE-B4C0-CDC4EEB81A7E}" type="slidenum">
              <a:rPr lang="en-GB" smtClean="0"/>
              <a:pPr/>
              <a:t>‹#›</a:t>
            </a:fld>
            <a:endParaRPr lang="en-GB"/>
          </a:p>
        </p:txBody>
      </p:sp>
      <p:sp>
        <p:nvSpPr>
          <p:cNvPr id="8" name="Content Placeholder 2">
            <a:extLst>
              <a:ext uri="{FF2B5EF4-FFF2-40B4-BE49-F238E27FC236}">
                <a16:creationId xmlns:a16="http://schemas.microsoft.com/office/drawing/2014/main" id="{741F4CB9-7DF5-4E48-B724-5CB757DD8B62}"/>
              </a:ext>
            </a:extLst>
          </p:cNvPr>
          <p:cNvSpPr>
            <a:spLocks noGrp="1"/>
          </p:cNvSpPr>
          <p:nvPr>
            <p:ph idx="13" hasCustomPrompt="1"/>
          </p:nvPr>
        </p:nvSpPr>
        <p:spPr>
          <a:xfrm>
            <a:off x="4594550" y="1371601"/>
            <a:ext cx="8699656" cy="5105399"/>
          </a:xfrm>
        </p:spPr>
        <p:txBody>
          <a:bodyPr>
            <a:noAutofit/>
          </a:bodyPr>
          <a:lstStyle>
            <a:lvl1pPr>
              <a:defRPr sz="1800"/>
            </a:lvl1pPr>
            <a:lvl2pPr>
              <a:defRPr sz="1800"/>
            </a:lvl2pPr>
            <a:lvl3pPr>
              <a:defRPr sz="1800">
                <a:solidFill>
                  <a:schemeClr val="tx1"/>
                </a:solidFill>
              </a:defRPr>
            </a:lvl3pPr>
            <a:lvl4pPr>
              <a:defRPr sz="1800">
                <a:solidFill>
                  <a:schemeClr val="tx1"/>
                </a:solidFill>
              </a:defRPr>
            </a:lvl4pPr>
            <a:lvl5pPr>
              <a:defRPr sz="1800">
                <a:solidFill>
                  <a:schemeClr val="tx1"/>
                </a:solidFill>
              </a:defRPr>
            </a:lvl5pPr>
            <a:lvl6pPr>
              <a:defRPr sz="2200"/>
            </a:lvl6pPr>
            <a:lvl7pPr>
              <a:defRPr sz="2200"/>
            </a:lvl7pPr>
            <a:lvl8pPr>
              <a:defRPr sz="2200"/>
            </a:lvl8pPr>
            <a:lvl9pPr>
              <a:defRPr sz="2200"/>
            </a:lvl9pPr>
          </a:lstStyle>
          <a:p>
            <a:pPr lvl="0"/>
            <a:r>
              <a:rPr lang="en-US"/>
              <a:t>type text here  </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49B86B34-AAF6-401B-AAD5-7F2E2B285698}"/>
              </a:ext>
            </a:extLst>
          </p:cNvPr>
          <p:cNvSpPr>
            <a:spLocks noGrp="1"/>
          </p:cNvSpPr>
          <p:nvPr>
            <p:ph type="title" hasCustomPrompt="1"/>
          </p:nvPr>
        </p:nvSpPr>
        <p:spPr>
          <a:xfrm>
            <a:off x="525147" y="192024"/>
            <a:ext cx="11462327" cy="290531"/>
          </a:xfrm>
        </p:spPr>
        <p:txBody>
          <a:bodyPr/>
          <a:lstStyle>
            <a:lvl1pPr>
              <a:defRPr/>
            </a:lvl1pPr>
          </a:lstStyle>
          <a:p>
            <a:r>
              <a:rPr lang="en-US"/>
              <a:t>Type page title in all caps – one line only</a:t>
            </a:r>
          </a:p>
        </p:txBody>
      </p:sp>
      <p:sp>
        <p:nvSpPr>
          <p:cNvPr id="10" name="Text Placeholder 2">
            <a:extLst>
              <a:ext uri="{FF2B5EF4-FFF2-40B4-BE49-F238E27FC236}">
                <a16:creationId xmlns:a16="http://schemas.microsoft.com/office/drawing/2014/main" id="{28F48C2F-7E9F-45AF-AAF0-EA32BABFF669}"/>
              </a:ext>
            </a:extLst>
          </p:cNvPr>
          <p:cNvSpPr>
            <a:spLocks noGrp="1"/>
          </p:cNvSpPr>
          <p:nvPr>
            <p:ph type="body" idx="15" hasCustomPrompt="1"/>
          </p:nvPr>
        </p:nvSpPr>
        <p:spPr>
          <a:xfrm>
            <a:off x="525147" y="493776"/>
            <a:ext cx="11470702" cy="315686"/>
          </a:xfrm>
        </p:spPr>
        <p:txBody>
          <a:bodyPr>
            <a:noAutofit/>
          </a:bodyPr>
          <a:lstStyle>
            <a:lvl1pPr marL="0" indent="0" algn="l">
              <a:buNone/>
              <a:defRPr sz="2000" b="1" cap="none" baseline="0">
                <a:solidFill>
                  <a:srgbClr val="D5C29F"/>
                </a:solidFill>
                <a:latin typeface="+mn-lt"/>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Type Subtitle in Initial Caps (Cap Each Word) – One Line Only</a:t>
            </a:r>
          </a:p>
        </p:txBody>
      </p:sp>
      <p:sp>
        <p:nvSpPr>
          <p:cNvPr id="14" name="Text Placeholder 6">
            <a:extLst>
              <a:ext uri="{FF2B5EF4-FFF2-40B4-BE49-F238E27FC236}">
                <a16:creationId xmlns:a16="http://schemas.microsoft.com/office/drawing/2014/main" id="{7FBCDA03-779D-4009-8556-E5E389E6EBC6}"/>
              </a:ext>
            </a:extLst>
          </p:cNvPr>
          <p:cNvSpPr>
            <a:spLocks noGrp="1"/>
          </p:cNvSpPr>
          <p:nvPr>
            <p:ph type="body" sz="quarter" idx="16" hasCustomPrompt="1"/>
          </p:nvPr>
        </p:nvSpPr>
        <p:spPr>
          <a:xfrm>
            <a:off x="523394" y="7203865"/>
            <a:ext cx="10022994" cy="492336"/>
          </a:xfrm>
        </p:spPr>
        <p:txBody>
          <a:bodyPr>
            <a:normAutofit/>
          </a:bodyPr>
          <a:lstStyle>
            <a:lvl1pPr marL="0" indent="0">
              <a:spcBef>
                <a:spcPts val="50"/>
              </a:spcBef>
              <a:spcAft>
                <a:spcPts val="50"/>
              </a:spcAft>
              <a:buFont typeface="Arial" panose="020B0604020202020204" pitchFamily="34" charset="0"/>
              <a:buChar char="​"/>
              <a:defRPr sz="800" cap="none" baseline="0">
                <a:solidFill>
                  <a:srgbClr val="6F6F6F"/>
                </a:solidFill>
                <a:latin typeface="+mn-lt"/>
              </a:defRPr>
            </a:lvl1pPr>
          </a:lstStyle>
          <a:p>
            <a:pPr lvl="0"/>
            <a:r>
              <a:rPr lang="en-US"/>
              <a:t>Type footnote here</a:t>
            </a:r>
          </a:p>
        </p:txBody>
      </p:sp>
    </p:spTree>
    <p:extLst>
      <p:ext uri="{BB962C8B-B14F-4D97-AF65-F5344CB8AC3E}">
        <p14:creationId xmlns:p14="http://schemas.microsoft.com/office/powerpoint/2010/main" val="12446033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and 3 Pictures">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23392" y="4118919"/>
            <a:ext cx="4161691" cy="2668045"/>
          </a:xfrm>
          <a:solidFill>
            <a:srgbClr val="E1E3E7"/>
          </a:solidFill>
        </p:spPr>
        <p:txBody>
          <a:bodyPr bIns="640080" anchor="ctr">
            <a:normAutofit/>
          </a:bodyPr>
          <a:lstStyle>
            <a:lvl1pPr marL="0" indent="0" algn="ctr">
              <a:buNone/>
              <a:defRPr sz="1100" cap="none">
                <a:solidFill>
                  <a:schemeClr val="accent6"/>
                </a:solidFill>
                <a:latin typeface="+mn-lt"/>
              </a:defRPr>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p>
        </p:txBody>
      </p:sp>
      <p:sp>
        <p:nvSpPr>
          <p:cNvPr id="5" name="Date Placeholder 4"/>
          <p:cNvSpPr>
            <a:spLocks noGrp="1"/>
          </p:cNvSpPr>
          <p:nvPr>
            <p:ph type="dt" sz="half" idx="10"/>
          </p:nvPr>
        </p:nvSpPr>
        <p:spPr/>
        <p:txBody>
          <a:bodyPr/>
          <a:lstStyle/>
          <a:p>
            <a:fld id="{E3FECC50-D924-4732-A020-A3DA94EE9A2B}" type="datetime1">
              <a:rPr lang="en-US" smtClean="0"/>
              <a:t>6/16/2022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marL="173736" indent="-173736" algn="l" fontAlgn="ctr">
              <a:buClr>
                <a:srgbClr val="93835B"/>
              </a:buClr>
              <a:buSzPct val="130000"/>
              <a:buFont typeface="Arial" panose="020B0604020202020204" pitchFamily="34" charset="0"/>
              <a:buNone/>
              <a:defRPr/>
            </a:lvl1pPr>
          </a:lstStyle>
          <a:p>
            <a:fld id="{D236D13B-EE26-42DE-B4C0-CDC4EEB81A7E}" type="slidenum">
              <a:rPr lang="en-GB" smtClean="0"/>
              <a:pPr/>
              <a:t>‹#›</a:t>
            </a:fld>
            <a:endParaRPr lang="en-GB"/>
          </a:p>
        </p:txBody>
      </p:sp>
      <p:sp>
        <p:nvSpPr>
          <p:cNvPr id="8" name="Content Placeholder 2">
            <a:extLst>
              <a:ext uri="{FF2B5EF4-FFF2-40B4-BE49-F238E27FC236}">
                <a16:creationId xmlns:a16="http://schemas.microsoft.com/office/drawing/2014/main" id="{741F4CB9-7DF5-4E48-B724-5CB757DD8B62}"/>
              </a:ext>
            </a:extLst>
          </p:cNvPr>
          <p:cNvSpPr>
            <a:spLocks noGrp="1"/>
          </p:cNvSpPr>
          <p:nvPr>
            <p:ph idx="13" hasCustomPrompt="1"/>
          </p:nvPr>
        </p:nvSpPr>
        <p:spPr>
          <a:xfrm>
            <a:off x="523394" y="1371601"/>
            <a:ext cx="12770812" cy="2747318"/>
          </a:xfrm>
        </p:spPr>
        <p:txBody>
          <a:bodyPr>
            <a:noAutofit/>
          </a:bodyPr>
          <a:lstStyle>
            <a:lvl1pPr>
              <a:defRPr sz="1800"/>
            </a:lvl1pPr>
            <a:lvl2pPr>
              <a:defRPr sz="1800"/>
            </a:lvl2pPr>
            <a:lvl3pPr>
              <a:defRPr sz="1800">
                <a:solidFill>
                  <a:schemeClr val="tx1"/>
                </a:solidFill>
              </a:defRPr>
            </a:lvl3pPr>
            <a:lvl4pPr>
              <a:defRPr sz="1800">
                <a:solidFill>
                  <a:schemeClr val="tx1"/>
                </a:solidFill>
              </a:defRPr>
            </a:lvl4pPr>
            <a:lvl5pPr>
              <a:defRPr sz="1800">
                <a:solidFill>
                  <a:schemeClr val="tx1"/>
                </a:solidFill>
              </a:defRPr>
            </a:lvl5pPr>
            <a:lvl6pPr>
              <a:defRPr sz="2200"/>
            </a:lvl6pPr>
            <a:lvl7pPr>
              <a:defRPr sz="2200"/>
            </a:lvl7pPr>
            <a:lvl8pPr>
              <a:defRPr sz="2200"/>
            </a:lvl8pPr>
            <a:lvl9pPr>
              <a:defRPr sz="2200"/>
            </a:lvl9pPr>
          </a:lstStyle>
          <a:p>
            <a:pPr lvl="0"/>
            <a:r>
              <a:rPr lang="en-US"/>
              <a:t>type text here  </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49B86B34-AAF6-401B-AAD5-7F2E2B285698}"/>
              </a:ext>
            </a:extLst>
          </p:cNvPr>
          <p:cNvSpPr>
            <a:spLocks noGrp="1"/>
          </p:cNvSpPr>
          <p:nvPr>
            <p:ph type="title" hasCustomPrompt="1"/>
          </p:nvPr>
        </p:nvSpPr>
        <p:spPr>
          <a:xfrm>
            <a:off x="525147" y="192024"/>
            <a:ext cx="11462327" cy="290531"/>
          </a:xfrm>
        </p:spPr>
        <p:txBody>
          <a:bodyPr/>
          <a:lstStyle>
            <a:lvl1pPr>
              <a:defRPr/>
            </a:lvl1pPr>
          </a:lstStyle>
          <a:p>
            <a:r>
              <a:rPr lang="en-US"/>
              <a:t>Type page title in all caps – one line only</a:t>
            </a:r>
          </a:p>
        </p:txBody>
      </p:sp>
      <p:sp>
        <p:nvSpPr>
          <p:cNvPr id="10" name="Text Placeholder 2">
            <a:extLst>
              <a:ext uri="{FF2B5EF4-FFF2-40B4-BE49-F238E27FC236}">
                <a16:creationId xmlns:a16="http://schemas.microsoft.com/office/drawing/2014/main" id="{28F48C2F-7E9F-45AF-AAF0-EA32BABFF669}"/>
              </a:ext>
            </a:extLst>
          </p:cNvPr>
          <p:cNvSpPr>
            <a:spLocks noGrp="1"/>
          </p:cNvSpPr>
          <p:nvPr>
            <p:ph type="body" idx="15" hasCustomPrompt="1"/>
          </p:nvPr>
        </p:nvSpPr>
        <p:spPr>
          <a:xfrm>
            <a:off x="525147" y="493776"/>
            <a:ext cx="11470702" cy="315686"/>
          </a:xfrm>
        </p:spPr>
        <p:txBody>
          <a:bodyPr>
            <a:noAutofit/>
          </a:bodyPr>
          <a:lstStyle>
            <a:lvl1pPr marL="0" indent="0" algn="l">
              <a:buNone/>
              <a:defRPr sz="2000" b="1" cap="none" baseline="0">
                <a:solidFill>
                  <a:srgbClr val="D5C29F"/>
                </a:solidFill>
                <a:latin typeface="+mn-lt"/>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Type Subtitle in Initial Caps (Cap Each Word) – One Line Only</a:t>
            </a:r>
          </a:p>
        </p:txBody>
      </p:sp>
      <p:sp>
        <p:nvSpPr>
          <p:cNvPr id="14" name="Text Placeholder 6">
            <a:extLst>
              <a:ext uri="{FF2B5EF4-FFF2-40B4-BE49-F238E27FC236}">
                <a16:creationId xmlns:a16="http://schemas.microsoft.com/office/drawing/2014/main" id="{7FBCDA03-779D-4009-8556-E5E389E6EBC6}"/>
              </a:ext>
            </a:extLst>
          </p:cNvPr>
          <p:cNvSpPr>
            <a:spLocks noGrp="1"/>
          </p:cNvSpPr>
          <p:nvPr>
            <p:ph type="body" sz="quarter" idx="16" hasCustomPrompt="1"/>
          </p:nvPr>
        </p:nvSpPr>
        <p:spPr>
          <a:xfrm>
            <a:off x="523394" y="7203865"/>
            <a:ext cx="10022994" cy="492336"/>
          </a:xfrm>
        </p:spPr>
        <p:txBody>
          <a:bodyPr>
            <a:normAutofit/>
          </a:bodyPr>
          <a:lstStyle>
            <a:lvl1pPr marL="0" indent="0">
              <a:spcBef>
                <a:spcPts val="50"/>
              </a:spcBef>
              <a:spcAft>
                <a:spcPts val="50"/>
              </a:spcAft>
              <a:buFont typeface="Arial" panose="020B0604020202020204" pitchFamily="34" charset="0"/>
              <a:buChar char="​"/>
              <a:defRPr sz="800" cap="none" baseline="0">
                <a:solidFill>
                  <a:schemeClr val="tx1"/>
                </a:solidFill>
                <a:latin typeface="+mn-lt"/>
              </a:defRPr>
            </a:lvl1pPr>
          </a:lstStyle>
          <a:p>
            <a:pPr lvl="0"/>
            <a:r>
              <a:rPr lang="en-US"/>
              <a:t>Type footnote here</a:t>
            </a:r>
          </a:p>
        </p:txBody>
      </p:sp>
      <p:sp>
        <p:nvSpPr>
          <p:cNvPr id="11" name="Picture Placeholder 2">
            <a:extLst>
              <a:ext uri="{FF2B5EF4-FFF2-40B4-BE49-F238E27FC236}">
                <a16:creationId xmlns:a16="http://schemas.microsoft.com/office/drawing/2014/main" id="{782483D8-A394-44D2-A83C-018E4CAB6EBC}"/>
              </a:ext>
            </a:extLst>
          </p:cNvPr>
          <p:cNvSpPr>
            <a:spLocks noGrp="1" noChangeAspect="1"/>
          </p:cNvSpPr>
          <p:nvPr>
            <p:ph type="pic" idx="17"/>
          </p:nvPr>
        </p:nvSpPr>
        <p:spPr>
          <a:xfrm>
            <a:off x="4827953" y="4118919"/>
            <a:ext cx="4161691" cy="2668045"/>
          </a:xfrm>
          <a:solidFill>
            <a:srgbClr val="E1E3E7"/>
          </a:solidFill>
        </p:spPr>
        <p:txBody>
          <a:bodyPr bIns="640080" anchor="ctr">
            <a:normAutofit/>
          </a:bodyPr>
          <a:lstStyle>
            <a:lvl1pPr marL="0" indent="0" algn="ctr">
              <a:buNone/>
              <a:defRPr sz="1100" cap="none">
                <a:solidFill>
                  <a:schemeClr val="accent6"/>
                </a:solidFill>
                <a:latin typeface="+mn-lt"/>
              </a:defRPr>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p>
        </p:txBody>
      </p:sp>
      <p:sp>
        <p:nvSpPr>
          <p:cNvPr id="12" name="Picture Placeholder 2">
            <a:extLst>
              <a:ext uri="{FF2B5EF4-FFF2-40B4-BE49-F238E27FC236}">
                <a16:creationId xmlns:a16="http://schemas.microsoft.com/office/drawing/2014/main" id="{256DA48A-897E-458C-816C-26BBF217885B}"/>
              </a:ext>
            </a:extLst>
          </p:cNvPr>
          <p:cNvSpPr>
            <a:spLocks noGrp="1" noChangeAspect="1"/>
          </p:cNvSpPr>
          <p:nvPr>
            <p:ph type="pic" idx="18"/>
          </p:nvPr>
        </p:nvSpPr>
        <p:spPr>
          <a:xfrm>
            <a:off x="9132515" y="4118919"/>
            <a:ext cx="4161691" cy="2668045"/>
          </a:xfrm>
          <a:solidFill>
            <a:srgbClr val="E1E3E7"/>
          </a:solidFill>
        </p:spPr>
        <p:txBody>
          <a:bodyPr bIns="640080" anchor="ctr">
            <a:normAutofit/>
          </a:bodyPr>
          <a:lstStyle>
            <a:lvl1pPr marL="0" indent="0" algn="ctr">
              <a:buNone/>
              <a:defRPr sz="1100" cap="none">
                <a:solidFill>
                  <a:schemeClr val="accent6"/>
                </a:solidFill>
                <a:latin typeface="+mn-lt"/>
              </a:defRPr>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p>
        </p:txBody>
      </p:sp>
    </p:spTree>
    <p:extLst>
      <p:ext uri="{BB962C8B-B14F-4D97-AF65-F5344CB8AC3E}">
        <p14:creationId xmlns:p14="http://schemas.microsoft.com/office/powerpoint/2010/main" val="37113117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_Content and 3 Pictures">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791821" y="4118919"/>
            <a:ext cx="3771360" cy="2417805"/>
          </a:xfrm>
          <a:solidFill>
            <a:srgbClr val="E1E3E7"/>
          </a:solidFill>
        </p:spPr>
        <p:txBody>
          <a:bodyPr bIns="640080" anchor="ctr">
            <a:normAutofit/>
          </a:bodyPr>
          <a:lstStyle>
            <a:lvl1pPr marL="0" indent="0" algn="ctr">
              <a:buNone/>
              <a:defRPr sz="1100" cap="none">
                <a:solidFill>
                  <a:schemeClr val="accent6"/>
                </a:solidFill>
                <a:latin typeface="+mn-lt"/>
              </a:defRPr>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p>
        </p:txBody>
      </p:sp>
      <p:sp>
        <p:nvSpPr>
          <p:cNvPr id="5" name="Date Placeholder 4"/>
          <p:cNvSpPr>
            <a:spLocks noGrp="1"/>
          </p:cNvSpPr>
          <p:nvPr>
            <p:ph type="dt" sz="half" idx="10"/>
          </p:nvPr>
        </p:nvSpPr>
        <p:spPr/>
        <p:txBody>
          <a:bodyPr/>
          <a:lstStyle/>
          <a:p>
            <a:fld id="{E3FECC50-D924-4732-A020-A3DA94EE9A2B}" type="datetime1">
              <a:rPr lang="en-US" smtClean="0"/>
              <a:t>6/16/2022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marL="173736" indent="-173736" algn="l" fontAlgn="ctr">
              <a:buClr>
                <a:srgbClr val="93835B"/>
              </a:buClr>
              <a:buSzPct val="130000"/>
              <a:buFont typeface="Arial" panose="020B0604020202020204" pitchFamily="34" charset="0"/>
              <a:buNone/>
              <a:defRPr/>
            </a:lvl1pPr>
          </a:lstStyle>
          <a:p>
            <a:fld id="{D236D13B-EE26-42DE-B4C0-CDC4EEB81A7E}" type="slidenum">
              <a:rPr lang="en-GB" smtClean="0"/>
              <a:pPr/>
              <a:t>‹#›</a:t>
            </a:fld>
            <a:endParaRPr lang="en-GB"/>
          </a:p>
        </p:txBody>
      </p:sp>
      <p:sp>
        <p:nvSpPr>
          <p:cNvPr id="8" name="Content Placeholder 2">
            <a:extLst>
              <a:ext uri="{FF2B5EF4-FFF2-40B4-BE49-F238E27FC236}">
                <a16:creationId xmlns:a16="http://schemas.microsoft.com/office/drawing/2014/main" id="{741F4CB9-7DF5-4E48-B724-5CB757DD8B62}"/>
              </a:ext>
            </a:extLst>
          </p:cNvPr>
          <p:cNvSpPr>
            <a:spLocks noGrp="1"/>
          </p:cNvSpPr>
          <p:nvPr>
            <p:ph idx="13" hasCustomPrompt="1"/>
          </p:nvPr>
        </p:nvSpPr>
        <p:spPr>
          <a:xfrm>
            <a:off x="523394" y="1371601"/>
            <a:ext cx="12770812" cy="2747318"/>
          </a:xfrm>
        </p:spPr>
        <p:txBody>
          <a:bodyPr>
            <a:noAutofit/>
          </a:bodyPr>
          <a:lstStyle>
            <a:lvl1pPr>
              <a:defRPr sz="1800"/>
            </a:lvl1pPr>
            <a:lvl2pPr>
              <a:defRPr sz="1800"/>
            </a:lvl2pPr>
            <a:lvl3pPr>
              <a:defRPr sz="1800">
                <a:solidFill>
                  <a:schemeClr val="tx1"/>
                </a:solidFill>
              </a:defRPr>
            </a:lvl3pPr>
            <a:lvl4pPr>
              <a:defRPr sz="1800">
                <a:solidFill>
                  <a:schemeClr val="tx1"/>
                </a:solidFill>
              </a:defRPr>
            </a:lvl4pPr>
            <a:lvl5pPr>
              <a:defRPr sz="1800">
                <a:solidFill>
                  <a:schemeClr val="tx1"/>
                </a:solidFill>
              </a:defRPr>
            </a:lvl5pPr>
            <a:lvl6pPr>
              <a:defRPr sz="2200"/>
            </a:lvl6pPr>
            <a:lvl7pPr>
              <a:defRPr sz="2200"/>
            </a:lvl7pPr>
            <a:lvl8pPr>
              <a:defRPr sz="2200"/>
            </a:lvl8pPr>
            <a:lvl9pPr>
              <a:defRPr sz="2200"/>
            </a:lvl9pPr>
          </a:lstStyle>
          <a:p>
            <a:pPr lvl="0"/>
            <a:r>
              <a:rPr lang="en-US"/>
              <a:t>type text here  </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49B86B34-AAF6-401B-AAD5-7F2E2B285698}"/>
              </a:ext>
            </a:extLst>
          </p:cNvPr>
          <p:cNvSpPr>
            <a:spLocks noGrp="1"/>
          </p:cNvSpPr>
          <p:nvPr>
            <p:ph type="title" hasCustomPrompt="1"/>
          </p:nvPr>
        </p:nvSpPr>
        <p:spPr>
          <a:xfrm>
            <a:off x="525147" y="192024"/>
            <a:ext cx="11462327" cy="290531"/>
          </a:xfrm>
        </p:spPr>
        <p:txBody>
          <a:bodyPr/>
          <a:lstStyle>
            <a:lvl1pPr>
              <a:defRPr/>
            </a:lvl1pPr>
          </a:lstStyle>
          <a:p>
            <a:r>
              <a:rPr lang="en-US"/>
              <a:t>Type page title in all caps – one line only</a:t>
            </a:r>
          </a:p>
        </p:txBody>
      </p:sp>
      <p:sp>
        <p:nvSpPr>
          <p:cNvPr id="10" name="Text Placeholder 2">
            <a:extLst>
              <a:ext uri="{FF2B5EF4-FFF2-40B4-BE49-F238E27FC236}">
                <a16:creationId xmlns:a16="http://schemas.microsoft.com/office/drawing/2014/main" id="{28F48C2F-7E9F-45AF-AAF0-EA32BABFF669}"/>
              </a:ext>
            </a:extLst>
          </p:cNvPr>
          <p:cNvSpPr>
            <a:spLocks noGrp="1"/>
          </p:cNvSpPr>
          <p:nvPr>
            <p:ph type="body" idx="15" hasCustomPrompt="1"/>
          </p:nvPr>
        </p:nvSpPr>
        <p:spPr>
          <a:xfrm>
            <a:off x="525147" y="493776"/>
            <a:ext cx="11470702" cy="315686"/>
          </a:xfrm>
        </p:spPr>
        <p:txBody>
          <a:bodyPr>
            <a:noAutofit/>
          </a:bodyPr>
          <a:lstStyle>
            <a:lvl1pPr marL="0" indent="0" algn="l">
              <a:buNone/>
              <a:defRPr sz="2000" b="1" cap="none" baseline="0">
                <a:solidFill>
                  <a:srgbClr val="D5C29F"/>
                </a:solidFill>
                <a:latin typeface="+mn-lt"/>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Type Subtitle in Initial Caps (Cap Each Word) – One Line Only</a:t>
            </a:r>
          </a:p>
        </p:txBody>
      </p:sp>
      <p:sp>
        <p:nvSpPr>
          <p:cNvPr id="14" name="Text Placeholder 6">
            <a:extLst>
              <a:ext uri="{FF2B5EF4-FFF2-40B4-BE49-F238E27FC236}">
                <a16:creationId xmlns:a16="http://schemas.microsoft.com/office/drawing/2014/main" id="{7FBCDA03-779D-4009-8556-E5E389E6EBC6}"/>
              </a:ext>
            </a:extLst>
          </p:cNvPr>
          <p:cNvSpPr>
            <a:spLocks noGrp="1"/>
          </p:cNvSpPr>
          <p:nvPr>
            <p:ph type="body" sz="quarter" idx="16" hasCustomPrompt="1"/>
          </p:nvPr>
        </p:nvSpPr>
        <p:spPr>
          <a:xfrm>
            <a:off x="523394" y="7203865"/>
            <a:ext cx="10022994" cy="492336"/>
          </a:xfrm>
        </p:spPr>
        <p:txBody>
          <a:bodyPr>
            <a:normAutofit/>
          </a:bodyPr>
          <a:lstStyle>
            <a:lvl1pPr marL="0" indent="0">
              <a:spcBef>
                <a:spcPts val="50"/>
              </a:spcBef>
              <a:spcAft>
                <a:spcPts val="50"/>
              </a:spcAft>
              <a:buFont typeface="Arial" panose="020B0604020202020204" pitchFamily="34" charset="0"/>
              <a:buChar char="​"/>
              <a:defRPr sz="800" cap="none" baseline="0">
                <a:solidFill>
                  <a:srgbClr val="6F6F6F"/>
                </a:solidFill>
                <a:latin typeface="+mn-lt"/>
              </a:defRPr>
            </a:lvl1pPr>
          </a:lstStyle>
          <a:p>
            <a:pPr lvl="0"/>
            <a:r>
              <a:rPr lang="en-US"/>
              <a:t>Type footnote here</a:t>
            </a:r>
          </a:p>
        </p:txBody>
      </p:sp>
      <p:sp>
        <p:nvSpPr>
          <p:cNvPr id="11" name="Picture Placeholder 2">
            <a:extLst>
              <a:ext uri="{FF2B5EF4-FFF2-40B4-BE49-F238E27FC236}">
                <a16:creationId xmlns:a16="http://schemas.microsoft.com/office/drawing/2014/main" id="{782483D8-A394-44D2-A83C-018E4CAB6EBC}"/>
              </a:ext>
            </a:extLst>
          </p:cNvPr>
          <p:cNvSpPr>
            <a:spLocks noGrp="1" noChangeAspect="1"/>
          </p:cNvSpPr>
          <p:nvPr>
            <p:ph type="pic" idx="17"/>
          </p:nvPr>
        </p:nvSpPr>
        <p:spPr>
          <a:xfrm>
            <a:off x="5026481" y="4118919"/>
            <a:ext cx="3771360" cy="2417805"/>
          </a:xfrm>
          <a:solidFill>
            <a:srgbClr val="E1E3E7"/>
          </a:solidFill>
        </p:spPr>
        <p:txBody>
          <a:bodyPr bIns="640080" anchor="ctr">
            <a:normAutofit/>
          </a:bodyPr>
          <a:lstStyle>
            <a:lvl1pPr marL="0" indent="0" algn="ctr">
              <a:buNone/>
              <a:defRPr sz="1100" cap="none">
                <a:solidFill>
                  <a:schemeClr val="accent6"/>
                </a:solidFill>
                <a:latin typeface="+mn-lt"/>
              </a:defRPr>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p>
        </p:txBody>
      </p:sp>
      <p:sp>
        <p:nvSpPr>
          <p:cNvPr id="12" name="Picture Placeholder 2">
            <a:extLst>
              <a:ext uri="{FF2B5EF4-FFF2-40B4-BE49-F238E27FC236}">
                <a16:creationId xmlns:a16="http://schemas.microsoft.com/office/drawing/2014/main" id="{256DA48A-897E-458C-816C-26BBF217885B}"/>
              </a:ext>
            </a:extLst>
          </p:cNvPr>
          <p:cNvSpPr>
            <a:spLocks noGrp="1" noChangeAspect="1"/>
          </p:cNvSpPr>
          <p:nvPr>
            <p:ph type="pic" idx="18"/>
          </p:nvPr>
        </p:nvSpPr>
        <p:spPr>
          <a:xfrm>
            <a:off x="9261142" y="4118919"/>
            <a:ext cx="3771360" cy="2417805"/>
          </a:xfrm>
          <a:solidFill>
            <a:srgbClr val="E1E3E7"/>
          </a:solidFill>
        </p:spPr>
        <p:txBody>
          <a:bodyPr bIns="640080" anchor="ctr">
            <a:normAutofit/>
          </a:bodyPr>
          <a:lstStyle>
            <a:lvl1pPr marL="0" indent="0" algn="ctr">
              <a:buNone/>
              <a:defRPr sz="1100" cap="none">
                <a:solidFill>
                  <a:schemeClr val="accent6"/>
                </a:solidFill>
                <a:latin typeface="+mn-lt"/>
              </a:defRPr>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p>
        </p:txBody>
      </p:sp>
    </p:spTree>
    <p:extLst>
      <p:ext uri="{BB962C8B-B14F-4D97-AF65-F5344CB8AC3E}">
        <p14:creationId xmlns:p14="http://schemas.microsoft.com/office/powerpoint/2010/main" val="438313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mp; Subtitle Only">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1396EAFA-1E58-4375-B73F-3B33AE582DEB}"/>
              </a:ext>
            </a:extLst>
          </p:cNvPr>
          <p:cNvSpPr>
            <a:spLocks noGrp="1" noChangeAspect="1"/>
          </p:cNvSpPr>
          <p:nvPr>
            <p:ph type="pic" idx="17"/>
          </p:nvPr>
        </p:nvSpPr>
        <p:spPr>
          <a:xfrm>
            <a:off x="537856" y="2649866"/>
            <a:ext cx="4161691" cy="1963631"/>
          </a:xfrm>
          <a:solidFill>
            <a:srgbClr val="E1E3E7"/>
          </a:solidFill>
        </p:spPr>
        <p:txBody>
          <a:bodyPr bIns="640080" anchor="ctr">
            <a:normAutofit/>
          </a:bodyPr>
          <a:lstStyle>
            <a:lvl1pPr marL="0" indent="0" algn="ctr">
              <a:buNone/>
              <a:defRPr sz="1100" cap="none">
                <a:solidFill>
                  <a:schemeClr val="accent6"/>
                </a:solidFill>
                <a:latin typeface="+mn-lt"/>
              </a:defRPr>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p>
        </p:txBody>
      </p:sp>
      <p:sp>
        <p:nvSpPr>
          <p:cNvPr id="16" name="Picture Placeholder 2">
            <a:extLst>
              <a:ext uri="{FF2B5EF4-FFF2-40B4-BE49-F238E27FC236}">
                <a16:creationId xmlns:a16="http://schemas.microsoft.com/office/drawing/2014/main" id="{9E8D7B38-12AB-458F-A8E2-5BDF221E6B07}"/>
              </a:ext>
            </a:extLst>
          </p:cNvPr>
          <p:cNvSpPr>
            <a:spLocks noGrp="1" noChangeAspect="1"/>
          </p:cNvSpPr>
          <p:nvPr>
            <p:ph type="pic" idx="18"/>
          </p:nvPr>
        </p:nvSpPr>
        <p:spPr>
          <a:xfrm>
            <a:off x="9132034" y="2649866"/>
            <a:ext cx="4161691" cy="1963631"/>
          </a:xfrm>
          <a:solidFill>
            <a:srgbClr val="E1E3E7"/>
          </a:solidFill>
        </p:spPr>
        <p:txBody>
          <a:bodyPr bIns="640080" anchor="ctr">
            <a:normAutofit/>
          </a:bodyPr>
          <a:lstStyle>
            <a:lvl1pPr marL="0" indent="0" algn="ctr">
              <a:buNone/>
              <a:defRPr sz="1100" cap="none">
                <a:solidFill>
                  <a:schemeClr val="accent6"/>
                </a:solidFill>
                <a:latin typeface="+mn-lt"/>
              </a:defRPr>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p>
        </p:txBody>
      </p:sp>
      <p:sp>
        <p:nvSpPr>
          <p:cNvPr id="17" name="Picture Placeholder 2">
            <a:extLst>
              <a:ext uri="{FF2B5EF4-FFF2-40B4-BE49-F238E27FC236}">
                <a16:creationId xmlns:a16="http://schemas.microsoft.com/office/drawing/2014/main" id="{C1B5F56C-FE02-4BBB-85FE-46043D515BC4}"/>
              </a:ext>
            </a:extLst>
          </p:cNvPr>
          <p:cNvSpPr>
            <a:spLocks noGrp="1" noChangeAspect="1"/>
          </p:cNvSpPr>
          <p:nvPr>
            <p:ph type="pic" idx="19"/>
          </p:nvPr>
        </p:nvSpPr>
        <p:spPr>
          <a:xfrm>
            <a:off x="4834945" y="2649866"/>
            <a:ext cx="4161691" cy="1963631"/>
          </a:xfrm>
          <a:solidFill>
            <a:srgbClr val="E1E3E7"/>
          </a:solidFill>
        </p:spPr>
        <p:txBody>
          <a:bodyPr bIns="640080" anchor="ctr">
            <a:normAutofit/>
          </a:bodyPr>
          <a:lstStyle>
            <a:lvl1pPr marL="0" indent="0" algn="ctr">
              <a:buNone/>
              <a:defRPr sz="1100" cap="none">
                <a:solidFill>
                  <a:schemeClr val="accent6"/>
                </a:solidFill>
                <a:latin typeface="+mn-lt"/>
              </a:defRPr>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p>
        </p:txBody>
      </p:sp>
      <p:sp>
        <p:nvSpPr>
          <p:cNvPr id="18" name="Picture Placeholder 2">
            <a:extLst>
              <a:ext uri="{FF2B5EF4-FFF2-40B4-BE49-F238E27FC236}">
                <a16:creationId xmlns:a16="http://schemas.microsoft.com/office/drawing/2014/main" id="{697F8A8F-E67D-4AA2-B318-0418B226B803}"/>
              </a:ext>
            </a:extLst>
          </p:cNvPr>
          <p:cNvSpPr>
            <a:spLocks noGrp="1" noChangeAspect="1"/>
          </p:cNvSpPr>
          <p:nvPr>
            <p:ph type="pic" idx="20"/>
          </p:nvPr>
        </p:nvSpPr>
        <p:spPr>
          <a:xfrm>
            <a:off x="537856" y="4800821"/>
            <a:ext cx="4161691" cy="1963631"/>
          </a:xfrm>
          <a:solidFill>
            <a:srgbClr val="E1E3E7"/>
          </a:solidFill>
        </p:spPr>
        <p:txBody>
          <a:bodyPr bIns="640080" anchor="ctr">
            <a:normAutofit/>
          </a:bodyPr>
          <a:lstStyle>
            <a:lvl1pPr marL="0" indent="0" algn="ctr">
              <a:buNone/>
              <a:defRPr sz="1100" cap="none">
                <a:solidFill>
                  <a:schemeClr val="accent6"/>
                </a:solidFill>
                <a:latin typeface="+mn-lt"/>
              </a:defRPr>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p>
        </p:txBody>
      </p:sp>
      <p:sp>
        <p:nvSpPr>
          <p:cNvPr id="19" name="Picture Placeholder 2">
            <a:extLst>
              <a:ext uri="{FF2B5EF4-FFF2-40B4-BE49-F238E27FC236}">
                <a16:creationId xmlns:a16="http://schemas.microsoft.com/office/drawing/2014/main" id="{366897DF-C391-40A6-BC3C-4AC35D1455FA}"/>
              </a:ext>
            </a:extLst>
          </p:cNvPr>
          <p:cNvSpPr>
            <a:spLocks noGrp="1" noChangeAspect="1"/>
          </p:cNvSpPr>
          <p:nvPr>
            <p:ph type="pic" idx="21"/>
          </p:nvPr>
        </p:nvSpPr>
        <p:spPr>
          <a:xfrm>
            <a:off x="9132034" y="4800821"/>
            <a:ext cx="4161691" cy="1963631"/>
          </a:xfrm>
          <a:solidFill>
            <a:srgbClr val="E1E3E7"/>
          </a:solidFill>
        </p:spPr>
        <p:txBody>
          <a:bodyPr bIns="640080" anchor="ctr">
            <a:normAutofit/>
          </a:bodyPr>
          <a:lstStyle>
            <a:lvl1pPr marL="0" indent="0" algn="ctr">
              <a:buNone/>
              <a:defRPr sz="1100" cap="none">
                <a:solidFill>
                  <a:schemeClr val="accent6"/>
                </a:solidFill>
                <a:latin typeface="+mn-lt"/>
              </a:defRPr>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p>
        </p:txBody>
      </p:sp>
      <p:sp>
        <p:nvSpPr>
          <p:cNvPr id="20" name="Picture Placeholder 2">
            <a:extLst>
              <a:ext uri="{FF2B5EF4-FFF2-40B4-BE49-F238E27FC236}">
                <a16:creationId xmlns:a16="http://schemas.microsoft.com/office/drawing/2014/main" id="{3EC7BFF6-98A9-4628-A062-576258698736}"/>
              </a:ext>
            </a:extLst>
          </p:cNvPr>
          <p:cNvSpPr>
            <a:spLocks noGrp="1" noChangeAspect="1"/>
          </p:cNvSpPr>
          <p:nvPr>
            <p:ph type="pic" idx="22"/>
          </p:nvPr>
        </p:nvSpPr>
        <p:spPr>
          <a:xfrm>
            <a:off x="4834945" y="4800821"/>
            <a:ext cx="4161691" cy="1963631"/>
          </a:xfrm>
          <a:solidFill>
            <a:srgbClr val="E1E3E7"/>
          </a:solidFill>
        </p:spPr>
        <p:txBody>
          <a:bodyPr bIns="640080" anchor="ctr">
            <a:normAutofit/>
          </a:bodyPr>
          <a:lstStyle>
            <a:lvl1pPr marL="0" indent="0" algn="ctr">
              <a:buNone/>
              <a:defRPr sz="1100" cap="none">
                <a:solidFill>
                  <a:schemeClr val="accent6"/>
                </a:solidFill>
                <a:latin typeface="+mn-lt"/>
              </a:defRPr>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p>
        </p:txBody>
      </p:sp>
      <p:sp>
        <p:nvSpPr>
          <p:cNvPr id="2" name="Title 1">
            <a:extLst>
              <a:ext uri="{FF2B5EF4-FFF2-40B4-BE49-F238E27FC236}">
                <a16:creationId xmlns:a16="http://schemas.microsoft.com/office/drawing/2014/main" id="{4A41D3AA-DE0D-499D-8116-27E0D0946018}"/>
              </a:ext>
            </a:extLst>
          </p:cNvPr>
          <p:cNvSpPr>
            <a:spLocks noGrp="1"/>
          </p:cNvSpPr>
          <p:nvPr>
            <p:ph type="title" hasCustomPrompt="1"/>
          </p:nvPr>
        </p:nvSpPr>
        <p:spPr>
          <a:xfrm>
            <a:off x="525147" y="192024"/>
            <a:ext cx="11462327" cy="290531"/>
          </a:xfrm>
        </p:spPr>
        <p:txBody>
          <a:bodyPr/>
          <a:lstStyle>
            <a:lvl1pPr>
              <a:defRPr/>
            </a:lvl1pPr>
          </a:lstStyle>
          <a:p>
            <a:r>
              <a:rPr lang="en-US"/>
              <a:t>Type page title in all caps – one line only</a:t>
            </a:r>
          </a:p>
        </p:txBody>
      </p:sp>
      <p:sp>
        <p:nvSpPr>
          <p:cNvPr id="3" name="Date Placeholder 2">
            <a:extLst>
              <a:ext uri="{FF2B5EF4-FFF2-40B4-BE49-F238E27FC236}">
                <a16:creationId xmlns:a16="http://schemas.microsoft.com/office/drawing/2014/main" id="{70BD0EEC-1AAA-4C36-8E0F-06ACCDB44276}"/>
              </a:ext>
            </a:extLst>
          </p:cNvPr>
          <p:cNvSpPr>
            <a:spLocks noGrp="1"/>
          </p:cNvSpPr>
          <p:nvPr>
            <p:ph type="dt" sz="half" idx="10"/>
          </p:nvPr>
        </p:nvSpPr>
        <p:spPr/>
        <p:txBody>
          <a:bodyPr/>
          <a:lstStyle/>
          <a:p>
            <a:fld id="{4C2714D9-1A0D-43EB-B68B-78CB7C2569F1}" type="datetime1">
              <a:rPr lang="en-US" smtClean="0"/>
              <a:t>6/16/2022</a:t>
            </a:fld>
            <a:endParaRPr lang="en-US"/>
          </a:p>
        </p:txBody>
      </p:sp>
      <p:sp>
        <p:nvSpPr>
          <p:cNvPr id="4" name="Footer Placeholder 3">
            <a:extLst>
              <a:ext uri="{FF2B5EF4-FFF2-40B4-BE49-F238E27FC236}">
                <a16:creationId xmlns:a16="http://schemas.microsoft.com/office/drawing/2014/main" id="{CC7500A6-6AD2-4CA9-B7B0-96A639F5704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D467988-4CB3-4EA3-9048-617F1A14BFD6}"/>
              </a:ext>
            </a:extLst>
          </p:cNvPr>
          <p:cNvSpPr>
            <a:spLocks noGrp="1"/>
          </p:cNvSpPr>
          <p:nvPr>
            <p:ph type="sldNum" sz="quarter" idx="12"/>
          </p:nvPr>
        </p:nvSpPr>
        <p:spPr/>
        <p:txBody>
          <a:bodyPr/>
          <a:lstStyle>
            <a:lvl1pPr marL="173736" indent="-173736" algn="l" fontAlgn="ctr">
              <a:buClr>
                <a:srgbClr val="93835B"/>
              </a:buClr>
              <a:buSzPct val="130000"/>
              <a:buFont typeface="Arial" panose="020B0604020202020204" pitchFamily="34" charset="0"/>
              <a:buNone/>
              <a:defRPr/>
            </a:lvl1pPr>
          </a:lstStyle>
          <a:p>
            <a:fld id="{D236D13B-EE26-42DE-B4C0-CDC4EEB81A7E}" type="slidenum">
              <a:rPr lang="en-GB" smtClean="0"/>
              <a:pPr/>
              <a:t>‹#›</a:t>
            </a:fld>
            <a:endParaRPr lang="en-GB"/>
          </a:p>
        </p:txBody>
      </p:sp>
      <p:sp>
        <p:nvSpPr>
          <p:cNvPr id="7" name="Text Placeholder 2">
            <a:extLst>
              <a:ext uri="{FF2B5EF4-FFF2-40B4-BE49-F238E27FC236}">
                <a16:creationId xmlns:a16="http://schemas.microsoft.com/office/drawing/2014/main" id="{4D61B04F-D440-43DE-AE82-466C98FDD615}"/>
              </a:ext>
            </a:extLst>
          </p:cNvPr>
          <p:cNvSpPr>
            <a:spLocks noGrp="1"/>
          </p:cNvSpPr>
          <p:nvPr>
            <p:ph type="body" idx="1" hasCustomPrompt="1"/>
          </p:nvPr>
        </p:nvSpPr>
        <p:spPr>
          <a:xfrm>
            <a:off x="525147" y="493776"/>
            <a:ext cx="11470702" cy="315686"/>
          </a:xfrm>
        </p:spPr>
        <p:txBody>
          <a:bodyPr>
            <a:noAutofit/>
          </a:bodyPr>
          <a:lstStyle>
            <a:lvl1pPr marL="0" indent="0" algn="l">
              <a:buNone/>
              <a:defRPr sz="2000" b="1" cap="none" baseline="0">
                <a:solidFill>
                  <a:srgbClr val="D5C29F"/>
                </a:solidFill>
                <a:latin typeface="+mn-lt"/>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Type Subtitle in Initial Caps (Cap Each Word) – One Line Only</a:t>
            </a:r>
          </a:p>
        </p:txBody>
      </p:sp>
      <p:sp>
        <p:nvSpPr>
          <p:cNvPr id="9" name="Text Placeholder 6">
            <a:extLst>
              <a:ext uri="{FF2B5EF4-FFF2-40B4-BE49-F238E27FC236}">
                <a16:creationId xmlns:a16="http://schemas.microsoft.com/office/drawing/2014/main" id="{C19A7EA7-04E4-40F8-8400-393D3A0788C6}"/>
              </a:ext>
            </a:extLst>
          </p:cNvPr>
          <p:cNvSpPr>
            <a:spLocks noGrp="1"/>
          </p:cNvSpPr>
          <p:nvPr>
            <p:ph type="body" sz="quarter" idx="16" hasCustomPrompt="1"/>
          </p:nvPr>
        </p:nvSpPr>
        <p:spPr>
          <a:xfrm>
            <a:off x="523394" y="7203865"/>
            <a:ext cx="10022994" cy="492336"/>
          </a:xfrm>
        </p:spPr>
        <p:txBody>
          <a:bodyPr>
            <a:normAutofit/>
          </a:bodyPr>
          <a:lstStyle>
            <a:lvl1pPr marL="0" indent="0">
              <a:spcBef>
                <a:spcPts val="50"/>
              </a:spcBef>
              <a:spcAft>
                <a:spcPts val="50"/>
              </a:spcAft>
              <a:buFont typeface="Arial" panose="020B0604020202020204" pitchFamily="34" charset="0"/>
              <a:buChar char="​"/>
              <a:defRPr sz="800" cap="none" baseline="0">
                <a:solidFill>
                  <a:schemeClr val="tx1"/>
                </a:solidFill>
                <a:latin typeface="+mn-lt"/>
              </a:defRPr>
            </a:lvl1pPr>
          </a:lstStyle>
          <a:p>
            <a:pPr lvl="0"/>
            <a:r>
              <a:rPr lang="en-US"/>
              <a:t>Type footnote here</a:t>
            </a:r>
          </a:p>
        </p:txBody>
      </p:sp>
    </p:spTree>
    <p:extLst>
      <p:ext uri="{BB962C8B-B14F-4D97-AF65-F5344CB8AC3E}">
        <p14:creationId xmlns:p14="http://schemas.microsoft.com/office/powerpoint/2010/main" val="30302021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ntent and 3 Pictures">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23392" y="4118919"/>
            <a:ext cx="4161691" cy="2668045"/>
          </a:xfrm>
          <a:solidFill>
            <a:srgbClr val="E1E3E7"/>
          </a:solidFill>
        </p:spPr>
        <p:txBody>
          <a:bodyPr bIns="640080" anchor="ctr">
            <a:normAutofit/>
          </a:bodyPr>
          <a:lstStyle>
            <a:lvl1pPr marL="0" indent="0" algn="ctr">
              <a:buNone/>
              <a:defRPr sz="1100" cap="none">
                <a:solidFill>
                  <a:schemeClr val="accent6"/>
                </a:solidFill>
                <a:latin typeface="+mn-lt"/>
              </a:defRPr>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p>
        </p:txBody>
      </p:sp>
      <p:sp>
        <p:nvSpPr>
          <p:cNvPr id="5" name="Date Placeholder 4"/>
          <p:cNvSpPr>
            <a:spLocks noGrp="1"/>
          </p:cNvSpPr>
          <p:nvPr>
            <p:ph type="dt" sz="half" idx="10"/>
          </p:nvPr>
        </p:nvSpPr>
        <p:spPr/>
        <p:txBody>
          <a:bodyPr/>
          <a:lstStyle/>
          <a:p>
            <a:fld id="{E3FECC50-D924-4732-A020-A3DA94EE9A2B}" type="datetime1">
              <a:rPr lang="en-US" smtClean="0"/>
              <a:t>6/16/2022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marL="173736" indent="-173736" algn="l" fontAlgn="ctr">
              <a:buClr>
                <a:srgbClr val="93835B"/>
              </a:buClr>
              <a:buSzPct val="130000"/>
              <a:buFont typeface="Arial" panose="020B0604020202020204" pitchFamily="34" charset="0"/>
              <a:buNone/>
              <a:defRPr/>
            </a:lvl1pPr>
          </a:lstStyle>
          <a:p>
            <a:fld id="{D236D13B-EE26-42DE-B4C0-CDC4EEB81A7E}" type="slidenum">
              <a:rPr lang="en-GB" smtClean="0"/>
              <a:pPr/>
              <a:t>‹#›</a:t>
            </a:fld>
            <a:endParaRPr lang="en-GB"/>
          </a:p>
        </p:txBody>
      </p:sp>
      <p:sp>
        <p:nvSpPr>
          <p:cNvPr id="9" name="Title 1">
            <a:extLst>
              <a:ext uri="{FF2B5EF4-FFF2-40B4-BE49-F238E27FC236}">
                <a16:creationId xmlns:a16="http://schemas.microsoft.com/office/drawing/2014/main" id="{49B86B34-AAF6-401B-AAD5-7F2E2B285698}"/>
              </a:ext>
            </a:extLst>
          </p:cNvPr>
          <p:cNvSpPr>
            <a:spLocks noGrp="1"/>
          </p:cNvSpPr>
          <p:nvPr>
            <p:ph type="title" hasCustomPrompt="1"/>
          </p:nvPr>
        </p:nvSpPr>
        <p:spPr>
          <a:xfrm>
            <a:off x="525147" y="192024"/>
            <a:ext cx="11462327" cy="290531"/>
          </a:xfrm>
        </p:spPr>
        <p:txBody>
          <a:bodyPr/>
          <a:lstStyle>
            <a:lvl1pPr>
              <a:defRPr/>
            </a:lvl1pPr>
          </a:lstStyle>
          <a:p>
            <a:r>
              <a:rPr lang="en-US"/>
              <a:t>Type page title in all caps – one line only</a:t>
            </a:r>
          </a:p>
        </p:txBody>
      </p:sp>
      <p:sp>
        <p:nvSpPr>
          <p:cNvPr id="10" name="Text Placeholder 2">
            <a:extLst>
              <a:ext uri="{FF2B5EF4-FFF2-40B4-BE49-F238E27FC236}">
                <a16:creationId xmlns:a16="http://schemas.microsoft.com/office/drawing/2014/main" id="{28F48C2F-7E9F-45AF-AAF0-EA32BABFF669}"/>
              </a:ext>
            </a:extLst>
          </p:cNvPr>
          <p:cNvSpPr>
            <a:spLocks noGrp="1"/>
          </p:cNvSpPr>
          <p:nvPr>
            <p:ph type="body" idx="15" hasCustomPrompt="1"/>
          </p:nvPr>
        </p:nvSpPr>
        <p:spPr>
          <a:xfrm>
            <a:off x="525147" y="493776"/>
            <a:ext cx="11470702" cy="315686"/>
          </a:xfrm>
        </p:spPr>
        <p:txBody>
          <a:bodyPr>
            <a:noAutofit/>
          </a:bodyPr>
          <a:lstStyle>
            <a:lvl1pPr marL="0" indent="0" algn="l">
              <a:buNone/>
              <a:defRPr sz="2000" b="1" cap="none" baseline="0">
                <a:solidFill>
                  <a:srgbClr val="D5C29F"/>
                </a:solidFill>
                <a:latin typeface="+mn-lt"/>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Type Subtitle in Initial Caps (Cap Each Word) – One Line Only</a:t>
            </a:r>
          </a:p>
        </p:txBody>
      </p:sp>
      <p:sp>
        <p:nvSpPr>
          <p:cNvPr id="14" name="Text Placeholder 6">
            <a:extLst>
              <a:ext uri="{FF2B5EF4-FFF2-40B4-BE49-F238E27FC236}">
                <a16:creationId xmlns:a16="http://schemas.microsoft.com/office/drawing/2014/main" id="{7FBCDA03-779D-4009-8556-E5E389E6EBC6}"/>
              </a:ext>
            </a:extLst>
          </p:cNvPr>
          <p:cNvSpPr>
            <a:spLocks noGrp="1"/>
          </p:cNvSpPr>
          <p:nvPr>
            <p:ph type="body" sz="quarter" idx="16" hasCustomPrompt="1"/>
          </p:nvPr>
        </p:nvSpPr>
        <p:spPr>
          <a:xfrm>
            <a:off x="523394" y="7203865"/>
            <a:ext cx="10022994" cy="492336"/>
          </a:xfrm>
        </p:spPr>
        <p:txBody>
          <a:bodyPr>
            <a:normAutofit/>
          </a:bodyPr>
          <a:lstStyle>
            <a:lvl1pPr marL="0" indent="0">
              <a:spcBef>
                <a:spcPts val="50"/>
              </a:spcBef>
              <a:spcAft>
                <a:spcPts val="50"/>
              </a:spcAft>
              <a:buFont typeface="Arial" panose="020B0604020202020204" pitchFamily="34" charset="0"/>
              <a:buChar char="​"/>
              <a:defRPr sz="800" cap="none" baseline="0">
                <a:solidFill>
                  <a:schemeClr val="tx1"/>
                </a:solidFill>
                <a:latin typeface="+mn-lt"/>
              </a:defRPr>
            </a:lvl1pPr>
          </a:lstStyle>
          <a:p>
            <a:pPr lvl="0"/>
            <a:r>
              <a:rPr lang="en-US"/>
              <a:t>Type footnote here</a:t>
            </a:r>
          </a:p>
        </p:txBody>
      </p:sp>
      <p:sp>
        <p:nvSpPr>
          <p:cNvPr id="11" name="Picture Placeholder 2">
            <a:extLst>
              <a:ext uri="{FF2B5EF4-FFF2-40B4-BE49-F238E27FC236}">
                <a16:creationId xmlns:a16="http://schemas.microsoft.com/office/drawing/2014/main" id="{782483D8-A394-44D2-A83C-018E4CAB6EBC}"/>
              </a:ext>
            </a:extLst>
          </p:cNvPr>
          <p:cNvSpPr>
            <a:spLocks noGrp="1" noChangeAspect="1"/>
          </p:cNvSpPr>
          <p:nvPr>
            <p:ph type="pic" idx="17"/>
          </p:nvPr>
        </p:nvSpPr>
        <p:spPr>
          <a:xfrm>
            <a:off x="4827953" y="4118919"/>
            <a:ext cx="4161691" cy="2668045"/>
          </a:xfrm>
          <a:solidFill>
            <a:srgbClr val="E1E3E7"/>
          </a:solidFill>
        </p:spPr>
        <p:txBody>
          <a:bodyPr bIns="640080" anchor="ctr">
            <a:normAutofit/>
          </a:bodyPr>
          <a:lstStyle>
            <a:lvl1pPr marL="0" indent="0" algn="ctr">
              <a:buNone/>
              <a:defRPr sz="1100" cap="none">
                <a:solidFill>
                  <a:schemeClr val="accent6"/>
                </a:solidFill>
                <a:latin typeface="+mn-lt"/>
              </a:defRPr>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p>
        </p:txBody>
      </p:sp>
      <p:sp>
        <p:nvSpPr>
          <p:cNvPr id="12" name="Picture Placeholder 2">
            <a:extLst>
              <a:ext uri="{FF2B5EF4-FFF2-40B4-BE49-F238E27FC236}">
                <a16:creationId xmlns:a16="http://schemas.microsoft.com/office/drawing/2014/main" id="{256DA48A-897E-458C-816C-26BBF217885B}"/>
              </a:ext>
            </a:extLst>
          </p:cNvPr>
          <p:cNvSpPr>
            <a:spLocks noGrp="1" noChangeAspect="1"/>
          </p:cNvSpPr>
          <p:nvPr>
            <p:ph type="pic" idx="18"/>
          </p:nvPr>
        </p:nvSpPr>
        <p:spPr>
          <a:xfrm>
            <a:off x="9132515" y="4118919"/>
            <a:ext cx="4161691" cy="2668045"/>
          </a:xfrm>
          <a:solidFill>
            <a:srgbClr val="E1E3E7"/>
          </a:solidFill>
        </p:spPr>
        <p:txBody>
          <a:bodyPr bIns="640080" anchor="ctr">
            <a:normAutofit/>
          </a:bodyPr>
          <a:lstStyle>
            <a:lvl1pPr marL="0" indent="0" algn="ctr">
              <a:buNone/>
              <a:defRPr sz="1100" cap="none">
                <a:solidFill>
                  <a:schemeClr val="accent6"/>
                </a:solidFill>
                <a:latin typeface="+mn-lt"/>
              </a:defRPr>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p>
        </p:txBody>
      </p:sp>
    </p:spTree>
    <p:extLst>
      <p:ext uri="{BB962C8B-B14F-4D97-AF65-F5344CB8AC3E}">
        <p14:creationId xmlns:p14="http://schemas.microsoft.com/office/powerpoint/2010/main" val="12904331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Content and 3 Pictures">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6560820" y="1300612"/>
            <a:ext cx="6603638" cy="1723664"/>
          </a:xfrm>
          <a:solidFill>
            <a:srgbClr val="E1E3E7"/>
          </a:solidFill>
        </p:spPr>
        <p:txBody>
          <a:bodyPr bIns="640080" anchor="ctr">
            <a:normAutofit/>
          </a:bodyPr>
          <a:lstStyle>
            <a:lvl1pPr marL="0" indent="0" algn="ctr">
              <a:buNone/>
              <a:defRPr sz="1100" cap="none">
                <a:solidFill>
                  <a:schemeClr val="accent6"/>
                </a:solidFill>
                <a:latin typeface="+mn-lt"/>
              </a:defRPr>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p>
        </p:txBody>
      </p:sp>
      <p:sp>
        <p:nvSpPr>
          <p:cNvPr id="5" name="Date Placeholder 4"/>
          <p:cNvSpPr>
            <a:spLocks noGrp="1"/>
          </p:cNvSpPr>
          <p:nvPr>
            <p:ph type="dt" sz="half" idx="10"/>
          </p:nvPr>
        </p:nvSpPr>
        <p:spPr/>
        <p:txBody>
          <a:bodyPr/>
          <a:lstStyle/>
          <a:p>
            <a:fld id="{E3FECC50-D924-4732-A020-A3DA94EE9A2B}" type="datetime1">
              <a:rPr lang="en-US" smtClean="0"/>
              <a:t>6/16/2022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marL="173736" indent="-173736" algn="l" fontAlgn="ctr">
              <a:buClr>
                <a:srgbClr val="93835B"/>
              </a:buClr>
              <a:buSzPct val="130000"/>
              <a:buFont typeface="Arial" panose="020B0604020202020204" pitchFamily="34" charset="0"/>
              <a:buNone/>
              <a:defRPr/>
            </a:lvl1pPr>
          </a:lstStyle>
          <a:p>
            <a:fld id="{D236D13B-EE26-42DE-B4C0-CDC4EEB81A7E}" type="slidenum">
              <a:rPr lang="en-GB" smtClean="0"/>
              <a:pPr/>
              <a:t>‹#›</a:t>
            </a:fld>
            <a:endParaRPr lang="en-GB"/>
          </a:p>
        </p:txBody>
      </p:sp>
      <p:sp>
        <p:nvSpPr>
          <p:cNvPr id="9" name="Title 1">
            <a:extLst>
              <a:ext uri="{FF2B5EF4-FFF2-40B4-BE49-F238E27FC236}">
                <a16:creationId xmlns:a16="http://schemas.microsoft.com/office/drawing/2014/main" id="{49B86B34-AAF6-401B-AAD5-7F2E2B285698}"/>
              </a:ext>
            </a:extLst>
          </p:cNvPr>
          <p:cNvSpPr>
            <a:spLocks noGrp="1"/>
          </p:cNvSpPr>
          <p:nvPr>
            <p:ph type="title" hasCustomPrompt="1"/>
          </p:nvPr>
        </p:nvSpPr>
        <p:spPr>
          <a:xfrm>
            <a:off x="525147" y="192024"/>
            <a:ext cx="11462327" cy="290531"/>
          </a:xfrm>
        </p:spPr>
        <p:txBody>
          <a:bodyPr/>
          <a:lstStyle>
            <a:lvl1pPr>
              <a:defRPr/>
            </a:lvl1pPr>
          </a:lstStyle>
          <a:p>
            <a:r>
              <a:rPr lang="en-US"/>
              <a:t>Type page title in all caps – one line only</a:t>
            </a:r>
          </a:p>
        </p:txBody>
      </p:sp>
      <p:sp>
        <p:nvSpPr>
          <p:cNvPr id="10" name="Text Placeholder 2">
            <a:extLst>
              <a:ext uri="{FF2B5EF4-FFF2-40B4-BE49-F238E27FC236}">
                <a16:creationId xmlns:a16="http://schemas.microsoft.com/office/drawing/2014/main" id="{28F48C2F-7E9F-45AF-AAF0-EA32BABFF669}"/>
              </a:ext>
            </a:extLst>
          </p:cNvPr>
          <p:cNvSpPr>
            <a:spLocks noGrp="1"/>
          </p:cNvSpPr>
          <p:nvPr>
            <p:ph type="body" idx="15" hasCustomPrompt="1"/>
          </p:nvPr>
        </p:nvSpPr>
        <p:spPr>
          <a:xfrm>
            <a:off x="525147" y="493776"/>
            <a:ext cx="11470702" cy="315686"/>
          </a:xfrm>
        </p:spPr>
        <p:txBody>
          <a:bodyPr>
            <a:noAutofit/>
          </a:bodyPr>
          <a:lstStyle>
            <a:lvl1pPr marL="0" indent="0" algn="l">
              <a:buNone/>
              <a:defRPr sz="2000" b="1" cap="none" baseline="0">
                <a:solidFill>
                  <a:srgbClr val="D5C29F"/>
                </a:solidFill>
                <a:latin typeface="+mn-lt"/>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Type Subtitle in Initial Caps (Cap Each Word) – One Line Only</a:t>
            </a:r>
          </a:p>
        </p:txBody>
      </p:sp>
      <p:sp>
        <p:nvSpPr>
          <p:cNvPr id="14" name="Text Placeholder 6">
            <a:extLst>
              <a:ext uri="{FF2B5EF4-FFF2-40B4-BE49-F238E27FC236}">
                <a16:creationId xmlns:a16="http://schemas.microsoft.com/office/drawing/2014/main" id="{7FBCDA03-779D-4009-8556-E5E389E6EBC6}"/>
              </a:ext>
            </a:extLst>
          </p:cNvPr>
          <p:cNvSpPr>
            <a:spLocks noGrp="1"/>
          </p:cNvSpPr>
          <p:nvPr>
            <p:ph type="body" sz="quarter" idx="16" hasCustomPrompt="1"/>
          </p:nvPr>
        </p:nvSpPr>
        <p:spPr>
          <a:xfrm>
            <a:off x="523394" y="7203865"/>
            <a:ext cx="10022994" cy="492336"/>
          </a:xfrm>
        </p:spPr>
        <p:txBody>
          <a:bodyPr>
            <a:normAutofit/>
          </a:bodyPr>
          <a:lstStyle>
            <a:lvl1pPr marL="0" indent="0">
              <a:spcBef>
                <a:spcPts val="50"/>
              </a:spcBef>
              <a:spcAft>
                <a:spcPts val="50"/>
              </a:spcAft>
              <a:buFont typeface="Arial" panose="020B0604020202020204" pitchFamily="34" charset="0"/>
              <a:buChar char="​"/>
              <a:defRPr sz="800" cap="none" baseline="0">
                <a:solidFill>
                  <a:schemeClr val="tx1"/>
                </a:solidFill>
                <a:latin typeface="+mn-lt"/>
              </a:defRPr>
            </a:lvl1pPr>
          </a:lstStyle>
          <a:p>
            <a:pPr lvl="0"/>
            <a:r>
              <a:rPr lang="en-US"/>
              <a:t>Type footnote here</a:t>
            </a:r>
          </a:p>
        </p:txBody>
      </p:sp>
      <p:sp>
        <p:nvSpPr>
          <p:cNvPr id="11" name="Picture Placeholder 2">
            <a:extLst>
              <a:ext uri="{FF2B5EF4-FFF2-40B4-BE49-F238E27FC236}">
                <a16:creationId xmlns:a16="http://schemas.microsoft.com/office/drawing/2014/main" id="{782483D8-A394-44D2-A83C-018E4CAB6EBC}"/>
              </a:ext>
            </a:extLst>
          </p:cNvPr>
          <p:cNvSpPr>
            <a:spLocks noGrp="1" noChangeAspect="1"/>
          </p:cNvSpPr>
          <p:nvPr>
            <p:ph type="pic" idx="17"/>
          </p:nvPr>
        </p:nvSpPr>
        <p:spPr>
          <a:xfrm>
            <a:off x="6560820" y="5070169"/>
            <a:ext cx="6603638" cy="1723664"/>
          </a:xfrm>
          <a:solidFill>
            <a:srgbClr val="E1E3E7"/>
          </a:solidFill>
        </p:spPr>
        <p:txBody>
          <a:bodyPr bIns="640080" anchor="ctr">
            <a:normAutofit/>
          </a:bodyPr>
          <a:lstStyle>
            <a:lvl1pPr marL="0" indent="0" algn="ctr">
              <a:buNone/>
              <a:defRPr sz="1100" cap="none">
                <a:solidFill>
                  <a:schemeClr val="accent6"/>
                </a:solidFill>
                <a:latin typeface="+mn-lt"/>
              </a:defRPr>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p>
        </p:txBody>
      </p:sp>
      <p:sp>
        <p:nvSpPr>
          <p:cNvPr id="12" name="Picture Placeholder 2">
            <a:extLst>
              <a:ext uri="{FF2B5EF4-FFF2-40B4-BE49-F238E27FC236}">
                <a16:creationId xmlns:a16="http://schemas.microsoft.com/office/drawing/2014/main" id="{256DA48A-897E-458C-816C-26BBF217885B}"/>
              </a:ext>
            </a:extLst>
          </p:cNvPr>
          <p:cNvSpPr>
            <a:spLocks noGrp="1" noChangeAspect="1"/>
          </p:cNvSpPr>
          <p:nvPr>
            <p:ph type="pic" idx="18"/>
          </p:nvPr>
        </p:nvSpPr>
        <p:spPr>
          <a:xfrm>
            <a:off x="6560820" y="3185390"/>
            <a:ext cx="6603638" cy="1723664"/>
          </a:xfrm>
          <a:solidFill>
            <a:srgbClr val="E1E3E7"/>
          </a:solidFill>
        </p:spPr>
        <p:txBody>
          <a:bodyPr bIns="640080" anchor="ctr">
            <a:normAutofit/>
          </a:bodyPr>
          <a:lstStyle>
            <a:lvl1pPr marL="0" indent="0" algn="ctr">
              <a:buNone/>
              <a:defRPr sz="1100" cap="none">
                <a:solidFill>
                  <a:schemeClr val="accent6"/>
                </a:solidFill>
                <a:latin typeface="+mn-lt"/>
              </a:defRPr>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p>
        </p:txBody>
      </p:sp>
    </p:spTree>
    <p:extLst>
      <p:ext uri="{BB962C8B-B14F-4D97-AF65-F5344CB8AC3E}">
        <p14:creationId xmlns:p14="http://schemas.microsoft.com/office/powerpoint/2010/main" val="42756592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Content and 3 Pictures">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2ECB3DDC-6D59-4FFA-9EE5-829427FC0528}"/>
              </a:ext>
            </a:extLst>
          </p:cNvPr>
          <p:cNvSpPr>
            <a:spLocks noGrp="1" noChangeAspect="1"/>
          </p:cNvSpPr>
          <p:nvPr>
            <p:ph type="pic" idx="18"/>
          </p:nvPr>
        </p:nvSpPr>
        <p:spPr>
          <a:xfrm>
            <a:off x="7924798" y="1300612"/>
            <a:ext cx="5239659" cy="1723664"/>
          </a:xfrm>
          <a:solidFill>
            <a:srgbClr val="E1E3E7"/>
          </a:solidFill>
        </p:spPr>
        <p:txBody>
          <a:bodyPr bIns="640080" anchor="ctr">
            <a:normAutofit/>
          </a:bodyPr>
          <a:lstStyle>
            <a:lvl1pPr marL="0" indent="0" algn="ctr">
              <a:buNone/>
              <a:defRPr sz="1100" cap="none">
                <a:solidFill>
                  <a:schemeClr val="accent6"/>
                </a:solidFill>
                <a:latin typeface="+mn-lt"/>
              </a:defRPr>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p>
        </p:txBody>
      </p:sp>
      <p:sp>
        <p:nvSpPr>
          <p:cNvPr id="13" name="Picture Placeholder 2">
            <a:extLst>
              <a:ext uri="{FF2B5EF4-FFF2-40B4-BE49-F238E27FC236}">
                <a16:creationId xmlns:a16="http://schemas.microsoft.com/office/drawing/2014/main" id="{2E8CF6AA-D64B-4E62-8E9B-294B5715DCEB}"/>
              </a:ext>
            </a:extLst>
          </p:cNvPr>
          <p:cNvSpPr>
            <a:spLocks noGrp="1" noChangeAspect="1"/>
          </p:cNvSpPr>
          <p:nvPr>
            <p:ph type="pic" idx="19"/>
          </p:nvPr>
        </p:nvSpPr>
        <p:spPr>
          <a:xfrm>
            <a:off x="7924798" y="5070169"/>
            <a:ext cx="5239659" cy="1723664"/>
          </a:xfrm>
          <a:solidFill>
            <a:srgbClr val="E1E3E7"/>
          </a:solidFill>
        </p:spPr>
        <p:txBody>
          <a:bodyPr bIns="640080" anchor="ctr">
            <a:normAutofit/>
          </a:bodyPr>
          <a:lstStyle>
            <a:lvl1pPr marL="0" indent="0" algn="ctr">
              <a:buNone/>
              <a:defRPr sz="1100" cap="none">
                <a:solidFill>
                  <a:schemeClr val="accent6"/>
                </a:solidFill>
                <a:latin typeface="+mn-lt"/>
              </a:defRPr>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p>
        </p:txBody>
      </p:sp>
      <p:sp>
        <p:nvSpPr>
          <p:cNvPr id="15" name="Picture Placeholder 2">
            <a:extLst>
              <a:ext uri="{FF2B5EF4-FFF2-40B4-BE49-F238E27FC236}">
                <a16:creationId xmlns:a16="http://schemas.microsoft.com/office/drawing/2014/main" id="{576D1A43-00CA-46B9-B6D3-AEE18E81D3CC}"/>
              </a:ext>
            </a:extLst>
          </p:cNvPr>
          <p:cNvSpPr>
            <a:spLocks noGrp="1" noChangeAspect="1"/>
          </p:cNvSpPr>
          <p:nvPr>
            <p:ph type="pic" idx="20"/>
          </p:nvPr>
        </p:nvSpPr>
        <p:spPr>
          <a:xfrm>
            <a:off x="7924798" y="3185390"/>
            <a:ext cx="5239659" cy="1723664"/>
          </a:xfrm>
          <a:solidFill>
            <a:srgbClr val="E1E3E7"/>
          </a:solidFill>
        </p:spPr>
        <p:txBody>
          <a:bodyPr bIns="640080" anchor="ctr">
            <a:normAutofit/>
          </a:bodyPr>
          <a:lstStyle>
            <a:lvl1pPr marL="0" indent="0" algn="ctr">
              <a:buNone/>
              <a:defRPr sz="1100" cap="none">
                <a:solidFill>
                  <a:schemeClr val="accent6"/>
                </a:solidFill>
                <a:latin typeface="+mn-lt"/>
              </a:defRPr>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p>
        </p:txBody>
      </p:sp>
      <p:sp>
        <p:nvSpPr>
          <p:cNvPr id="5" name="Date Placeholder 4"/>
          <p:cNvSpPr>
            <a:spLocks noGrp="1"/>
          </p:cNvSpPr>
          <p:nvPr>
            <p:ph type="dt" sz="half" idx="10"/>
          </p:nvPr>
        </p:nvSpPr>
        <p:spPr/>
        <p:txBody>
          <a:bodyPr/>
          <a:lstStyle/>
          <a:p>
            <a:fld id="{E3FECC50-D924-4732-A020-A3DA94EE9A2B}" type="datetime1">
              <a:rPr lang="en-US" smtClean="0"/>
              <a:t>6/16/2022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marL="173736" indent="-173736" algn="l" fontAlgn="ctr">
              <a:buClr>
                <a:srgbClr val="93835B"/>
              </a:buClr>
              <a:buSzPct val="130000"/>
              <a:buFont typeface="Arial" panose="020B0604020202020204" pitchFamily="34" charset="0"/>
              <a:buNone/>
              <a:defRPr/>
            </a:lvl1pPr>
          </a:lstStyle>
          <a:p>
            <a:fld id="{D236D13B-EE26-42DE-B4C0-CDC4EEB81A7E}" type="slidenum">
              <a:rPr lang="en-GB" smtClean="0"/>
              <a:pPr/>
              <a:t>‹#›</a:t>
            </a:fld>
            <a:endParaRPr lang="en-GB"/>
          </a:p>
        </p:txBody>
      </p:sp>
      <p:sp>
        <p:nvSpPr>
          <p:cNvPr id="9" name="Title 1">
            <a:extLst>
              <a:ext uri="{FF2B5EF4-FFF2-40B4-BE49-F238E27FC236}">
                <a16:creationId xmlns:a16="http://schemas.microsoft.com/office/drawing/2014/main" id="{49B86B34-AAF6-401B-AAD5-7F2E2B285698}"/>
              </a:ext>
            </a:extLst>
          </p:cNvPr>
          <p:cNvSpPr>
            <a:spLocks noGrp="1"/>
          </p:cNvSpPr>
          <p:nvPr>
            <p:ph type="title" hasCustomPrompt="1"/>
          </p:nvPr>
        </p:nvSpPr>
        <p:spPr>
          <a:xfrm>
            <a:off x="525147" y="192024"/>
            <a:ext cx="11462327" cy="290531"/>
          </a:xfrm>
        </p:spPr>
        <p:txBody>
          <a:bodyPr/>
          <a:lstStyle>
            <a:lvl1pPr>
              <a:defRPr/>
            </a:lvl1pPr>
          </a:lstStyle>
          <a:p>
            <a:r>
              <a:rPr lang="en-US"/>
              <a:t>Type page title in all caps – one line only</a:t>
            </a:r>
          </a:p>
        </p:txBody>
      </p:sp>
      <p:sp>
        <p:nvSpPr>
          <p:cNvPr id="10" name="Text Placeholder 2">
            <a:extLst>
              <a:ext uri="{FF2B5EF4-FFF2-40B4-BE49-F238E27FC236}">
                <a16:creationId xmlns:a16="http://schemas.microsoft.com/office/drawing/2014/main" id="{28F48C2F-7E9F-45AF-AAF0-EA32BABFF669}"/>
              </a:ext>
            </a:extLst>
          </p:cNvPr>
          <p:cNvSpPr>
            <a:spLocks noGrp="1"/>
          </p:cNvSpPr>
          <p:nvPr>
            <p:ph type="body" idx="15" hasCustomPrompt="1"/>
          </p:nvPr>
        </p:nvSpPr>
        <p:spPr>
          <a:xfrm>
            <a:off x="525147" y="493776"/>
            <a:ext cx="11470702" cy="315686"/>
          </a:xfrm>
        </p:spPr>
        <p:txBody>
          <a:bodyPr>
            <a:noAutofit/>
          </a:bodyPr>
          <a:lstStyle>
            <a:lvl1pPr marL="0" indent="0" algn="l">
              <a:buNone/>
              <a:defRPr sz="2000" b="1" cap="none" baseline="0">
                <a:solidFill>
                  <a:srgbClr val="D5C29F"/>
                </a:solidFill>
                <a:latin typeface="+mn-lt"/>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Type Subtitle in Initial Caps (Cap Each Word) – One Line Only</a:t>
            </a:r>
          </a:p>
        </p:txBody>
      </p:sp>
      <p:sp>
        <p:nvSpPr>
          <p:cNvPr id="14" name="Text Placeholder 6">
            <a:extLst>
              <a:ext uri="{FF2B5EF4-FFF2-40B4-BE49-F238E27FC236}">
                <a16:creationId xmlns:a16="http://schemas.microsoft.com/office/drawing/2014/main" id="{7FBCDA03-779D-4009-8556-E5E389E6EBC6}"/>
              </a:ext>
            </a:extLst>
          </p:cNvPr>
          <p:cNvSpPr>
            <a:spLocks noGrp="1"/>
          </p:cNvSpPr>
          <p:nvPr>
            <p:ph type="body" sz="quarter" idx="16" hasCustomPrompt="1"/>
          </p:nvPr>
        </p:nvSpPr>
        <p:spPr>
          <a:xfrm>
            <a:off x="523394" y="7203865"/>
            <a:ext cx="10022994" cy="492336"/>
          </a:xfrm>
        </p:spPr>
        <p:txBody>
          <a:bodyPr>
            <a:normAutofit/>
          </a:bodyPr>
          <a:lstStyle>
            <a:lvl1pPr marL="0" indent="0">
              <a:spcBef>
                <a:spcPts val="50"/>
              </a:spcBef>
              <a:spcAft>
                <a:spcPts val="50"/>
              </a:spcAft>
              <a:buFont typeface="Arial" panose="020B0604020202020204" pitchFamily="34" charset="0"/>
              <a:buChar char="​"/>
              <a:defRPr sz="800" cap="none" baseline="0">
                <a:solidFill>
                  <a:schemeClr val="tx1"/>
                </a:solidFill>
                <a:latin typeface="+mn-lt"/>
              </a:defRPr>
            </a:lvl1pPr>
          </a:lstStyle>
          <a:p>
            <a:pPr lvl="0"/>
            <a:r>
              <a:rPr lang="en-US"/>
              <a:t>Type footnote here</a:t>
            </a:r>
          </a:p>
        </p:txBody>
      </p:sp>
    </p:spTree>
    <p:extLst>
      <p:ext uri="{BB962C8B-B14F-4D97-AF65-F5344CB8AC3E}">
        <p14:creationId xmlns:p14="http://schemas.microsoft.com/office/powerpoint/2010/main" val="6293113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Content and 3 Pictures">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2ECB3DDC-6D59-4FFA-9EE5-829427FC0528}"/>
              </a:ext>
            </a:extLst>
          </p:cNvPr>
          <p:cNvSpPr>
            <a:spLocks noGrp="1" noChangeAspect="1"/>
          </p:cNvSpPr>
          <p:nvPr>
            <p:ph type="pic" idx="18"/>
          </p:nvPr>
        </p:nvSpPr>
        <p:spPr>
          <a:xfrm>
            <a:off x="8055430" y="1300611"/>
            <a:ext cx="5239659" cy="5471835"/>
          </a:xfrm>
          <a:solidFill>
            <a:srgbClr val="E1E3E7"/>
          </a:solidFill>
        </p:spPr>
        <p:txBody>
          <a:bodyPr bIns="640080" anchor="ctr">
            <a:normAutofit/>
          </a:bodyPr>
          <a:lstStyle>
            <a:lvl1pPr marL="0" indent="0" algn="ctr">
              <a:buNone/>
              <a:defRPr sz="1100" cap="none">
                <a:solidFill>
                  <a:schemeClr val="accent6"/>
                </a:solidFill>
                <a:latin typeface="+mn-lt"/>
              </a:defRPr>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p>
        </p:txBody>
      </p:sp>
      <p:sp>
        <p:nvSpPr>
          <p:cNvPr id="5" name="Date Placeholder 4"/>
          <p:cNvSpPr>
            <a:spLocks noGrp="1"/>
          </p:cNvSpPr>
          <p:nvPr>
            <p:ph type="dt" sz="half" idx="10"/>
          </p:nvPr>
        </p:nvSpPr>
        <p:spPr/>
        <p:txBody>
          <a:bodyPr/>
          <a:lstStyle/>
          <a:p>
            <a:fld id="{E3FECC50-D924-4732-A020-A3DA94EE9A2B}" type="datetime1">
              <a:rPr lang="en-US" smtClean="0"/>
              <a:t>6/16/2022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marL="173736" indent="-173736" algn="l" fontAlgn="ctr">
              <a:buClr>
                <a:srgbClr val="93835B"/>
              </a:buClr>
              <a:buSzPct val="130000"/>
              <a:buFont typeface="Arial" panose="020B0604020202020204" pitchFamily="34" charset="0"/>
              <a:buNone/>
              <a:defRPr/>
            </a:lvl1pPr>
          </a:lstStyle>
          <a:p>
            <a:fld id="{D236D13B-EE26-42DE-B4C0-CDC4EEB81A7E}" type="slidenum">
              <a:rPr lang="en-GB" smtClean="0"/>
              <a:pPr/>
              <a:t>‹#›</a:t>
            </a:fld>
            <a:endParaRPr lang="en-GB"/>
          </a:p>
        </p:txBody>
      </p:sp>
      <p:sp>
        <p:nvSpPr>
          <p:cNvPr id="9" name="Title 1">
            <a:extLst>
              <a:ext uri="{FF2B5EF4-FFF2-40B4-BE49-F238E27FC236}">
                <a16:creationId xmlns:a16="http://schemas.microsoft.com/office/drawing/2014/main" id="{49B86B34-AAF6-401B-AAD5-7F2E2B285698}"/>
              </a:ext>
            </a:extLst>
          </p:cNvPr>
          <p:cNvSpPr>
            <a:spLocks noGrp="1"/>
          </p:cNvSpPr>
          <p:nvPr>
            <p:ph type="title" hasCustomPrompt="1"/>
          </p:nvPr>
        </p:nvSpPr>
        <p:spPr>
          <a:xfrm>
            <a:off x="525147" y="192024"/>
            <a:ext cx="11462327" cy="290531"/>
          </a:xfrm>
        </p:spPr>
        <p:txBody>
          <a:bodyPr/>
          <a:lstStyle>
            <a:lvl1pPr>
              <a:defRPr/>
            </a:lvl1pPr>
          </a:lstStyle>
          <a:p>
            <a:r>
              <a:rPr lang="en-US"/>
              <a:t>Type page title in all caps – one line only</a:t>
            </a:r>
          </a:p>
        </p:txBody>
      </p:sp>
      <p:sp>
        <p:nvSpPr>
          <p:cNvPr id="10" name="Text Placeholder 2">
            <a:extLst>
              <a:ext uri="{FF2B5EF4-FFF2-40B4-BE49-F238E27FC236}">
                <a16:creationId xmlns:a16="http://schemas.microsoft.com/office/drawing/2014/main" id="{28F48C2F-7E9F-45AF-AAF0-EA32BABFF669}"/>
              </a:ext>
            </a:extLst>
          </p:cNvPr>
          <p:cNvSpPr>
            <a:spLocks noGrp="1"/>
          </p:cNvSpPr>
          <p:nvPr>
            <p:ph type="body" idx="15" hasCustomPrompt="1"/>
          </p:nvPr>
        </p:nvSpPr>
        <p:spPr>
          <a:xfrm>
            <a:off x="525147" y="493776"/>
            <a:ext cx="11470702" cy="315686"/>
          </a:xfrm>
        </p:spPr>
        <p:txBody>
          <a:bodyPr>
            <a:noAutofit/>
          </a:bodyPr>
          <a:lstStyle>
            <a:lvl1pPr marL="0" indent="0" algn="l">
              <a:buNone/>
              <a:defRPr sz="2000" b="1" cap="none" baseline="0">
                <a:solidFill>
                  <a:srgbClr val="D5C29F"/>
                </a:solidFill>
                <a:latin typeface="+mn-lt"/>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Type Subtitle in Initial Caps (Cap Each Word) – One Line Only</a:t>
            </a:r>
          </a:p>
        </p:txBody>
      </p:sp>
      <p:sp>
        <p:nvSpPr>
          <p:cNvPr id="14" name="Text Placeholder 6">
            <a:extLst>
              <a:ext uri="{FF2B5EF4-FFF2-40B4-BE49-F238E27FC236}">
                <a16:creationId xmlns:a16="http://schemas.microsoft.com/office/drawing/2014/main" id="{7FBCDA03-779D-4009-8556-E5E389E6EBC6}"/>
              </a:ext>
            </a:extLst>
          </p:cNvPr>
          <p:cNvSpPr>
            <a:spLocks noGrp="1"/>
          </p:cNvSpPr>
          <p:nvPr>
            <p:ph type="body" sz="quarter" idx="16" hasCustomPrompt="1"/>
          </p:nvPr>
        </p:nvSpPr>
        <p:spPr>
          <a:xfrm>
            <a:off x="523394" y="7203865"/>
            <a:ext cx="10022994" cy="492336"/>
          </a:xfrm>
        </p:spPr>
        <p:txBody>
          <a:bodyPr>
            <a:normAutofit/>
          </a:bodyPr>
          <a:lstStyle>
            <a:lvl1pPr marL="0" indent="0">
              <a:spcBef>
                <a:spcPts val="50"/>
              </a:spcBef>
              <a:spcAft>
                <a:spcPts val="50"/>
              </a:spcAft>
              <a:buFont typeface="Arial" panose="020B0604020202020204" pitchFamily="34" charset="0"/>
              <a:buChar char="​"/>
              <a:defRPr sz="800" cap="none" baseline="0">
                <a:solidFill>
                  <a:schemeClr val="tx1"/>
                </a:solidFill>
                <a:latin typeface="+mn-lt"/>
              </a:defRPr>
            </a:lvl1pPr>
          </a:lstStyle>
          <a:p>
            <a:pPr lvl="0"/>
            <a:r>
              <a:rPr lang="en-US"/>
              <a:t>Type footnote here</a:t>
            </a:r>
          </a:p>
        </p:txBody>
      </p:sp>
      <p:sp>
        <p:nvSpPr>
          <p:cNvPr id="19" name="Picture Placeholder 2">
            <a:extLst>
              <a:ext uri="{FF2B5EF4-FFF2-40B4-BE49-F238E27FC236}">
                <a16:creationId xmlns:a16="http://schemas.microsoft.com/office/drawing/2014/main" id="{2DA615A4-A61D-40CA-AD60-DECD37D59641}"/>
              </a:ext>
            </a:extLst>
          </p:cNvPr>
          <p:cNvSpPr>
            <a:spLocks noGrp="1" noChangeAspect="1"/>
          </p:cNvSpPr>
          <p:nvPr>
            <p:ph type="pic" idx="20"/>
          </p:nvPr>
        </p:nvSpPr>
        <p:spPr>
          <a:xfrm>
            <a:off x="523875" y="2436267"/>
            <a:ext cx="3557941" cy="2474859"/>
          </a:xfrm>
          <a:solidFill>
            <a:srgbClr val="E1E3E7"/>
          </a:solidFill>
        </p:spPr>
        <p:txBody>
          <a:bodyPr bIns="640080" anchor="ctr">
            <a:normAutofit/>
          </a:bodyPr>
          <a:lstStyle>
            <a:lvl1pPr marL="0" indent="0" algn="ctr">
              <a:buNone/>
              <a:defRPr sz="1100" cap="none">
                <a:solidFill>
                  <a:schemeClr val="accent6"/>
                </a:solidFill>
                <a:latin typeface="+mn-lt"/>
              </a:defRPr>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p>
        </p:txBody>
      </p:sp>
      <p:sp>
        <p:nvSpPr>
          <p:cNvPr id="20" name="Picture Placeholder 2">
            <a:extLst>
              <a:ext uri="{FF2B5EF4-FFF2-40B4-BE49-F238E27FC236}">
                <a16:creationId xmlns:a16="http://schemas.microsoft.com/office/drawing/2014/main" id="{A2AF4F34-8362-40D3-B6CB-0D43D9BC36A8}"/>
              </a:ext>
            </a:extLst>
          </p:cNvPr>
          <p:cNvSpPr>
            <a:spLocks noGrp="1" noChangeAspect="1"/>
          </p:cNvSpPr>
          <p:nvPr>
            <p:ph type="pic" idx="21"/>
          </p:nvPr>
        </p:nvSpPr>
        <p:spPr>
          <a:xfrm>
            <a:off x="4214458" y="2436267"/>
            <a:ext cx="3557941" cy="2474859"/>
          </a:xfrm>
          <a:solidFill>
            <a:srgbClr val="E1E3E7"/>
          </a:solidFill>
        </p:spPr>
        <p:txBody>
          <a:bodyPr bIns="640080" anchor="ctr">
            <a:normAutofit/>
          </a:bodyPr>
          <a:lstStyle>
            <a:lvl1pPr marL="0" indent="0" algn="ctr">
              <a:buNone/>
              <a:defRPr sz="1100" cap="none">
                <a:solidFill>
                  <a:schemeClr val="accent6"/>
                </a:solidFill>
                <a:latin typeface="+mn-lt"/>
              </a:defRPr>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p>
        </p:txBody>
      </p:sp>
    </p:spTree>
    <p:extLst>
      <p:ext uri="{BB962C8B-B14F-4D97-AF65-F5344CB8AC3E}">
        <p14:creationId xmlns:p14="http://schemas.microsoft.com/office/powerpoint/2010/main" val="12147043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16DFF9-59A8-457C-ADAE-A46B464968A9}"/>
              </a:ext>
            </a:extLst>
          </p:cNvPr>
          <p:cNvPicPr>
            <a:picLocks noChangeAspect="1"/>
          </p:cNvPicPr>
          <p:nvPr userDrawn="1"/>
        </p:nvPicPr>
        <p:blipFill rotWithShape="1">
          <a:blip r:embed="rId2"/>
          <a:srcRect l="687" t="3114" r="3293" b="25281"/>
          <a:stretch/>
        </p:blipFill>
        <p:spPr>
          <a:xfrm>
            <a:off x="0" y="-1"/>
            <a:ext cx="13817599" cy="5631309"/>
          </a:xfrm>
          <a:prstGeom prst="rect">
            <a:avLst/>
          </a:prstGeom>
        </p:spPr>
      </p:pic>
      <p:sp>
        <p:nvSpPr>
          <p:cNvPr id="4" name="Date Placeholder 3"/>
          <p:cNvSpPr>
            <a:spLocks noGrp="1"/>
          </p:cNvSpPr>
          <p:nvPr>
            <p:ph type="dt" sz="half" idx="10"/>
          </p:nvPr>
        </p:nvSpPr>
        <p:spPr/>
        <p:txBody>
          <a:bodyPr/>
          <a:lstStyle/>
          <a:p>
            <a:fld id="{FBF81225-7156-4945-A001-38DF91B51DC7}" type="datetime1">
              <a:rPr lang="en-US" smtClean="0"/>
              <a:t>6/16/2022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3817600" y="7941944"/>
            <a:ext cx="667326" cy="413808"/>
          </a:xfrm>
        </p:spPr>
        <p:txBody>
          <a:bodyPr/>
          <a:lstStyle>
            <a:lvl1pPr marL="173736" indent="-173736" algn="l" fontAlgn="ctr">
              <a:buClr>
                <a:srgbClr val="93835B"/>
              </a:buClr>
              <a:buSzPct val="130000"/>
              <a:buFont typeface="Arial" panose="020B0604020202020204" pitchFamily="34" charset="0"/>
              <a:buNone/>
              <a:defRPr/>
            </a:lvl1pPr>
          </a:lstStyle>
          <a:p>
            <a:fld id="{D236D13B-EE26-42DE-B4C0-CDC4EEB81A7E}" type="slidenum">
              <a:rPr lang="en-GB" smtClean="0"/>
              <a:pPr/>
              <a:t>‹#›</a:t>
            </a:fld>
            <a:endParaRPr lang="en-GB"/>
          </a:p>
        </p:txBody>
      </p:sp>
      <p:sp>
        <p:nvSpPr>
          <p:cNvPr id="10" name="Title 1"/>
          <p:cNvSpPr>
            <a:spLocks noGrp="1"/>
          </p:cNvSpPr>
          <p:nvPr>
            <p:ph type="ctrTitle" hasCustomPrompt="1"/>
          </p:nvPr>
        </p:nvSpPr>
        <p:spPr bwMode="invGray">
          <a:xfrm>
            <a:off x="946035" y="7059603"/>
            <a:ext cx="11925531" cy="285360"/>
          </a:xfrm>
        </p:spPr>
        <p:txBody>
          <a:bodyPr anchor="b">
            <a:normAutofit/>
          </a:bodyPr>
          <a:lstStyle>
            <a:lvl1pPr algn="ctr">
              <a:defRPr sz="2000" spc="0">
                <a:solidFill>
                  <a:schemeClr val="tx1"/>
                </a:solidFill>
                <a:latin typeface="+mj-lt"/>
              </a:defRPr>
            </a:lvl1pPr>
          </a:lstStyle>
          <a:p>
            <a:r>
              <a:rPr lang="en-US"/>
              <a:t>Type insightful Title</a:t>
            </a:r>
          </a:p>
        </p:txBody>
      </p:sp>
      <p:cxnSp>
        <p:nvCxnSpPr>
          <p:cNvPr id="13" name="Straight Connector 12">
            <a:extLst>
              <a:ext uri="{FF2B5EF4-FFF2-40B4-BE49-F238E27FC236}">
                <a16:creationId xmlns:a16="http://schemas.microsoft.com/office/drawing/2014/main" id="{3A53F567-DD8A-4887-81A6-72D1645A8A77}"/>
              </a:ext>
            </a:extLst>
          </p:cNvPr>
          <p:cNvCxnSpPr>
            <a:cxnSpLocks/>
          </p:cNvCxnSpPr>
          <p:nvPr userDrawn="1"/>
        </p:nvCxnSpPr>
        <p:spPr bwMode="invGray">
          <a:xfrm>
            <a:off x="2572488" y="6896829"/>
            <a:ext cx="8672624" cy="0"/>
          </a:xfrm>
          <a:prstGeom prst="line">
            <a:avLst/>
          </a:prstGeom>
          <a:ln w="9525" cap="rnd">
            <a:solidFill>
              <a:srgbClr val="C6AC7F"/>
            </a:solidFill>
            <a:round/>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D97B8B38-AA50-4221-9D81-B0997B7059F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invGray">
          <a:xfrm>
            <a:off x="4696797" y="5931560"/>
            <a:ext cx="4424007" cy="822960"/>
          </a:xfrm>
          <a:prstGeom prst="rect">
            <a:avLst/>
          </a:prstGeom>
        </p:spPr>
      </p:pic>
    </p:spTree>
    <p:extLst>
      <p:ext uri="{BB962C8B-B14F-4D97-AF65-F5344CB8AC3E}">
        <p14:creationId xmlns:p14="http://schemas.microsoft.com/office/powerpoint/2010/main" val="31411476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Content and 3 Pictures">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2ECB3DDC-6D59-4FFA-9EE5-829427FC0528}"/>
              </a:ext>
            </a:extLst>
          </p:cNvPr>
          <p:cNvSpPr>
            <a:spLocks noGrp="1" noChangeAspect="1"/>
          </p:cNvSpPr>
          <p:nvPr>
            <p:ph type="pic" idx="18"/>
          </p:nvPr>
        </p:nvSpPr>
        <p:spPr>
          <a:xfrm>
            <a:off x="8055430" y="1300611"/>
            <a:ext cx="5239659" cy="5471835"/>
          </a:xfrm>
          <a:solidFill>
            <a:srgbClr val="E1E3E7"/>
          </a:solidFill>
        </p:spPr>
        <p:txBody>
          <a:bodyPr bIns="640080" anchor="ctr">
            <a:normAutofit/>
          </a:bodyPr>
          <a:lstStyle>
            <a:lvl1pPr marL="0" indent="0" algn="ctr">
              <a:buNone/>
              <a:defRPr sz="1100" cap="none">
                <a:solidFill>
                  <a:schemeClr val="accent6"/>
                </a:solidFill>
                <a:latin typeface="+mn-lt"/>
              </a:defRPr>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p>
        </p:txBody>
      </p:sp>
      <p:sp>
        <p:nvSpPr>
          <p:cNvPr id="5" name="Date Placeholder 4"/>
          <p:cNvSpPr>
            <a:spLocks noGrp="1"/>
          </p:cNvSpPr>
          <p:nvPr>
            <p:ph type="dt" sz="half" idx="10"/>
          </p:nvPr>
        </p:nvSpPr>
        <p:spPr/>
        <p:txBody>
          <a:bodyPr/>
          <a:lstStyle/>
          <a:p>
            <a:fld id="{E3FECC50-D924-4732-A020-A3DA94EE9A2B}" type="datetime1">
              <a:rPr lang="en-US" smtClean="0"/>
              <a:t>6/16/2022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marL="173736" indent="-173736" algn="l" fontAlgn="ctr">
              <a:buClr>
                <a:srgbClr val="93835B"/>
              </a:buClr>
              <a:buSzPct val="130000"/>
              <a:buFont typeface="Arial" panose="020B0604020202020204" pitchFamily="34" charset="0"/>
              <a:buNone/>
              <a:defRPr/>
            </a:lvl1pPr>
          </a:lstStyle>
          <a:p>
            <a:fld id="{D236D13B-EE26-42DE-B4C0-CDC4EEB81A7E}" type="slidenum">
              <a:rPr lang="en-GB" smtClean="0"/>
              <a:pPr/>
              <a:t>‹#›</a:t>
            </a:fld>
            <a:endParaRPr lang="en-GB"/>
          </a:p>
        </p:txBody>
      </p:sp>
      <p:sp>
        <p:nvSpPr>
          <p:cNvPr id="9" name="Title 1">
            <a:extLst>
              <a:ext uri="{FF2B5EF4-FFF2-40B4-BE49-F238E27FC236}">
                <a16:creationId xmlns:a16="http://schemas.microsoft.com/office/drawing/2014/main" id="{49B86B34-AAF6-401B-AAD5-7F2E2B285698}"/>
              </a:ext>
            </a:extLst>
          </p:cNvPr>
          <p:cNvSpPr>
            <a:spLocks noGrp="1"/>
          </p:cNvSpPr>
          <p:nvPr>
            <p:ph type="title" hasCustomPrompt="1"/>
          </p:nvPr>
        </p:nvSpPr>
        <p:spPr>
          <a:xfrm>
            <a:off x="525147" y="192024"/>
            <a:ext cx="11462327" cy="290531"/>
          </a:xfrm>
        </p:spPr>
        <p:txBody>
          <a:bodyPr/>
          <a:lstStyle>
            <a:lvl1pPr>
              <a:defRPr/>
            </a:lvl1pPr>
          </a:lstStyle>
          <a:p>
            <a:r>
              <a:rPr lang="en-US"/>
              <a:t>Type page title in all caps – one line only</a:t>
            </a:r>
          </a:p>
        </p:txBody>
      </p:sp>
      <p:sp>
        <p:nvSpPr>
          <p:cNvPr id="10" name="Text Placeholder 2">
            <a:extLst>
              <a:ext uri="{FF2B5EF4-FFF2-40B4-BE49-F238E27FC236}">
                <a16:creationId xmlns:a16="http://schemas.microsoft.com/office/drawing/2014/main" id="{28F48C2F-7E9F-45AF-AAF0-EA32BABFF669}"/>
              </a:ext>
            </a:extLst>
          </p:cNvPr>
          <p:cNvSpPr>
            <a:spLocks noGrp="1"/>
          </p:cNvSpPr>
          <p:nvPr>
            <p:ph type="body" idx="15" hasCustomPrompt="1"/>
          </p:nvPr>
        </p:nvSpPr>
        <p:spPr>
          <a:xfrm>
            <a:off x="525147" y="493776"/>
            <a:ext cx="11470702" cy="315686"/>
          </a:xfrm>
        </p:spPr>
        <p:txBody>
          <a:bodyPr>
            <a:noAutofit/>
          </a:bodyPr>
          <a:lstStyle>
            <a:lvl1pPr marL="0" indent="0" algn="l">
              <a:buNone/>
              <a:defRPr sz="2000" b="1" cap="none" baseline="0">
                <a:solidFill>
                  <a:srgbClr val="D5C29F"/>
                </a:solidFill>
                <a:latin typeface="+mn-lt"/>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Type Subtitle in Initial Caps (Cap Each Word) – One Line Only</a:t>
            </a:r>
          </a:p>
        </p:txBody>
      </p:sp>
      <p:sp>
        <p:nvSpPr>
          <p:cNvPr id="14" name="Text Placeholder 6">
            <a:extLst>
              <a:ext uri="{FF2B5EF4-FFF2-40B4-BE49-F238E27FC236}">
                <a16:creationId xmlns:a16="http://schemas.microsoft.com/office/drawing/2014/main" id="{7FBCDA03-779D-4009-8556-E5E389E6EBC6}"/>
              </a:ext>
            </a:extLst>
          </p:cNvPr>
          <p:cNvSpPr>
            <a:spLocks noGrp="1"/>
          </p:cNvSpPr>
          <p:nvPr>
            <p:ph type="body" sz="quarter" idx="16" hasCustomPrompt="1"/>
          </p:nvPr>
        </p:nvSpPr>
        <p:spPr>
          <a:xfrm>
            <a:off x="523394" y="7203865"/>
            <a:ext cx="10022994" cy="492336"/>
          </a:xfrm>
        </p:spPr>
        <p:txBody>
          <a:bodyPr>
            <a:normAutofit/>
          </a:bodyPr>
          <a:lstStyle>
            <a:lvl1pPr marL="0" indent="0">
              <a:spcBef>
                <a:spcPts val="50"/>
              </a:spcBef>
              <a:spcAft>
                <a:spcPts val="50"/>
              </a:spcAft>
              <a:buFont typeface="Arial" panose="020B0604020202020204" pitchFamily="34" charset="0"/>
              <a:buChar char="​"/>
              <a:defRPr sz="800" cap="none" baseline="0">
                <a:solidFill>
                  <a:schemeClr val="tx1"/>
                </a:solidFill>
                <a:latin typeface="+mn-lt"/>
              </a:defRPr>
            </a:lvl1pPr>
          </a:lstStyle>
          <a:p>
            <a:pPr lvl="0"/>
            <a:r>
              <a:rPr lang="en-US"/>
              <a:t>Type footnote here</a:t>
            </a:r>
          </a:p>
        </p:txBody>
      </p:sp>
      <p:sp>
        <p:nvSpPr>
          <p:cNvPr id="17" name="Picture Placeholder 2">
            <a:extLst>
              <a:ext uri="{FF2B5EF4-FFF2-40B4-BE49-F238E27FC236}">
                <a16:creationId xmlns:a16="http://schemas.microsoft.com/office/drawing/2014/main" id="{C53BC9C1-A72E-4D95-A8CA-A665BCBC9C58}"/>
              </a:ext>
            </a:extLst>
          </p:cNvPr>
          <p:cNvSpPr>
            <a:spLocks noGrp="1" noChangeAspect="1"/>
          </p:cNvSpPr>
          <p:nvPr>
            <p:ph type="pic" idx="19"/>
          </p:nvPr>
        </p:nvSpPr>
        <p:spPr>
          <a:xfrm>
            <a:off x="523875" y="2436268"/>
            <a:ext cx="7248524" cy="2474859"/>
          </a:xfrm>
          <a:solidFill>
            <a:srgbClr val="E1E3E7"/>
          </a:solidFill>
        </p:spPr>
        <p:txBody>
          <a:bodyPr bIns="640080" anchor="ctr">
            <a:normAutofit/>
          </a:bodyPr>
          <a:lstStyle>
            <a:lvl1pPr marL="0" indent="0" algn="ctr">
              <a:buNone/>
              <a:defRPr sz="1100" cap="none">
                <a:solidFill>
                  <a:schemeClr val="accent6"/>
                </a:solidFill>
                <a:latin typeface="+mn-lt"/>
              </a:defRPr>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p>
        </p:txBody>
      </p:sp>
    </p:spTree>
    <p:extLst>
      <p:ext uri="{BB962C8B-B14F-4D97-AF65-F5344CB8AC3E}">
        <p14:creationId xmlns:p14="http://schemas.microsoft.com/office/powerpoint/2010/main" val="38228361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Content and 3 Pictures">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7924800" y="1300612"/>
            <a:ext cx="5239658" cy="2666706"/>
          </a:xfrm>
          <a:solidFill>
            <a:srgbClr val="E1E3E7"/>
          </a:solidFill>
        </p:spPr>
        <p:txBody>
          <a:bodyPr bIns="640080" anchor="ctr">
            <a:normAutofit/>
          </a:bodyPr>
          <a:lstStyle>
            <a:lvl1pPr marL="0" indent="0" algn="ctr">
              <a:buNone/>
              <a:defRPr sz="1100" cap="none">
                <a:solidFill>
                  <a:schemeClr val="accent6"/>
                </a:solidFill>
                <a:latin typeface="+mn-lt"/>
              </a:defRPr>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p>
        </p:txBody>
      </p:sp>
      <p:sp>
        <p:nvSpPr>
          <p:cNvPr id="5" name="Date Placeholder 4"/>
          <p:cNvSpPr>
            <a:spLocks noGrp="1"/>
          </p:cNvSpPr>
          <p:nvPr>
            <p:ph type="dt" sz="half" idx="10"/>
          </p:nvPr>
        </p:nvSpPr>
        <p:spPr/>
        <p:txBody>
          <a:bodyPr/>
          <a:lstStyle/>
          <a:p>
            <a:fld id="{E3FECC50-D924-4732-A020-A3DA94EE9A2B}" type="datetime1">
              <a:rPr lang="en-US" smtClean="0"/>
              <a:t>6/16/2022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marL="173736" indent="-173736" algn="l" fontAlgn="ctr">
              <a:buClr>
                <a:srgbClr val="93835B"/>
              </a:buClr>
              <a:buSzPct val="130000"/>
              <a:buFont typeface="Arial" panose="020B0604020202020204" pitchFamily="34" charset="0"/>
              <a:buNone/>
              <a:defRPr/>
            </a:lvl1pPr>
          </a:lstStyle>
          <a:p>
            <a:fld id="{D236D13B-EE26-42DE-B4C0-CDC4EEB81A7E}" type="slidenum">
              <a:rPr lang="en-GB" smtClean="0"/>
              <a:pPr/>
              <a:t>‹#›</a:t>
            </a:fld>
            <a:endParaRPr lang="en-GB"/>
          </a:p>
        </p:txBody>
      </p:sp>
      <p:sp>
        <p:nvSpPr>
          <p:cNvPr id="9" name="Title 1">
            <a:extLst>
              <a:ext uri="{FF2B5EF4-FFF2-40B4-BE49-F238E27FC236}">
                <a16:creationId xmlns:a16="http://schemas.microsoft.com/office/drawing/2014/main" id="{49B86B34-AAF6-401B-AAD5-7F2E2B285698}"/>
              </a:ext>
            </a:extLst>
          </p:cNvPr>
          <p:cNvSpPr>
            <a:spLocks noGrp="1"/>
          </p:cNvSpPr>
          <p:nvPr>
            <p:ph type="title" hasCustomPrompt="1"/>
          </p:nvPr>
        </p:nvSpPr>
        <p:spPr>
          <a:xfrm>
            <a:off x="525147" y="192024"/>
            <a:ext cx="11462327" cy="290531"/>
          </a:xfrm>
        </p:spPr>
        <p:txBody>
          <a:bodyPr/>
          <a:lstStyle>
            <a:lvl1pPr>
              <a:defRPr/>
            </a:lvl1pPr>
          </a:lstStyle>
          <a:p>
            <a:r>
              <a:rPr lang="en-US"/>
              <a:t>Type page title in all caps – one line only</a:t>
            </a:r>
          </a:p>
        </p:txBody>
      </p:sp>
      <p:sp>
        <p:nvSpPr>
          <p:cNvPr id="10" name="Text Placeholder 2">
            <a:extLst>
              <a:ext uri="{FF2B5EF4-FFF2-40B4-BE49-F238E27FC236}">
                <a16:creationId xmlns:a16="http://schemas.microsoft.com/office/drawing/2014/main" id="{28F48C2F-7E9F-45AF-AAF0-EA32BABFF669}"/>
              </a:ext>
            </a:extLst>
          </p:cNvPr>
          <p:cNvSpPr>
            <a:spLocks noGrp="1"/>
          </p:cNvSpPr>
          <p:nvPr>
            <p:ph type="body" idx="15" hasCustomPrompt="1"/>
          </p:nvPr>
        </p:nvSpPr>
        <p:spPr>
          <a:xfrm>
            <a:off x="525147" y="493776"/>
            <a:ext cx="11470702" cy="315686"/>
          </a:xfrm>
        </p:spPr>
        <p:txBody>
          <a:bodyPr>
            <a:noAutofit/>
          </a:bodyPr>
          <a:lstStyle>
            <a:lvl1pPr marL="0" indent="0" algn="l">
              <a:buNone/>
              <a:defRPr sz="2000" b="1" cap="none" baseline="0">
                <a:solidFill>
                  <a:srgbClr val="D5C29F"/>
                </a:solidFill>
                <a:latin typeface="+mn-lt"/>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Type Subtitle in Initial Caps (Cap Each Word) – One Line Only</a:t>
            </a:r>
          </a:p>
        </p:txBody>
      </p:sp>
      <p:sp>
        <p:nvSpPr>
          <p:cNvPr id="14" name="Text Placeholder 6">
            <a:extLst>
              <a:ext uri="{FF2B5EF4-FFF2-40B4-BE49-F238E27FC236}">
                <a16:creationId xmlns:a16="http://schemas.microsoft.com/office/drawing/2014/main" id="{7FBCDA03-779D-4009-8556-E5E389E6EBC6}"/>
              </a:ext>
            </a:extLst>
          </p:cNvPr>
          <p:cNvSpPr>
            <a:spLocks noGrp="1"/>
          </p:cNvSpPr>
          <p:nvPr>
            <p:ph type="body" sz="quarter" idx="16" hasCustomPrompt="1"/>
          </p:nvPr>
        </p:nvSpPr>
        <p:spPr>
          <a:xfrm>
            <a:off x="523394" y="7203865"/>
            <a:ext cx="10022994" cy="492336"/>
          </a:xfrm>
        </p:spPr>
        <p:txBody>
          <a:bodyPr>
            <a:normAutofit/>
          </a:bodyPr>
          <a:lstStyle>
            <a:lvl1pPr marL="0" indent="0">
              <a:spcBef>
                <a:spcPts val="50"/>
              </a:spcBef>
              <a:spcAft>
                <a:spcPts val="50"/>
              </a:spcAft>
              <a:buFont typeface="Arial" panose="020B0604020202020204" pitchFamily="34" charset="0"/>
              <a:buChar char="​"/>
              <a:defRPr sz="800" cap="none" baseline="0">
                <a:solidFill>
                  <a:schemeClr val="tx1"/>
                </a:solidFill>
                <a:latin typeface="+mn-lt"/>
              </a:defRPr>
            </a:lvl1pPr>
          </a:lstStyle>
          <a:p>
            <a:pPr lvl="0"/>
            <a:r>
              <a:rPr lang="en-US"/>
              <a:t>Type footnote here</a:t>
            </a:r>
          </a:p>
        </p:txBody>
      </p:sp>
      <p:sp>
        <p:nvSpPr>
          <p:cNvPr id="11" name="Picture Placeholder 2">
            <a:extLst>
              <a:ext uri="{FF2B5EF4-FFF2-40B4-BE49-F238E27FC236}">
                <a16:creationId xmlns:a16="http://schemas.microsoft.com/office/drawing/2014/main" id="{782483D8-A394-44D2-A83C-018E4CAB6EBC}"/>
              </a:ext>
            </a:extLst>
          </p:cNvPr>
          <p:cNvSpPr>
            <a:spLocks noGrp="1" noChangeAspect="1"/>
          </p:cNvSpPr>
          <p:nvPr>
            <p:ph type="pic" idx="17"/>
          </p:nvPr>
        </p:nvSpPr>
        <p:spPr>
          <a:xfrm>
            <a:off x="7924800" y="4127127"/>
            <a:ext cx="5239658" cy="2666706"/>
          </a:xfrm>
          <a:solidFill>
            <a:srgbClr val="E1E3E7"/>
          </a:solidFill>
        </p:spPr>
        <p:txBody>
          <a:bodyPr bIns="640080" anchor="ctr">
            <a:normAutofit/>
          </a:bodyPr>
          <a:lstStyle>
            <a:lvl1pPr marL="0" indent="0" algn="ctr">
              <a:buNone/>
              <a:defRPr sz="1100" cap="none">
                <a:solidFill>
                  <a:schemeClr val="accent6"/>
                </a:solidFill>
                <a:latin typeface="+mn-lt"/>
              </a:defRPr>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p>
        </p:txBody>
      </p:sp>
    </p:spTree>
    <p:extLst>
      <p:ext uri="{BB962C8B-B14F-4D97-AF65-F5344CB8AC3E}">
        <p14:creationId xmlns:p14="http://schemas.microsoft.com/office/powerpoint/2010/main" val="19763341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 Pictures">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23394" y="4032782"/>
            <a:ext cx="4032227" cy="2446419"/>
          </a:xfrm>
          <a:solidFill>
            <a:srgbClr val="E1E3E7"/>
          </a:solidFill>
        </p:spPr>
        <p:txBody>
          <a:bodyPr bIns="640080" anchor="ctr">
            <a:normAutofit/>
          </a:bodyPr>
          <a:lstStyle>
            <a:lvl1pPr marL="0" indent="0" algn="ctr">
              <a:buNone/>
              <a:defRPr sz="1100" cap="none">
                <a:solidFill>
                  <a:schemeClr val="accent6"/>
                </a:solidFill>
                <a:latin typeface="+mn-lt"/>
              </a:defRPr>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p>
        </p:txBody>
      </p:sp>
      <p:sp>
        <p:nvSpPr>
          <p:cNvPr id="5" name="Date Placeholder 4"/>
          <p:cNvSpPr>
            <a:spLocks noGrp="1"/>
          </p:cNvSpPr>
          <p:nvPr>
            <p:ph type="dt" sz="half" idx="10"/>
          </p:nvPr>
        </p:nvSpPr>
        <p:spPr/>
        <p:txBody>
          <a:bodyPr/>
          <a:lstStyle/>
          <a:p>
            <a:fld id="{E3FECC50-D924-4732-A020-A3DA94EE9A2B}" type="datetime1">
              <a:rPr lang="en-US" smtClean="0"/>
              <a:t>6/16/2022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marL="173736" indent="-173736" algn="l" fontAlgn="ctr">
              <a:buClr>
                <a:srgbClr val="93835B"/>
              </a:buClr>
              <a:buSzPct val="130000"/>
              <a:buFont typeface="Arial" panose="020B0604020202020204" pitchFamily="34" charset="0"/>
              <a:buNone/>
              <a:defRPr/>
            </a:lvl1pPr>
          </a:lstStyle>
          <a:p>
            <a:fld id="{D236D13B-EE26-42DE-B4C0-CDC4EEB81A7E}" type="slidenum">
              <a:rPr lang="en-GB" smtClean="0"/>
              <a:pPr/>
              <a:t>‹#›</a:t>
            </a:fld>
            <a:endParaRPr lang="en-GB"/>
          </a:p>
        </p:txBody>
      </p:sp>
      <p:sp>
        <p:nvSpPr>
          <p:cNvPr id="9" name="Title 1">
            <a:extLst>
              <a:ext uri="{FF2B5EF4-FFF2-40B4-BE49-F238E27FC236}">
                <a16:creationId xmlns:a16="http://schemas.microsoft.com/office/drawing/2014/main" id="{49B86B34-AAF6-401B-AAD5-7F2E2B285698}"/>
              </a:ext>
            </a:extLst>
          </p:cNvPr>
          <p:cNvSpPr>
            <a:spLocks noGrp="1"/>
          </p:cNvSpPr>
          <p:nvPr>
            <p:ph type="title" hasCustomPrompt="1"/>
          </p:nvPr>
        </p:nvSpPr>
        <p:spPr>
          <a:xfrm>
            <a:off x="525147" y="192024"/>
            <a:ext cx="11462327" cy="290531"/>
          </a:xfrm>
        </p:spPr>
        <p:txBody>
          <a:bodyPr/>
          <a:lstStyle>
            <a:lvl1pPr>
              <a:defRPr/>
            </a:lvl1pPr>
          </a:lstStyle>
          <a:p>
            <a:r>
              <a:rPr lang="en-US"/>
              <a:t>Type page title in all caps – one line only</a:t>
            </a:r>
          </a:p>
        </p:txBody>
      </p:sp>
      <p:sp>
        <p:nvSpPr>
          <p:cNvPr id="10" name="Text Placeholder 2">
            <a:extLst>
              <a:ext uri="{FF2B5EF4-FFF2-40B4-BE49-F238E27FC236}">
                <a16:creationId xmlns:a16="http://schemas.microsoft.com/office/drawing/2014/main" id="{28F48C2F-7E9F-45AF-AAF0-EA32BABFF669}"/>
              </a:ext>
            </a:extLst>
          </p:cNvPr>
          <p:cNvSpPr>
            <a:spLocks noGrp="1"/>
          </p:cNvSpPr>
          <p:nvPr>
            <p:ph type="body" idx="15" hasCustomPrompt="1"/>
          </p:nvPr>
        </p:nvSpPr>
        <p:spPr>
          <a:xfrm>
            <a:off x="525147" y="493776"/>
            <a:ext cx="11470702" cy="315686"/>
          </a:xfrm>
        </p:spPr>
        <p:txBody>
          <a:bodyPr>
            <a:noAutofit/>
          </a:bodyPr>
          <a:lstStyle>
            <a:lvl1pPr marL="0" indent="0" algn="l">
              <a:buNone/>
              <a:defRPr sz="2000" b="1" cap="none" baseline="0">
                <a:solidFill>
                  <a:srgbClr val="D5C29F"/>
                </a:solidFill>
                <a:latin typeface="+mn-lt"/>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Type Subtitle in Initial Caps (Cap Each Word) – One Line Only</a:t>
            </a:r>
          </a:p>
        </p:txBody>
      </p:sp>
      <p:sp>
        <p:nvSpPr>
          <p:cNvPr id="14" name="Text Placeholder 6">
            <a:extLst>
              <a:ext uri="{FF2B5EF4-FFF2-40B4-BE49-F238E27FC236}">
                <a16:creationId xmlns:a16="http://schemas.microsoft.com/office/drawing/2014/main" id="{7FBCDA03-779D-4009-8556-E5E389E6EBC6}"/>
              </a:ext>
            </a:extLst>
          </p:cNvPr>
          <p:cNvSpPr>
            <a:spLocks noGrp="1"/>
          </p:cNvSpPr>
          <p:nvPr>
            <p:ph type="body" sz="quarter" idx="16" hasCustomPrompt="1"/>
          </p:nvPr>
        </p:nvSpPr>
        <p:spPr>
          <a:xfrm>
            <a:off x="523394" y="7203865"/>
            <a:ext cx="10022994" cy="492336"/>
          </a:xfrm>
        </p:spPr>
        <p:txBody>
          <a:bodyPr>
            <a:normAutofit/>
          </a:bodyPr>
          <a:lstStyle>
            <a:lvl1pPr marL="0" indent="0">
              <a:spcBef>
                <a:spcPts val="50"/>
              </a:spcBef>
              <a:spcAft>
                <a:spcPts val="50"/>
              </a:spcAft>
              <a:buFont typeface="Arial" panose="020B0604020202020204" pitchFamily="34" charset="0"/>
              <a:buChar char="​"/>
              <a:defRPr sz="800" cap="none" baseline="0">
                <a:solidFill>
                  <a:schemeClr val="tx1"/>
                </a:solidFill>
                <a:latin typeface="+mn-lt"/>
              </a:defRPr>
            </a:lvl1pPr>
          </a:lstStyle>
          <a:p>
            <a:pPr lvl="0"/>
            <a:r>
              <a:rPr lang="en-US"/>
              <a:t>Type footnote here</a:t>
            </a:r>
          </a:p>
        </p:txBody>
      </p:sp>
      <p:sp>
        <p:nvSpPr>
          <p:cNvPr id="11" name="Picture Placeholder 2">
            <a:extLst>
              <a:ext uri="{FF2B5EF4-FFF2-40B4-BE49-F238E27FC236}">
                <a16:creationId xmlns:a16="http://schemas.microsoft.com/office/drawing/2014/main" id="{782483D8-A394-44D2-A83C-018E4CAB6EBC}"/>
              </a:ext>
            </a:extLst>
          </p:cNvPr>
          <p:cNvSpPr>
            <a:spLocks noGrp="1" noChangeAspect="1"/>
          </p:cNvSpPr>
          <p:nvPr>
            <p:ph type="pic" idx="17"/>
          </p:nvPr>
        </p:nvSpPr>
        <p:spPr>
          <a:xfrm>
            <a:off x="4894497" y="4050173"/>
            <a:ext cx="4032227" cy="2428313"/>
          </a:xfrm>
          <a:solidFill>
            <a:srgbClr val="E1E3E7"/>
          </a:solidFill>
        </p:spPr>
        <p:txBody>
          <a:bodyPr bIns="640080" anchor="ctr">
            <a:normAutofit/>
          </a:bodyPr>
          <a:lstStyle>
            <a:lvl1pPr marL="0" indent="0" algn="ctr">
              <a:buNone/>
              <a:defRPr sz="1100" cap="none">
                <a:solidFill>
                  <a:schemeClr val="accent6"/>
                </a:solidFill>
                <a:latin typeface="+mn-lt"/>
              </a:defRPr>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p>
        </p:txBody>
      </p:sp>
      <p:sp>
        <p:nvSpPr>
          <p:cNvPr id="12" name="Picture Placeholder 2">
            <a:extLst>
              <a:ext uri="{FF2B5EF4-FFF2-40B4-BE49-F238E27FC236}">
                <a16:creationId xmlns:a16="http://schemas.microsoft.com/office/drawing/2014/main" id="{256DA48A-897E-458C-816C-26BBF217885B}"/>
              </a:ext>
            </a:extLst>
          </p:cNvPr>
          <p:cNvSpPr>
            <a:spLocks noGrp="1" noChangeAspect="1"/>
          </p:cNvSpPr>
          <p:nvPr>
            <p:ph type="pic" idx="18"/>
          </p:nvPr>
        </p:nvSpPr>
        <p:spPr>
          <a:xfrm>
            <a:off x="9265604" y="4032782"/>
            <a:ext cx="4032227" cy="2446419"/>
          </a:xfrm>
          <a:solidFill>
            <a:srgbClr val="E1E3E7"/>
          </a:solidFill>
        </p:spPr>
        <p:txBody>
          <a:bodyPr bIns="640080" anchor="ctr">
            <a:normAutofit/>
          </a:bodyPr>
          <a:lstStyle>
            <a:lvl1pPr marL="0" indent="0" algn="ctr">
              <a:buNone/>
              <a:defRPr sz="1100" cap="none">
                <a:solidFill>
                  <a:schemeClr val="accent6"/>
                </a:solidFill>
                <a:latin typeface="+mn-lt"/>
              </a:defRPr>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p>
        </p:txBody>
      </p:sp>
      <p:sp>
        <p:nvSpPr>
          <p:cNvPr id="13" name="Picture Placeholder 2">
            <a:extLst>
              <a:ext uri="{FF2B5EF4-FFF2-40B4-BE49-F238E27FC236}">
                <a16:creationId xmlns:a16="http://schemas.microsoft.com/office/drawing/2014/main" id="{13EDE40E-9D3C-4B17-94FD-D85A369C459C}"/>
              </a:ext>
            </a:extLst>
          </p:cNvPr>
          <p:cNvSpPr>
            <a:spLocks noGrp="1" noChangeAspect="1"/>
          </p:cNvSpPr>
          <p:nvPr>
            <p:ph type="pic" idx="19"/>
          </p:nvPr>
        </p:nvSpPr>
        <p:spPr>
          <a:xfrm>
            <a:off x="523395" y="1380756"/>
            <a:ext cx="4028600" cy="2476129"/>
          </a:xfrm>
          <a:solidFill>
            <a:srgbClr val="E1E3E7"/>
          </a:solidFill>
        </p:spPr>
        <p:txBody>
          <a:bodyPr bIns="640080" anchor="ctr">
            <a:normAutofit/>
          </a:bodyPr>
          <a:lstStyle>
            <a:lvl1pPr marL="0" indent="0" algn="ctr">
              <a:buNone/>
              <a:defRPr sz="1100" cap="none">
                <a:solidFill>
                  <a:schemeClr val="accent6"/>
                </a:solidFill>
                <a:latin typeface="+mn-lt"/>
              </a:defRPr>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p>
        </p:txBody>
      </p:sp>
      <p:sp>
        <p:nvSpPr>
          <p:cNvPr id="15" name="Picture Placeholder 2">
            <a:extLst>
              <a:ext uri="{FF2B5EF4-FFF2-40B4-BE49-F238E27FC236}">
                <a16:creationId xmlns:a16="http://schemas.microsoft.com/office/drawing/2014/main" id="{7F5DBE4D-89EE-4145-A7B9-BF48F555793A}"/>
              </a:ext>
            </a:extLst>
          </p:cNvPr>
          <p:cNvSpPr>
            <a:spLocks noGrp="1" noChangeAspect="1"/>
          </p:cNvSpPr>
          <p:nvPr>
            <p:ph type="pic" idx="20"/>
          </p:nvPr>
        </p:nvSpPr>
        <p:spPr>
          <a:xfrm>
            <a:off x="4887958" y="1380756"/>
            <a:ext cx="4028600" cy="2476129"/>
          </a:xfrm>
          <a:solidFill>
            <a:srgbClr val="E1E3E7"/>
          </a:solidFill>
        </p:spPr>
        <p:txBody>
          <a:bodyPr bIns="640080" anchor="ctr">
            <a:normAutofit/>
          </a:bodyPr>
          <a:lstStyle>
            <a:lvl1pPr marL="0" indent="0" algn="ctr">
              <a:buNone/>
              <a:defRPr sz="1100" cap="none">
                <a:solidFill>
                  <a:schemeClr val="accent6"/>
                </a:solidFill>
                <a:latin typeface="+mn-lt"/>
              </a:defRPr>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p>
        </p:txBody>
      </p:sp>
      <p:sp>
        <p:nvSpPr>
          <p:cNvPr id="16" name="Picture Placeholder 2">
            <a:extLst>
              <a:ext uri="{FF2B5EF4-FFF2-40B4-BE49-F238E27FC236}">
                <a16:creationId xmlns:a16="http://schemas.microsoft.com/office/drawing/2014/main" id="{505E59E9-8CC4-4656-9F26-94406938DE3B}"/>
              </a:ext>
            </a:extLst>
          </p:cNvPr>
          <p:cNvSpPr>
            <a:spLocks noGrp="1" noChangeAspect="1"/>
          </p:cNvSpPr>
          <p:nvPr>
            <p:ph type="pic" idx="21"/>
          </p:nvPr>
        </p:nvSpPr>
        <p:spPr>
          <a:xfrm>
            <a:off x="9252521" y="1380756"/>
            <a:ext cx="4028600" cy="2476129"/>
          </a:xfrm>
          <a:solidFill>
            <a:srgbClr val="E1E3E7"/>
          </a:solidFill>
        </p:spPr>
        <p:txBody>
          <a:bodyPr bIns="640080" anchor="ctr">
            <a:normAutofit/>
          </a:bodyPr>
          <a:lstStyle>
            <a:lvl1pPr marL="0" indent="0" algn="ctr">
              <a:buNone/>
              <a:defRPr sz="1100" cap="none">
                <a:solidFill>
                  <a:schemeClr val="accent6"/>
                </a:solidFill>
                <a:latin typeface="+mn-lt"/>
              </a:defRPr>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p>
        </p:txBody>
      </p:sp>
    </p:spTree>
    <p:extLst>
      <p:ext uri="{BB962C8B-B14F-4D97-AF65-F5344CB8AC3E}">
        <p14:creationId xmlns:p14="http://schemas.microsoft.com/office/powerpoint/2010/main" val="35534195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42E89-66F0-4E44-9362-D179ED31D50F}"/>
              </a:ext>
            </a:extLst>
          </p:cNvPr>
          <p:cNvSpPr>
            <a:spLocks noGrp="1"/>
          </p:cNvSpPr>
          <p:nvPr>
            <p:ph type="title" hasCustomPrompt="1"/>
          </p:nvPr>
        </p:nvSpPr>
        <p:spPr/>
        <p:txBody>
          <a:bodyPr/>
          <a:lstStyle>
            <a:lvl1pPr>
              <a:defRPr/>
            </a:lvl1pPr>
          </a:lstStyle>
          <a:p>
            <a:r>
              <a:rPr lang="en-US"/>
              <a:t>Type Track Record title</a:t>
            </a:r>
          </a:p>
        </p:txBody>
      </p:sp>
      <p:sp>
        <p:nvSpPr>
          <p:cNvPr id="3" name="Date Placeholder 2">
            <a:extLst>
              <a:ext uri="{FF2B5EF4-FFF2-40B4-BE49-F238E27FC236}">
                <a16:creationId xmlns:a16="http://schemas.microsoft.com/office/drawing/2014/main" id="{58942416-9F06-4A21-8B41-76D2D42783E7}"/>
              </a:ext>
            </a:extLst>
          </p:cNvPr>
          <p:cNvSpPr>
            <a:spLocks noGrp="1"/>
          </p:cNvSpPr>
          <p:nvPr>
            <p:ph type="dt" sz="half" idx="10"/>
          </p:nvPr>
        </p:nvSpPr>
        <p:spPr/>
        <p:txBody>
          <a:bodyPr/>
          <a:lstStyle/>
          <a:p>
            <a:fld id="{B47BD6AD-9131-4C9B-8543-E311E82AC296}" type="datetime1">
              <a:rPr lang="en-US" smtClean="0"/>
              <a:t>6/16/2022</a:t>
            </a:fld>
            <a:endParaRPr lang="en-US"/>
          </a:p>
        </p:txBody>
      </p:sp>
      <p:sp>
        <p:nvSpPr>
          <p:cNvPr id="4" name="Footer Placeholder 3">
            <a:extLst>
              <a:ext uri="{FF2B5EF4-FFF2-40B4-BE49-F238E27FC236}">
                <a16:creationId xmlns:a16="http://schemas.microsoft.com/office/drawing/2014/main" id="{36E6CE5A-933D-4315-AED1-9968A37F7B5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CEEBC4-9D35-47C9-B991-4438C9395737}"/>
              </a:ext>
            </a:extLst>
          </p:cNvPr>
          <p:cNvSpPr>
            <a:spLocks noGrp="1"/>
          </p:cNvSpPr>
          <p:nvPr>
            <p:ph type="sldNum" sz="quarter" idx="12"/>
          </p:nvPr>
        </p:nvSpPr>
        <p:spPr/>
        <p:txBody>
          <a:bodyPr/>
          <a:lstStyle>
            <a:lvl1pPr marL="173736" indent="-173736" algn="l" fontAlgn="ctr">
              <a:buClr>
                <a:srgbClr val="93835B"/>
              </a:buClr>
              <a:buSzPct val="130000"/>
              <a:buFont typeface="Arial" panose="020B0604020202020204" pitchFamily="34" charset="0"/>
              <a:buNone/>
              <a:defRPr/>
            </a:lvl1pPr>
          </a:lstStyle>
          <a:p>
            <a:fld id="{D236D13B-EE26-42DE-B4C0-CDC4EEB81A7E}" type="slidenum">
              <a:rPr lang="en-GB" smtClean="0"/>
              <a:pPr/>
              <a:t>‹#›</a:t>
            </a:fld>
            <a:endParaRPr lang="en-GB"/>
          </a:p>
        </p:txBody>
      </p:sp>
      <p:sp>
        <p:nvSpPr>
          <p:cNvPr id="10" name="Text Placeholder 2">
            <a:extLst>
              <a:ext uri="{FF2B5EF4-FFF2-40B4-BE49-F238E27FC236}">
                <a16:creationId xmlns:a16="http://schemas.microsoft.com/office/drawing/2014/main" id="{6E634247-A867-4F0C-A5F0-1A43DDF4C870}"/>
              </a:ext>
            </a:extLst>
          </p:cNvPr>
          <p:cNvSpPr>
            <a:spLocks noGrp="1"/>
          </p:cNvSpPr>
          <p:nvPr>
            <p:ph type="body" idx="1" hasCustomPrompt="1"/>
          </p:nvPr>
        </p:nvSpPr>
        <p:spPr>
          <a:xfrm>
            <a:off x="525147" y="493776"/>
            <a:ext cx="11470702" cy="315686"/>
          </a:xfrm>
        </p:spPr>
        <p:txBody>
          <a:bodyPr>
            <a:noAutofit/>
          </a:bodyPr>
          <a:lstStyle>
            <a:lvl1pPr marL="0" indent="0" algn="l">
              <a:buNone/>
              <a:defRPr sz="2000" b="1" cap="none" baseline="0">
                <a:solidFill>
                  <a:srgbClr val="D5C29F"/>
                </a:solidFill>
                <a:latin typeface="+mn-lt"/>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Type Subtitle in Initial Caps (Cap Each Word) – One Line Only</a:t>
            </a:r>
          </a:p>
        </p:txBody>
      </p:sp>
      <p:sp>
        <p:nvSpPr>
          <p:cNvPr id="8" name="Picture Placeholder 7">
            <a:extLst>
              <a:ext uri="{FF2B5EF4-FFF2-40B4-BE49-F238E27FC236}">
                <a16:creationId xmlns:a16="http://schemas.microsoft.com/office/drawing/2014/main" id="{44CBA009-C495-4224-8281-243218F44637}"/>
              </a:ext>
            </a:extLst>
          </p:cNvPr>
          <p:cNvSpPr>
            <a:spLocks noGrp="1"/>
          </p:cNvSpPr>
          <p:nvPr>
            <p:ph type="pic" sz="quarter" idx="18"/>
          </p:nvPr>
        </p:nvSpPr>
        <p:spPr>
          <a:xfrm>
            <a:off x="543698" y="2844297"/>
            <a:ext cx="1766455" cy="1094396"/>
          </a:xfrm>
          <a:prstGeom prst="callout1">
            <a:avLst>
              <a:gd name="adj1" fmla="val 102914"/>
              <a:gd name="adj2" fmla="val 101297"/>
              <a:gd name="adj3" fmla="val 102913"/>
              <a:gd name="adj4" fmla="val -345"/>
            </a:avLst>
          </a:prstGeom>
          <a:solidFill>
            <a:srgbClr val="E1E3E7"/>
          </a:solidFill>
          <a:ln>
            <a:solidFill>
              <a:schemeClr val="accent3"/>
            </a:solidFill>
          </a:ln>
        </p:spPr>
        <p:txBody>
          <a:bodyPr bIns="274320" anchor="ctr">
            <a:normAutofit/>
          </a:bodyPr>
          <a:lstStyle>
            <a:lvl1pPr algn="ctr">
              <a:defRPr sz="700" cap="none" baseline="0">
                <a:latin typeface="+mn-lt"/>
              </a:defRPr>
            </a:lvl1pPr>
          </a:lstStyle>
          <a:p>
            <a:r>
              <a:rPr lang="en-US"/>
              <a:t>Click icon to add picture</a:t>
            </a:r>
          </a:p>
        </p:txBody>
      </p:sp>
      <p:sp>
        <p:nvSpPr>
          <p:cNvPr id="19" name="Picture Placeholder 7">
            <a:extLst>
              <a:ext uri="{FF2B5EF4-FFF2-40B4-BE49-F238E27FC236}">
                <a16:creationId xmlns:a16="http://schemas.microsoft.com/office/drawing/2014/main" id="{06BF6088-A5FB-4B10-93D7-A8F1CA1A2755}"/>
              </a:ext>
            </a:extLst>
          </p:cNvPr>
          <p:cNvSpPr>
            <a:spLocks noGrp="1"/>
          </p:cNvSpPr>
          <p:nvPr>
            <p:ph type="pic" sz="quarter" idx="19"/>
          </p:nvPr>
        </p:nvSpPr>
        <p:spPr>
          <a:xfrm>
            <a:off x="2740394" y="2844297"/>
            <a:ext cx="1766455" cy="1094396"/>
          </a:xfrm>
          <a:prstGeom prst="callout1">
            <a:avLst>
              <a:gd name="adj1" fmla="val 102914"/>
              <a:gd name="adj2" fmla="val 101297"/>
              <a:gd name="adj3" fmla="val 102913"/>
              <a:gd name="adj4" fmla="val -345"/>
            </a:avLst>
          </a:prstGeom>
          <a:solidFill>
            <a:srgbClr val="E1E3E7"/>
          </a:solidFill>
          <a:ln>
            <a:solidFill>
              <a:schemeClr val="accent3"/>
            </a:solidFill>
          </a:ln>
        </p:spPr>
        <p:txBody>
          <a:bodyPr bIns="274320" anchor="ctr">
            <a:normAutofit/>
          </a:bodyPr>
          <a:lstStyle>
            <a:lvl1pPr algn="ctr">
              <a:defRPr sz="700" cap="none" baseline="0">
                <a:latin typeface="+mn-lt"/>
              </a:defRPr>
            </a:lvl1pPr>
          </a:lstStyle>
          <a:p>
            <a:r>
              <a:rPr lang="en-US"/>
              <a:t>Click icon to add picture</a:t>
            </a:r>
          </a:p>
        </p:txBody>
      </p:sp>
      <p:sp>
        <p:nvSpPr>
          <p:cNvPr id="20" name="Picture Placeholder 7">
            <a:extLst>
              <a:ext uri="{FF2B5EF4-FFF2-40B4-BE49-F238E27FC236}">
                <a16:creationId xmlns:a16="http://schemas.microsoft.com/office/drawing/2014/main" id="{C2957303-4412-4243-90C6-04BAE0A9FE2B}"/>
              </a:ext>
            </a:extLst>
          </p:cNvPr>
          <p:cNvSpPr>
            <a:spLocks noGrp="1"/>
          </p:cNvSpPr>
          <p:nvPr>
            <p:ph type="pic" sz="quarter" idx="20"/>
          </p:nvPr>
        </p:nvSpPr>
        <p:spPr>
          <a:xfrm>
            <a:off x="4937089" y="2844297"/>
            <a:ext cx="1766455" cy="1094396"/>
          </a:xfrm>
          <a:prstGeom prst="callout1">
            <a:avLst>
              <a:gd name="adj1" fmla="val 102914"/>
              <a:gd name="adj2" fmla="val 101297"/>
              <a:gd name="adj3" fmla="val 102913"/>
              <a:gd name="adj4" fmla="val -345"/>
            </a:avLst>
          </a:prstGeom>
          <a:solidFill>
            <a:srgbClr val="E1E3E7"/>
          </a:solidFill>
          <a:ln>
            <a:solidFill>
              <a:schemeClr val="accent3"/>
            </a:solidFill>
          </a:ln>
        </p:spPr>
        <p:txBody>
          <a:bodyPr bIns="274320" anchor="ctr">
            <a:normAutofit/>
          </a:bodyPr>
          <a:lstStyle>
            <a:lvl1pPr algn="ctr">
              <a:defRPr sz="700" cap="none" baseline="0">
                <a:latin typeface="+mn-lt"/>
              </a:defRPr>
            </a:lvl1pPr>
          </a:lstStyle>
          <a:p>
            <a:r>
              <a:rPr lang="en-US"/>
              <a:t>Click icon to add picture</a:t>
            </a:r>
          </a:p>
        </p:txBody>
      </p:sp>
      <p:sp>
        <p:nvSpPr>
          <p:cNvPr id="21" name="Picture Placeholder 7">
            <a:extLst>
              <a:ext uri="{FF2B5EF4-FFF2-40B4-BE49-F238E27FC236}">
                <a16:creationId xmlns:a16="http://schemas.microsoft.com/office/drawing/2014/main" id="{9995B115-9EC4-4B58-85ED-60496C4B7C62}"/>
              </a:ext>
            </a:extLst>
          </p:cNvPr>
          <p:cNvSpPr>
            <a:spLocks noGrp="1"/>
          </p:cNvSpPr>
          <p:nvPr>
            <p:ph type="pic" sz="quarter" idx="21"/>
          </p:nvPr>
        </p:nvSpPr>
        <p:spPr>
          <a:xfrm>
            <a:off x="7133784" y="2844297"/>
            <a:ext cx="1766455" cy="1094396"/>
          </a:xfrm>
          <a:prstGeom prst="callout1">
            <a:avLst>
              <a:gd name="adj1" fmla="val 102914"/>
              <a:gd name="adj2" fmla="val 101297"/>
              <a:gd name="adj3" fmla="val 102913"/>
              <a:gd name="adj4" fmla="val -345"/>
            </a:avLst>
          </a:prstGeom>
          <a:solidFill>
            <a:srgbClr val="E1E3E7"/>
          </a:solidFill>
          <a:ln>
            <a:solidFill>
              <a:schemeClr val="accent3"/>
            </a:solidFill>
          </a:ln>
        </p:spPr>
        <p:txBody>
          <a:bodyPr bIns="274320" anchor="ctr">
            <a:normAutofit/>
          </a:bodyPr>
          <a:lstStyle>
            <a:lvl1pPr algn="ctr">
              <a:defRPr sz="700" cap="none" baseline="0">
                <a:latin typeface="+mn-lt"/>
              </a:defRPr>
            </a:lvl1pPr>
          </a:lstStyle>
          <a:p>
            <a:r>
              <a:rPr lang="en-US"/>
              <a:t>Click icon to add picture</a:t>
            </a:r>
          </a:p>
        </p:txBody>
      </p:sp>
      <p:sp>
        <p:nvSpPr>
          <p:cNvPr id="22" name="Picture Placeholder 7">
            <a:extLst>
              <a:ext uri="{FF2B5EF4-FFF2-40B4-BE49-F238E27FC236}">
                <a16:creationId xmlns:a16="http://schemas.microsoft.com/office/drawing/2014/main" id="{6EF797CD-BAC9-4B2B-9004-D00EDF503A76}"/>
              </a:ext>
            </a:extLst>
          </p:cNvPr>
          <p:cNvSpPr>
            <a:spLocks noGrp="1"/>
          </p:cNvSpPr>
          <p:nvPr>
            <p:ph type="pic" sz="quarter" idx="22"/>
          </p:nvPr>
        </p:nvSpPr>
        <p:spPr>
          <a:xfrm>
            <a:off x="9330480" y="2844297"/>
            <a:ext cx="1766455" cy="1094396"/>
          </a:xfrm>
          <a:prstGeom prst="callout1">
            <a:avLst>
              <a:gd name="adj1" fmla="val 102914"/>
              <a:gd name="adj2" fmla="val 101297"/>
              <a:gd name="adj3" fmla="val 102913"/>
              <a:gd name="adj4" fmla="val -345"/>
            </a:avLst>
          </a:prstGeom>
          <a:solidFill>
            <a:srgbClr val="E1E3E7"/>
          </a:solidFill>
          <a:ln>
            <a:solidFill>
              <a:schemeClr val="accent3"/>
            </a:solidFill>
          </a:ln>
        </p:spPr>
        <p:txBody>
          <a:bodyPr bIns="274320" anchor="ctr">
            <a:normAutofit/>
          </a:bodyPr>
          <a:lstStyle>
            <a:lvl1pPr algn="ctr">
              <a:defRPr sz="700" cap="none" baseline="0">
                <a:latin typeface="+mn-lt"/>
              </a:defRPr>
            </a:lvl1pPr>
          </a:lstStyle>
          <a:p>
            <a:r>
              <a:rPr lang="en-US"/>
              <a:t>Click icon to add picture</a:t>
            </a:r>
          </a:p>
        </p:txBody>
      </p:sp>
      <p:sp>
        <p:nvSpPr>
          <p:cNvPr id="23" name="Picture Placeholder 7">
            <a:extLst>
              <a:ext uri="{FF2B5EF4-FFF2-40B4-BE49-F238E27FC236}">
                <a16:creationId xmlns:a16="http://schemas.microsoft.com/office/drawing/2014/main" id="{1AB1E16B-9C85-4538-BD3F-03AB6D11E4FB}"/>
              </a:ext>
            </a:extLst>
          </p:cNvPr>
          <p:cNvSpPr>
            <a:spLocks noGrp="1"/>
          </p:cNvSpPr>
          <p:nvPr>
            <p:ph type="pic" sz="quarter" idx="23"/>
          </p:nvPr>
        </p:nvSpPr>
        <p:spPr>
          <a:xfrm>
            <a:off x="11527174" y="2844297"/>
            <a:ext cx="1766455" cy="1094396"/>
          </a:xfrm>
          <a:prstGeom prst="callout1">
            <a:avLst>
              <a:gd name="adj1" fmla="val 102914"/>
              <a:gd name="adj2" fmla="val 101297"/>
              <a:gd name="adj3" fmla="val 102913"/>
              <a:gd name="adj4" fmla="val -345"/>
            </a:avLst>
          </a:prstGeom>
          <a:solidFill>
            <a:srgbClr val="E1E3E7"/>
          </a:solidFill>
          <a:ln>
            <a:solidFill>
              <a:schemeClr val="accent3"/>
            </a:solidFill>
          </a:ln>
        </p:spPr>
        <p:txBody>
          <a:bodyPr bIns="274320" anchor="ctr">
            <a:normAutofit/>
          </a:bodyPr>
          <a:lstStyle>
            <a:lvl1pPr algn="ctr">
              <a:defRPr sz="700" cap="none" baseline="0">
                <a:latin typeface="+mn-lt"/>
              </a:defRPr>
            </a:lvl1pPr>
          </a:lstStyle>
          <a:p>
            <a:r>
              <a:rPr lang="en-US"/>
              <a:t>Click icon to add picture</a:t>
            </a:r>
          </a:p>
        </p:txBody>
      </p:sp>
      <p:sp>
        <p:nvSpPr>
          <p:cNvPr id="24" name="Text Placeholder 23">
            <a:extLst>
              <a:ext uri="{FF2B5EF4-FFF2-40B4-BE49-F238E27FC236}">
                <a16:creationId xmlns:a16="http://schemas.microsoft.com/office/drawing/2014/main" id="{DD83C1EC-C7E3-407B-977A-6A439A6FB4B7}"/>
              </a:ext>
            </a:extLst>
          </p:cNvPr>
          <p:cNvSpPr>
            <a:spLocks noGrp="1"/>
          </p:cNvSpPr>
          <p:nvPr>
            <p:ph type="body" sz="quarter" idx="24" hasCustomPrompt="1"/>
          </p:nvPr>
        </p:nvSpPr>
        <p:spPr>
          <a:xfrm>
            <a:off x="543698" y="4022725"/>
            <a:ext cx="1766455" cy="160489"/>
          </a:xfrm>
        </p:spPr>
        <p:txBody>
          <a:bodyPr anchor="b">
            <a:noAutofit/>
          </a:bodyPr>
          <a:lstStyle>
            <a:lvl1pPr algn="l">
              <a:buNone/>
              <a:defRPr sz="900">
                <a:solidFill>
                  <a:schemeClr val="tx1"/>
                </a:solidFill>
              </a:defRPr>
            </a:lvl1pPr>
          </a:lstStyle>
          <a:p>
            <a:pPr lvl="0"/>
            <a:r>
              <a:rPr lang="en-US"/>
              <a:t>First Last</a:t>
            </a:r>
          </a:p>
        </p:txBody>
      </p:sp>
      <p:sp>
        <p:nvSpPr>
          <p:cNvPr id="25" name="Text Placeholder 23">
            <a:extLst>
              <a:ext uri="{FF2B5EF4-FFF2-40B4-BE49-F238E27FC236}">
                <a16:creationId xmlns:a16="http://schemas.microsoft.com/office/drawing/2014/main" id="{970D1958-F60F-4AAF-BB3E-2FC7EFE249D1}"/>
              </a:ext>
            </a:extLst>
          </p:cNvPr>
          <p:cNvSpPr>
            <a:spLocks noGrp="1"/>
          </p:cNvSpPr>
          <p:nvPr>
            <p:ph type="body" sz="quarter" idx="25" hasCustomPrompt="1"/>
          </p:nvPr>
        </p:nvSpPr>
        <p:spPr>
          <a:xfrm>
            <a:off x="543698" y="4191627"/>
            <a:ext cx="1766455" cy="134946"/>
          </a:xfrm>
        </p:spPr>
        <p:txBody>
          <a:bodyPr anchor="t">
            <a:noAutofit/>
          </a:bodyPr>
          <a:lstStyle>
            <a:lvl1pPr algn="l">
              <a:buNone/>
              <a:defRPr sz="1000" i="1" cap="none">
                <a:solidFill>
                  <a:schemeClr val="tx1"/>
                </a:solidFill>
                <a:latin typeface="+mn-lt"/>
              </a:defRPr>
            </a:lvl1pPr>
          </a:lstStyle>
          <a:p>
            <a:pPr lvl="0"/>
            <a:r>
              <a:rPr lang="en-US"/>
              <a:t>Title</a:t>
            </a:r>
          </a:p>
        </p:txBody>
      </p:sp>
      <p:sp>
        <p:nvSpPr>
          <p:cNvPr id="26" name="Text Placeholder 23">
            <a:extLst>
              <a:ext uri="{FF2B5EF4-FFF2-40B4-BE49-F238E27FC236}">
                <a16:creationId xmlns:a16="http://schemas.microsoft.com/office/drawing/2014/main" id="{8B2A5A45-3299-4B18-9E8D-785970064E50}"/>
              </a:ext>
            </a:extLst>
          </p:cNvPr>
          <p:cNvSpPr>
            <a:spLocks noGrp="1"/>
          </p:cNvSpPr>
          <p:nvPr>
            <p:ph type="body" sz="quarter" idx="26" hasCustomPrompt="1"/>
          </p:nvPr>
        </p:nvSpPr>
        <p:spPr>
          <a:xfrm>
            <a:off x="2740394" y="4022725"/>
            <a:ext cx="1766455" cy="160489"/>
          </a:xfrm>
        </p:spPr>
        <p:txBody>
          <a:bodyPr anchor="b">
            <a:noAutofit/>
          </a:bodyPr>
          <a:lstStyle>
            <a:lvl1pPr algn="l">
              <a:buNone/>
              <a:defRPr sz="900">
                <a:solidFill>
                  <a:schemeClr val="tx1"/>
                </a:solidFill>
              </a:defRPr>
            </a:lvl1pPr>
          </a:lstStyle>
          <a:p>
            <a:pPr lvl="0"/>
            <a:r>
              <a:rPr lang="en-US"/>
              <a:t>First Last</a:t>
            </a:r>
          </a:p>
        </p:txBody>
      </p:sp>
      <p:sp>
        <p:nvSpPr>
          <p:cNvPr id="27" name="Text Placeholder 23">
            <a:extLst>
              <a:ext uri="{FF2B5EF4-FFF2-40B4-BE49-F238E27FC236}">
                <a16:creationId xmlns:a16="http://schemas.microsoft.com/office/drawing/2014/main" id="{1550326F-5054-4C97-A6C8-5CD4D47F4399}"/>
              </a:ext>
            </a:extLst>
          </p:cNvPr>
          <p:cNvSpPr>
            <a:spLocks noGrp="1"/>
          </p:cNvSpPr>
          <p:nvPr>
            <p:ph type="body" sz="quarter" idx="27" hasCustomPrompt="1"/>
          </p:nvPr>
        </p:nvSpPr>
        <p:spPr>
          <a:xfrm>
            <a:off x="2740394" y="4191627"/>
            <a:ext cx="1766455" cy="134946"/>
          </a:xfrm>
        </p:spPr>
        <p:txBody>
          <a:bodyPr anchor="t">
            <a:noAutofit/>
          </a:bodyPr>
          <a:lstStyle>
            <a:lvl1pPr algn="l">
              <a:buNone/>
              <a:defRPr sz="1000" i="1" cap="none">
                <a:solidFill>
                  <a:schemeClr val="tx1"/>
                </a:solidFill>
                <a:latin typeface="+mn-lt"/>
              </a:defRPr>
            </a:lvl1pPr>
          </a:lstStyle>
          <a:p>
            <a:pPr lvl="0"/>
            <a:r>
              <a:rPr lang="en-US"/>
              <a:t>Title</a:t>
            </a:r>
          </a:p>
        </p:txBody>
      </p:sp>
      <p:sp>
        <p:nvSpPr>
          <p:cNvPr id="28" name="Text Placeholder 23">
            <a:extLst>
              <a:ext uri="{FF2B5EF4-FFF2-40B4-BE49-F238E27FC236}">
                <a16:creationId xmlns:a16="http://schemas.microsoft.com/office/drawing/2014/main" id="{C295BCE7-ACC5-41FB-950F-02BEE697D3E8}"/>
              </a:ext>
            </a:extLst>
          </p:cNvPr>
          <p:cNvSpPr>
            <a:spLocks noGrp="1"/>
          </p:cNvSpPr>
          <p:nvPr>
            <p:ph type="body" sz="quarter" idx="28" hasCustomPrompt="1"/>
          </p:nvPr>
        </p:nvSpPr>
        <p:spPr>
          <a:xfrm>
            <a:off x="4937089" y="4022725"/>
            <a:ext cx="1766455" cy="160489"/>
          </a:xfrm>
        </p:spPr>
        <p:txBody>
          <a:bodyPr anchor="b">
            <a:noAutofit/>
          </a:bodyPr>
          <a:lstStyle>
            <a:lvl1pPr algn="l">
              <a:buNone/>
              <a:defRPr sz="900">
                <a:solidFill>
                  <a:schemeClr val="tx1"/>
                </a:solidFill>
              </a:defRPr>
            </a:lvl1pPr>
          </a:lstStyle>
          <a:p>
            <a:pPr lvl="0"/>
            <a:r>
              <a:rPr lang="en-US"/>
              <a:t>First Last</a:t>
            </a:r>
          </a:p>
        </p:txBody>
      </p:sp>
      <p:sp>
        <p:nvSpPr>
          <p:cNvPr id="29" name="Text Placeholder 23">
            <a:extLst>
              <a:ext uri="{FF2B5EF4-FFF2-40B4-BE49-F238E27FC236}">
                <a16:creationId xmlns:a16="http://schemas.microsoft.com/office/drawing/2014/main" id="{3DAB831C-5468-4DD2-A096-DC1A7C75846F}"/>
              </a:ext>
            </a:extLst>
          </p:cNvPr>
          <p:cNvSpPr>
            <a:spLocks noGrp="1"/>
          </p:cNvSpPr>
          <p:nvPr>
            <p:ph type="body" sz="quarter" idx="29" hasCustomPrompt="1"/>
          </p:nvPr>
        </p:nvSpPr>
        <p:spPr>
          <a:xfrm>
            <a:off x="4937089" y="4191627"/>
            <a:ext cx="1766455" cy="134946"/>
          </a:xfrm>
        </p:spPr>
        <p:txBody>
          <a:bodyPr anchor="t">
            <a:noAutofit/>
          </a:bodyPr>
          <a:lstStyle>
            <a:lvl1pPr algn="l">
              <a:buNone/>
              <a:defRPr sz="1000" i="1" cap="none">
                <a:solidFill>
                  <a:schemeClr val="tx1"/>
                </a:solidFill>
                <a:latin typeface="+mn-lt"/>
              </a:defRPr>
            </a:lvl1pPr>
          </a:lstStyle>
          <a:p>
            <a:pPr lvl="0"/>
            <a:r>
              <a:rPr lang="en-US"/>
              <a:t>Title</a:t>
            </a:r>
          </a:p>
        </p:txBody>
      </p:sp>
      <p:sp>
        <p:nvSpPr>
          <p:cNvPr id="30" name="Text Placeholder 23">
            <a:extLst>
              <a:ext uri="{FF2B5EF4-FFF2-40B4-BE49-F238E27FC236}">
                <a16:creationId xmlns:a16="http://schemas.microsoft.com/office/drawing/2014/main" id="{9BE1D125-7C0A-4E40-A45B-880874D57EC7}"/>
              </a:ext>
            </a:extLst>
          </p:cNvPr>
          <p:cNvSpPr>
            <a:spLocks noGrp="1"/>
          </p:cNvSpPr>
          <p:nvPr>
            <p:ph type="body" sz="quarter" idx="30" hasCustomPrompt="1"/>
          </p:nvPr>
        </p:nvSpPr>
        <p:spPr>
          <a:xfrm>
            <a:off x="7133784" y="4022725"/>
            <a:ext cx="1766455" cy="160489"/>
          </a:xfrm>
        </p:spPr>
        <p:txBody>
          <a:bodyPr anchor="b">
            <a:noAutofit/>
          </a:bodyPr>
          <a:lstStyle>
            <a:lvl1pPr algn="l">
              <a:buNone/>
              <a:defRPr sz="900">
                <a:solidFill>
                  <a:schemeClr val="tx1"/>
                </a:solidFill>
              </a:defRPr>
            </a:lvl1pPr>
          </a:lstStyle>
          <a:p>
            <a:pPr lvl="0"/>
            <a:r>
              <a:rPr lang="en-US"/>
              <a:t>First Last</a:t>
            </a:r>
          </a:p>
        </p:txBody>
      </p:sp>
      <p:sp>
        <p:nvSpPr>
          <p:cNvPr id="31" name="Text Placeholder 23">
            <a:extLst>
              <a:ext uri="{FF2B5EF4-FFF2-40B4-BE49-F238E27FC236}">
                <a16:creationId xmlns:a16="http://schemas.microsoft.com/office/drawing/2014/main" id="{22757205-0195-4F8A-B770-914C263BBB73}"/>
              </a:ext>
            </a:extLst>
          </p:cNvPr>
          <p:cNvSpPr>
            <a:spLocks noGrp="1"/>
          </p:cNvSpPr>
          <p:nvPr>
            <p:ph type="body" sz="quarter" idx="31" hasCustomPrompt="1"/>
          </p:nvPr>
        </p:nvSpPr>
        <p:spPr>
          <a:xfrm>
            <a:off x="7133784" y="4191627"/>
            <a:ext cx="1766455" cy="134946"/>
          </a:xfrm>
        </p:spPr>
        <p:txBody>
          <a:bodyPr anchor="t">
            <a:noAutofit/>
          </a:bodyPr>
          <a:lstStyle>
            <a:lvl1pPr algn="l">
              <a:buNone/>
              <a:defRPr sz="1000" i="1" cap="none">
                <a:solidFill>
                  <a:schemeClr val="tx1"/>
                </a:solidFill>
                <a:latin typeface="+mn-lt"/>
              </a:defRPr>
            </a:lvl1pPr>
          </a:lstStyle>
          <a:p>
            <a:pPr lvl="0"/>
            <a:r>
              <a:rPr lang="en-US"/>
              <a:t>Title</a:t>
            </a:r>
          </a:p>
        </p:txBody>
      </p:sp>
      <p:sp>
        <p:nvSpPr>
          <p:cNvPr id="32" name="Text Placeholder 23">
            <a:extLst>
              <a:ext uri="{FF2B5EF4-FFF2-40B4-BE49-F238E27FC236}">
                <a16:creationId xmlns:a16="http://schemas.microsoft.com/office/drawing/2014/main" id="{12C99C57-C14D-4222-948B-90E0DCC593AF}"/>
              </a:ext>
            </a:extLst>
          </p:cNvPr>
          <p:cNvSpPr>
            <a:spLocks noGrp="1"/>
          </p:cNvSpPr>
          <p:nvPr>
            <p:ph type="body" sz="quarter" idx="32" hasCustomPrompt="1"/>
          </p:nvPr>
        </p:nvSpPr>
        <p:spPr>
          <a:xfrm>
            <a:off x="9330480" y="4022725"/>
            <a:ext cx="1766455" cy="160489"/>
          </a:xfrm>
        </p:spPr>
        <p:txBody>
          <a:bodyPr anchor="b">
            <a:noAutofit/>
          </a:bodyPr>
          <a:lstStyle>
            <a:lvl1pPr algn="l">
              <a:buNone/>
              <a:defRPr sz="900">
                <a:solidFill>
                  <a:schemeClr val="tx1"/>
                </a:solidFill>
              </a:defRPr>
            </a:lvl1pPr>
          </a:lstStyle>
          <a:p>
            <a:pPr lvl="0"/>
            <a:r>
              <a:rPr lang="en-US"/>
              <a:t>First Last</a:t>
            </a:r>
          </a:p>
        </p:txBody>
      </p:sp>
      <p:sp>
        <p:nvSpPr>
          <p:cNvPr id="33" name="Text Placeholder 23">
            <a:extLst>
              <a:ext uri="{FF2B5EF4-FFF2-40B4-BE49-F238E27FC236}">
                <a16:creationId xmlns:a16="http://schemas.microsoft.com/office/drawing/2014/main" id="{BAA1618A-BA21-47E8-92DE-B982168F0167}"/>
              </a:ext>
            </a:extLst>
          </p:cNvPr>
          <p:cNvSpPr>
            <a:spLocks noGrp="1"/>
          </p:cNvSpPr>
          <p:nvPr>
            <p:ph type="body" sz="quarter" idx="33" hasCustomPrompt="1"/>
          </p:nvPr>
        </p:nvSpPr>
        <p:spPr>
          <a:xfrm>
            <a:off x="9330480" y="4191627"/>
            <a:ext cx="1766455" cy="134946"/>
          </a:xfrm>
        </p:spPr>
        <p:txBody>
          <a:bodyPr anchor="t">
            <a:noAutofit/>
          </a:bodyPr>
          <a:lstStyle>
            <a:lvl1pPr algn="l">
              <a:buNone/>
              <a:defRPr sz="1000" i="1" cap="none">
                <a:solidFill>
                  <a:schemeClr val="tx1"/>
                </a:solidFill>
                <a:latin typeface="+mn-lt"/>
              </a:defRPr>
            </a:lvl1pPr>
          </a:lstStyle>
          <a:p>
            <a:pPr lvl="0"/>
            <a:r>
              <a:rPr lang="en-US"/>
              <a:t>Title</a:t>
            </a:r>
          </a:p>
        </p:txBody>
      </p:sp>
      <p:sp>
        <p:nvSpPr>
          <p:cNvPr id="34" name="Text Placeholder 23">
            <a:extLst>
              <a:ext uri="{FF2B5EF4-FFF2-40B4-BE49-F238E27FC236}">
                <a16:creationId xmlns:a16="http://schemas.microsoft.com/office/drawing/2014/main" id="{335919E9-F0C1-4766-9E24-391151055032}"/>
              </a:ext>
            </a:extLst>
          </p:cNvPr>
          <p:cNvSpPr>
            <a:spLocks noGrp="1"/>
          </p:cNvSpPr>
          <p:nvPr>
            <p:ph type="body" sz="quarter" idx="34" hasCustomPrompt="1"/>
          </p:nvPr>
        </p:nvSpPr>
        <p:spPr>
          <a:xfrm>
            <a:off x="11527174" y="4022725"/>
            <a:ext cx="1766455" cy="160489"/>
          </a:xfrm>
        </p:spPr>
        <p:txBody>
          <a:bodyPr anchor="b">
            <a:noAutofit/>
          </a:bodyPr>
          <a:lstStyle>
            <a:lvl1pPr algn="l">
              <a:buNone/>
              <a:defRPr sz="900">
                <a:solidFill>
                  <a:schemeClr val="tx1"/>
                </a:solidFill>
              </a:defRPr>
            </a:lvl1pPr>
          </a:lstStyle>
          <a:p>
            <a:pPr lvl="0"/>
            <a:r>
              <a:rPr lang="en-US"/>
              <a:t>First Last</a:t>
            </a:r>
          </a:p>
        </p:txBody>
      </p:sp>
      <p:sp>
        <p:nvSpPr>
          <p:cNvPr id="35" name="Text Placeholder 23">
            <a:extLst>
              <a:ext uri="{FF2B5EF4-FFF2-40B4-BE49-F238E27FC236}">
                <a16:creationId xmlns:a16="http://schemas.microsoft.com/office/drawing/2014/main" id="{A4015AB0-2B24-452F-AB3B-102ACC412B87}"/>
              </a:ext>
            </a:extLst>
          </p:cNvPr>
          <p:cNvSpPr>
            <a:spLocks noGrp="1"/>
          </p:cNvSpPr>
          <p:nvPr>
            <p:ph type="body" sz="quarter" idx="35" hasCustomPrompt="1"/>
          </p:nvPr>
        </p:nvSpPr>
        <p:spPr>
          <a:xfrm>
            <a:off x="11527174" y="4191627"/>
            <a:ext cx="1766455" cy="134946"/>
          </a:xfrm>
        </p:spPr>
        <p:txBody>
          <a:bodyPr anchor="t">
            <a:noAutofit/>
          </a:bodyPr>
          <a:lstStyle>
            <a:lvl1pPr algn="l">
              <a:buNone/>
              <a:defRPr sz="1000" i="1" cap="none">
                <a:solidFill>
                  <a:schemeClr val="tx1"/>
                </a:solidFill>
                <a:latin typeface="+mn-lt"/>
              </a:defRPr>
            </a:lvl1pPr>
          </a:lstStyle>
          <a:p>
            <a:pPr lvl="0"/>
            <a:r>
              <a:rPr lang="en-US"/>
              <a:t>Title</a:t>
            </a:r>
          </a:p>
        </p:txBody>
      </p:sp>
      <p:sp>
        <p:nvSpPr>
          <p:cNvPr id="37" name="Picture Placeholder 7">
            <a:extLst>
              <a:ext uri="{FF2B5EF4-FFF2-40B4-BE49-F238E27FC236}">
                <a16:creationId xmlns:a16="http://schemas.microsoft.com/office/drawing/2014/main" id="{BA45BF58-4482-4E27-84E4-F963ADEBFA91}"/>
              </a:ext>
            </a:extLst>
          </p:cNvPr>
          <p:cNvSpPr>
            <a:spLocks noGrp="1"/>
          </p:cNvSpPr>
          <p:nvPr>
            <p:ph type="pic" sz="quarter" idx="37"/>
          </p:nvPr>
        </p:nvSpPr>
        <p:spPr>
          <a:xfrm>
            <a:off x="543698" y="4501928"/>
            <a:ext cx="1766455" cy="1094396"/>
          </a:xfrm>
          <a:prstGeom prst="callout1">
            <a:avLst>
              <a:gd name="adj1" fmla="val 102914"/>
              <a:gd name="adj2" fmla="val 101297"/>
              <a:gd name="adj3" fmla="val 102913"/>
              <a:gd name="adj4" fmla="val -345"/>
            </a:avLst>
          </a:prstGeom>
          <a:solidFill>
            <a:srgbClr val="E1E3E7"/>
          </a:solidFill>
          <a:ln>
            <a:solidFill>
              <a:schemeClr val="accent3"/>
            </a:solidFill>
          </a:ln>
        </p:spPr>
        <p:txBody>
          <a:bodyPr bIns="274320" anchor="ctr">
            <a:normAutofit/>
          </a:bodyPr>
          <a:lstStyle>
            <a:lvl1pPr algn="ctr">
              <a:defRPr sz="700" cap="none" baseline="0">
                <a:latin typeface="+mn-lt"/>
              </a:defRPr>
            </a:lvl1pPr>
          </a:lstStyle>
          <a:p>
            <a:r>
              <a:rPr lang="en-US"/>
              <a:t>Click icon to add picture</a:t>
            </a:r>
          </a:p>
        </p:txBody>
      </p:sp>
      <p:sp>
        <p:nvSpPr>
          <p:cNvPr id="38" name="Picture Placeholder 7">
            <a:extLst>
              <a:ext uri="{FF2B5EF4-FFF2-40B4-BE49-F238E27FC236}">
                <a16:creationId xmlns:a16="http://schemas.microsoft.com/office/drawing/2014/main" id="{0A1CBD76-6548-4588-9C69-134C2D94F118}"/>
              </a:ext>
            </a:extLst>
          </p:cNvPr>
          <p:cNvSpPr>
            <a:spLocks noGrp="1"/>
          </p:cNvSpPr>
          <p:nvPr>
            <p:ph type="pic" sz="quarter" idx="38"/>
          </p:nvPr>
        </p:nvSpPr>
        <p:spPr>
          <a:xfrm>
            <a:off x="2740394" y="4501928"/>
            <a:ext cx="1766455" cy="1094396"/>
          </a:xfrm>
          <a:prstGeom prst="callout1">
            <a:avLst>
              <a:gd name="adj1" fmla="val 102914"/>
              <a:gd name="adj2" fmla="val 101297"/>
              <a:gd name="adj3" fmla="val 102913"/>
              <a:gd name="adj4" fmla="val -345"/>
            </a:avLst>
          </a:prstGeom>
          <a:solidFill>
            <a:srgbClr val="E1E3E7"/>
          </a:solidFill>
          <a:ln>
            <a:solidFill>
              <a:schemeClr val="accent3"/>
            </a:solidFill>
          </a:ln>
        </p:spPr>
        <p:txBody>
          <a:bodyPr bIns="274320" anchor="ctr">
            <a:normAutofit/>
          </a:bodyPr>
          <a:lstStyle>
            <a:lvl1pPr algn="ctr">
              <a:defRPr sz="700" cap="none" baseline="0">
                <a:latin typeface="+mn-lt"/>
              </a:defRPr>
            </a:lvl1pPr>
          </a:lstStyle>
          <a:p>
            <a:r>
              <a:rPr lang="en-US"/>
              <a:t>Click icon to add picture</a:t>
            </a:r>
          </a:p>
        </p:txBody>
      </p:sp>
      <p:sp>
        <p:nvSpPr>
          <p:cNvPr id="39" name="Picture Placeholder 7">
            <a:extLst>
              <a:ext uri="{FF2B5EF4-FFF2-40B4-BE49-F238E27FC236}">
                <a16:creationId xmlns:a16="http://schemas.microsoft.com/office/drawing/2014/main" id="{F1FC5DD7-0E77-43AA-A2D1-F473F05A74E7}"/>
              </a:ext>
            </a:extLst>
          </p:cNvPr>
          <p:cNvSpPr>
            <a:spLocks noGrp="1"/>
          </p:cNvSpPr>
          <p:nvPr>
            <p:ph type="pic" sz="quarter" idx="39"/>
          </p:nvPr>
        </p:nvSpPr>
        <p:spPr>
          <a:xfrm>
            <a:off x="4937089" y="4501928"/>
            <a:ext cx="1766455" cy="1094396"/>
          </a:xfrm>
          <a:prstGeom prst="callout1">
            <a:avLst>
              <a:gd name="adj1" fmla="val 102914"/>
              <a:gd name="adj2" fmla="val 101297"/>
              <a:gd name="adj3" fmla="val 102913"/>
              <a:gd name="adj4" fmla="val -345"/>
            </a:avLst>
          </a:prstGeom>
          <a:solidFill>
            <a:srgbClr val="E1E3E7"/>
          </a:solidFill>
          <a:ln>
            <a:solidFill>
              <a:schemeClr val="accent3"/>
            </a:solidFill>
          </a:ln>
        </p:spPr>
        <p:txBody>
          <a:bodyPr bIns="274320" anchor="ctr">
            <a:normAutofit/>
          </a:bodyPr>
          <a:lstStyle>
            <a:lvl1pPr algn="ctr">
              <a:defRPr sz="700" cap="none" baseline="0">
                <a:latin typeface="+mn-lt"/>
              </a:defRPr>
            </a:lvl1pPr>
          </a:lstStyle>
          <a:p>
            <a:r>
              <a:rPr lang="en-US"/>
              <a:t>Click icon to add picture</a:t>
            </a:r>
          </a:p>
        </p:txBody>
      </p:sp>
      <p:sp>
        <p:nvSpPr>
          <p:cNvPr id="40" name="Picture Placeholder 7">
            <a:extLst>
              <a:ext uri="{FF2B5EF4-FFF2-40B4-BE49-F238E27FC236}">
                <a16:creationId xmlns:a16="http://schemas.microsoft.com/office/drawing/2014/main" id="{76224DFB-1715-4A10-A994-AEC2DFBE1BE4}"/>
              </a:ext>
            </a:extLst>
          </p:cNvPr>
          <p:cNvSpPr>
            <a:spLocks noGrp="1"/>
          </p:cNvSpPr>
          <p:nvPr>
            <p:ph type="pic" sz="quarter" idx="40"/>
          </p:nvPr>
        </p:nvSpPr>
        <p:spPr>
          <a:xfrm>
            <a:off x="7133784" y="4501928"/>
            <a:ext cx="1766455" cy="1094396"/>
          </a:xfrm>
          <a:prstGeom prst="callout1">
            <a:avLst>
              <a:gd name="adj1" fmla="val 102914"/>
              <a:gd name="adj2" fmla="val 101297"/>
              <a:gd name="adj3" fmla="val 102913"/>
              <a:gd name="adj4" fmla="val -345"/>
            </a:avLst>
          </a:prstGeom>
          <a:solidFill>
            <a:srgbClr val="E1E3E7"/>
          </a:solidFill>
          <a:ln>
            <a:solidFill>
              <a:schemeClr val="accent3"/>
            </a:solidFill>
          </a:ln>
        </p:spPr>
        <p:txBody>
          <a:bodyPr bIns="274320" anchor="ctr">
            <a:normAutofit/>
          </a:bodyPr>
          <a:lstStyle>
            <a:lvl1pPr algn="ctr">
              <a:defRPr sz="700" cap="none" baseline="0">
                <a:latin typeface="+mn-lt"/>
              </a:defRPr>
            </a:lvl1pPr>
          </a:lstStyle>
          <a:p>
            <a:r>
              <a:rPr lang="en-US"/>
              <a:t>Click icon to add picture</a:t>
            </a:r>
          </a:p>
        </p:txBody>
      </p:sp>
      <p:sp>
        <p:nvSpPr>
          <p:cNvPr id="41" name="Picture Placeholder 7">
            <a:extLst>
              <a:ext uri="{FF2B5EF4-FFF2-40B4-BE49-F238E27FC236}">
                <a16:creationId xmlns:a16="http://schemas.microsoft.com/office/drawing/2014/main" id="{3E68234D-71D2-4DE5-9F19-65834A15EC4D}"/>
              </a:ext>
            </a:extLst>
          </p:cNvPr>
          <p:cNvSpPr>
            <a:spLocks noGrp="1"/>
          </p:cNvSpPr>
          <p:nvPr>
            <p:ph type="pic" sz="quarter" idx="41"/>
          </p:nvPr>
        </p:nvSpPr>
        <p:spPr>
          <a:xfrm>
            <a:off x="9330480" y="4501928"/>
            <a:ext cx="1766455" cy="1094396"/>
          </a:xfrm>
          <a:prstGeom prst="callout1">
            <a:avLst>
              <a:gd name="adj1" fmla="val 102914"/>
              <a:gd name="adj2" fmla="val 101297"/>
              <a:gd name="adj3" fmla="val 102913"/>
              <a:gd name="adj4" fmla="val -345"/>
            </a:avLst>
          </a:prstGeom>
          <a:solidFill>
            <a:srgbClr val="E1E3E7"/>
          </a:solidFill>
          <a:ln>
            <a:solidFill>
              <a:schemeClr val="accent3"/>
            </a:solidFill>
          </a:ln>
        </p:spPr>
        <p:txBody>
          <a:bodyPr bIns="274320" anchor="ctr">
            <a:normAutofit/>
          </a:bodyPr>
          <a:lstStyle>
            <a:lvl1pPr algn="ctr">
              <a:defRPr sz="700" cap="none" baseline="0">
                <a:latin typeface="+mn-lt"/>
              </a:defRPr>
            </a:lvl1pPr>
          </a:lstStyle>
          <a:p>
            <a:r>
              <a:rPr lang="en-US"/>
              <a:t>Click icon to add picture</a:t>
            </a:r>
          </a:p>
        </p:txBody>
      </p:sp>
      <p:sp>
        <p:nvSpPr>
          <p:cNvPr id="42" name="Picture Placeholder 7">
            <a:extLst>
              <a:ext uri="{FF2B5EF4-FFF2-40B4-BE49-F238E27FC236}">
                <a16:creationId xmlns:a16="http://schemas.microsoft.com/office/drawing/2014/main" id="{58EA8C96-5432-412B-A907-4410F18BC0A5}"/>
              </a:ext>
            </a:extLst>
          </p:cNvPr>
          <p:cNvSpPr>
            <a:spLocks noGrp="1"/>
          </p:cNvSpPr>
          <p:nvPr>
            <p:ph type="pic" sz="quarter" idx="42"/>
          </p:nvPr>
        </p:nvSpPr>
        <p:spPr>
          <a:xfrm>
            <a:off x="11527174" y="4501928"/>
            <a:ext cx="1766455" cy="1094396"/>
          </a:xfrm>
          <a:prstGeom prst="callout1">
            <a:avLst>
              <a:gd name="adj1" fmla="val 102914"/>
              <a:gd name="adj2" fmla="val 101297"/>
              <a:gd name="adj3" fmla="val 102913"/>
              <a:gd name="adj4" fmla="val -345"/>
            </a:avLst>
          </a:prstGeom>
          <a:solidFill>
            <a:srgbClr val="E1E3E7"/>
          </a:solidFill>
          <a:ln>
            <a:solidFill>
              <a:schemeClr val="accent3"/>
            </a:solidFill>
          </a:ln>
        </p:spPr>
        <p:txBody>
          <a:bodyPr bIns="274320" anchor="ctr">
            <a:normAutofit/>
          </a:bodyPr>
          <a:lstStyle>
            <a:lvl1pPr algn="ctr">
              <a:defRPr sz="700" cap="none" baseline="0">
                <a:latin typeface="+mn-lt"/>
              </a:defRPr>
            </a:lvl1pPr>
          </a:lstStyle>
          <a:p>
            <a:r>
              <a:rPr lang="en-US"/>
              <a:t>Click icon to add picture</a:t>
            </a:r>
          </a:p>
        </p:txBody>
      </p:sp>
      <p:sp>
        <p:nvSpPr>
          <p:cNvPr id="43" name="Text Placeholder 23">
            <a:extLst>
              <a:ext uri="{FF2B5EF4-FFF2-40B4-BE49-F238E27FC236}">
                <a16:creationId xmlns:a16="http://schemas.microsoft.com/office/drawing/2014/main" id="{49528BED-141C-4111-9C87-8E8A3BFC420F}"/>
              </a:ext>
            </a:extLst>
          </p:cNvPr>
          <p:cNvSpPr>
            <a:spLocks noGrp="1"/>
          </p:cNvSpPr>
          <p:nvPr>
            <p:ph type="body" sz="quarter" idx="43" hasCustomPrompt="1"/>
          </p:nvPr>
        </p:nvSpPr>
        <p:spPr>
          <a:xfrm>
            <a:off x="543698" y="5680357"/>
            <a:ext cx="1766455" cy="160489"/>
          </a:xfrm>
        </p:spPr>
        <p:txBody>
          <a:bodyPr anchor="b">
            <a:noAutofit/>
          </a:bodyPr>
          <a:lstStyle>
            <a:lvl1pPr algn="l">
              <a:buNone/>
              <a:defRPr sz="900">
                <a:solidFill>
                  <a:schemeClr val="tx1"/>
                </a:solidFill>
              </a:defRPr>
            </a:lvl1pPr>
          </a:lstStyle>
          <a:p>
            <a:pPr lvl="0"/>
            <a:r>
              <a:rPr lang="en-US"/>
              <a:t>First Last</a:t>
            </a:r>
          </a:p>
        </p:txBody>
      </p:sp>
      <p:sp>
        <p:nvSpPr>
          <p:cNvPr id="44" name="Text Placeholder 23">
            <a:extLst>
              <a:ext uri="{FF2B5EF4-FFF2-40B4-BE49-F238E27FC236}">
                <a16:creationId xmlns:a16="http://schemas.microsoft.com/office/drawing/2014/main" id="{7C97F8D7-0B67-4112-8D41-AB749683367E}"/>
              </a:ext>
            </a:extLst>
          </p:cNvPr>
          <p:cNvSpPr>
            <a:spLocks noGrp="1"/>
          </p:cNvSpPr>
          <p:nvPr>
            <p:ph type="body" sz="quarter" idx="44" hasCustomPrompt="1"/>
          </p:nvPr>
        </p:nvSpPr>
        <p:spPr>
          <a:xfrm>
            <a:off x="543698" y="5849258"/>
            <a:ext cx="1766455" cy="134946"/>
          </a:xfrm>
        </p:spPr>
        <p:txBody>
          <a:bodyPr anchor="t">
            <a:noAutofit/>
          </a:bodyPr>
          <a:lstStyle>
            <a:lvl1pPr algn="l">
              <a:buNone/>
              <a:defRPr sz="1000" i="1" cap="none">
                <a:solidFill>
                  <a:schemeClr val="tx1"/>
                </a:solidFill>
                <a:latin typeface="+mn-lt"/>
              </a:defRPr>
            </a:lvl1pPr>
          </a:lstStyle>
          <a:p>
            <a:pPr lvl="0"/>
            <a:r>
              <a:rPr lang="en-US"/>
              <a:t>Title</a:t>
            </a:r>
          </a:p>
        </p:txBody>
      </p:sp>
      <p:sp>
        <p:nvSpPr>
          <p:cNvPr id="45" name="Text Placeholder 23">
            <a:extLst>
              <a:ext uri="{FF2B5EF4-FFF2-40B4-BE49-F238E27FC236}">
                <a16:creationId xmlns:a16="http://schemas.microsoft.com/office/drawing/2014/main" id="{69FB0D0E-1465-47E6-BBAF-9EF6AD134A45}"/>
              </a:ext>
            </a:extLst>
          </p:cNvPr>
          <p:cNvSpPr>
            <a:spLocks noGrp="1"/>
          </p:cNvSpPr>
          <p:nvPr>
            <p:ph type="body" sz="quarter" idx="45" hasCustomPrompt="1"/>
          </p:nvPr>
        </p:nvSpPr>
        <p:spPr>
          <a:xfrm>
            <a:off x="2740394" y="5680357"/>
            <a:ext cx="1766455" cy="160489"/>
          </a:xfrm>
        </p:spPr>
        <p:txBody>
          <a:bodyPr anchor="b">
            <a:noAutofit/>
          </a:bodyPr>
          <a:lstStyle>
            <a:lvl1pPr algn="l">
              <a:buNone/>
              <a:defRPr sz="900">
                <a:solidFill>
                  <a:schemeClr val="tx1"/>
                </a:solidFill>
              </a:defRPr>
            </a:lvl1pPr>
          </a:lstStyle>
          <a:p>
            <a:pPr lvl="0"/>
            <a:r>
              <a:rPr lang="en-US"/>
              <a:t>First Last</a:t>
            </a:r>
          </a:p>
        </p:txBody>
      </p:sp>
      <p:sp>
        <p:nvSpPr>
          <p:cNvPr id="46" name="Text Placeholder 23">
            <a:extLst>
              <a:ext uri="{FF2B5EF4-FFF2-40B4-BE49-F238E27FC236}">
                <a16:creationId xmlns:a16="http://schemas.microsoft.com/office/drawing/2014/main" id="{6A409B3A-B5F5-4E00-9C3E-43D149E1DE1C}"/>
              </a:ext>
            </a:extLst>
          </p:cNvPr>
          <p:cNvSpPr>
            <a:spLocks noGrp="1"/>
          </p:cNvSpPr>
          <p:nvPr>
            <p:ph type="body" sz="quarter" idx="46" hasCustomPrompt="1"/>
          </p:nvPr>
        </p:nvSpPr>
        <p:spPr>
          <a:xfrm>
            <a:off x="2740394" y="5849258"/>
            <a:ext cx="1766455" cy="134946"/>
          </a:xfrm>
        </p:spPr>
        <p:txBody>
          <a:bodyPr anchor="t">
            <a:noAutofit/>
          </a:bodyPr>
          <a:lstStyle>
            <a:lvl1pPr algn="l">
              <a:buNone/>
              <a:defRPr sz="1000" i="1" cap="none">
                <a:solidFill>
                  <a:schemeClr val="tx1"/>
                </a:solidFill>
                <a:latin typeface="+mn-lt"/>
              </a:defRPr>
            </a:lvl1pPr>
          </a:lstStyle>
          <a:p>
            <a:pPr lvl="0"/>
            <a:r>
              <a:rPr lang="en-US"/>
              <a:t>Title</a:t>
            </a:r>
          </a:p>
        </p:txBody>
      </p:sp>
      <p:sp>
        <p:nvSpPr>
          <p:cNvPr id="47" name="Text Placeholder 23">
            <a:extLst>
              <a:ext uri="{FF2B5EF4-FFF2-40B4-BE49-F238E27FC236}">
                <a16:creationId xmlns:a16="http://schemas.microsoft.com/office/drawing/2014/main" id="{7A20B0CB-01C0-4941-A35E-3E807BC78BF0}"/>
              </a:ext>
            </a:extLst>
          </p:cNvPr>
          <p:cNvSpPr>
            <a:spLocks noGrp="1"/>
          </p:cNvSpPr>
          <p:nvPr>
            <p:ph type="body" sz="quarter" idx="47" hasCustomPrompt="1"/>
          </p:nvPr>
        </p:nvSpPr>
        <p:spPr>
          <a:xfrm>
            <a:off x="4937089" y="5680357"/>
            <a:ext cx="1766455" cy="160489"/>
          </a:xfrm>
        </p:spPr>
        <p:txBody>
          <a:bodyPr anchor="b">
            <a:noAutofit/>
          </a:bodyPr>
          <a:lstStyle>
            <a:lvl1pPr algn="l">
              <a:buNone/>
              <a:defRPr sz="900">
                <a:solidFill>
                  <a:schemeClr val="tx1"/>
                </a:solidFill>
              </a:defRPr>
            </a:lvl1pPr>
          </a:lstStyle>
          <a:p>
            <a:pPr lvl="0"/>
            <a:r>
              <a:rPr lang="en-US"/>
              <a:t>First Last</a:t>
            </a:r>
          </a:p>
        </p:txBody>
      </p:sp>
      <p:sp>
        <p:nvSpPr>
          <p:cNvPr id="48" name="Text Placeholder 23">
            <a:extLst>
              <a:ext uri="{FF2B5EF4-FFF2-40B4-BE49-F238E27FC236}">
                <a16:creationId xmlns:a16="http://schemas.microsoft.com/office/drawing/2014/main" id="{F319DE99-ACA1-4A80-AD69-AA231E16A9F0}"/>
              </a:ext>
            </a:extLst>
          </p:cNvPr>
          <p:cNvSpPr>
            <a:spLocks noGrp="1"/>
          </p:cNvSpPr>
          <p:nvPr>
            <p:ph type="body" sz="quarter" idx="48" hasCustomPrompt="1"/>
          </p:nvPr>
        </p:nvSpPr>
        <p:spPr>
          <a:xfrm>
            <a:off x="4937089" y="5849258"/>
            <a:ext cx="1766455" cy="134946"/>
          </a:xfrm>
        </p:spPr>
        <p:txBody>
          <a:bodyPr anchor="t">
            <a:noAutofit/>
          </a:bodyPr>
          <a:lstStyle>
            <a:lvl1pPr algn="l">
              <a:buNone/>
              <a:defRPr sz="1000" i="1" cap="none">
                <a:solidFill>
                  <a:schemeClr val="tx1"/>
                </a:solidFill>
                <a:latin typeface="+mn-lt"/>
              </a:defRPr>
            </a:lvl1pPr>
          </a:lstStyle>
          <a:p>
            <a:pPr lvl="0"/>
            <a:r>
              <a:rPr lang="en-US"/>
              <a:t>Title</a:t>
            </a:r>
          </a:p>
        </p:txBody>
      </p:sp>
      <p:sp>
        <p:nvSpPr>
          <p:cNvPr id="49" name="Text Placeholder 23">
            <a:extLst>
              <a:ext uri="{FF2B5EF4-FFF2-40B4-BE49-F238E27FC236}">
                <a16:creationId xmlns:a16="http://schemas.microsoft.com/office/drawing/2014/main" id="{F1C996E2-DE06-447F-8E07-DB8DB0EF6D6E}"/>
              </a:ext>
            </a:extLst>
          </p:cNvPr>
          <p:cNvSpPr>
            <a:spLocks noGrp="1"/>
          </p:cNvSpPr>
          <p:nvPr>
            <p:ph type="body" sz="quarter" idx="49" hasCustomPrompt="1"/>
          </p:nvPr>
        </p:nvSpPr>
        <p:spPr>
          <a:xfrm>
            <a:off x="7133784" y="5680357"/>
            <a:ext cx="1766455" cy="160489"/>
          </a:xfrm>
        </p:spPr>
        <p:txBody>
          <a:bodyPr anchor="b">
            <a:noAutofit/>
          </a:bodyPr>
          <a:lstStyle>
            <a:lvl1pPr algn="l">
              <a:buNone/>
              <a:defRPr sz="900">
                <a:solidFill>
                  <a:schemeClr val="tx1"/>
                </a:solidFill>
              </a:defRPr>
            </a:lvl1pPr>
          </a:lstStyle>
          <a:p>
            <a:pPr lvl="0"/>
            <a:r>
              <a:rPr lang="en-US"/>
              <a:t>First Last</a:t>
            </a:r>
          </a:p>
        </p:txBody>
      </p:sp>
      <p:sp>
        <p:nvSpPr>
          <p:cNvPr id="50" name="Text Placeholder 23">
            <a:extLst>
              <a:ext uri="{FF2B5EF4-FFF2-40B4-BE49-F238E27FC236}">
                <a16:creationId xmlns:a16="http://schemas.microsoft.com/office/drawing/2014/main" id="{B573C712-2846-47C6-B40F-E15CF2D13416}"/>
              </a:ext>
            </a:extLst>
          </p:cNvPr>
          <p:cNvSpPr>
            <a:spLocks noGrp="1"/>
          </p:cNvSpPr>
          <p:nvPr>
            <p:ph type="body" sz="quarter" idx="50" hasCustomPrompt="1"/>
          </p:nvPr>
        </p:nvSpPr>
        <p:spPr>
          <a:xfrm>
            <a:off x="7133784" y="5849258"/>
            <a:ext cx="1766455" cy="134946"/>
          </a:xfrm>
        </p:spPr>
        <p:txBody>
          <a:bodyPr anchor="t">
            <a:noAutofit/>
          </a:bodyPr>
          <a:lstStyle>
            <a:lvl1pPr algn="l">
              <a:buNone/>
              <a:defRPr sz="1000" i="1" cap="none">
                <a:solidFill>
                  <a:schemeClr val="tx1"/>
                </a:solidFill>
                <a:latin typeface="+mn-lt"/>
              </a:defRPr>
            </a:lvl1pPr>
          </a:lstStyle>
          <a:p>
            <a:pPr lvl="0"/>
            <a:r>
              <a:rPr lang="en-US"/>
              <a:t>Title</a:t>
            </a:r>
          </a:p>
        </p:txBody>
      </p:sp>
      <p:sp>
        <p:nvSpPr>
          <p:cNvPr id="51" name="Text Placeholder 23">
            <a:extLst>
              <a:ext uri="{FF2B5EF4-FFF2-40B4-BE49-F238E27FC236}">
                <a16:creationId xmlns:a16="http://schemas.microsoft.com/office/drawing/2014/main" id="{AD5DFC02-8497-4EE7-82D3-D385FE8A260C}"/>
              </a:ext>
            </a:extLst>
          </p:cNvPr>
          <p:cNvSpPr>
            <a:spLocks noGrp="1"/>
          </p:cNvSpPr>
          <p:nvPr>
            <p:ph type="body" sz="quarter" idx="51" hasCustomPrompt="1"/>
          </p:nvPr>
        </p:nvSpPr>
        <p:spPr>
          <a:xfrm>
            <a:off x="9330480" y="5680357"/>
            <a:ext cx="1766455" cy="160489"/>
          </a:xfrm>
        </p:spPr>
        <p:txBody>
          <a:bodyPr anchor="b">
            <a:noAutofit/>
          </a:bodyPr>
          <a:lstStyle>
            <a:lvl1pPr algn="l">
              <a:buNone/>
              <a:defRPr sz="900">
                <a:solidFill>
                  <a:schemeClr val="tx1"/>
                </a:solidFill>
              </a:defRPr>
            </a:lvl1pPr>
          </a:lstStyle>
          <a:p>
            <a:pPr lvl="0"/>
            <a:r>
              <a:rPr lang="en-US"/>
              <a:t>First Last</a:t>
            </a:r>
          </a:p>
        </p:txBody>
      </p:sp>
      <p:sp>
        <p:nvSpPr>
          <p:cNvPr id="52" name="Text Placeholder 23">
            <a:extLst>
              <a:ext uri="{FF2B5EF4-FFF2-40B4-BE49-F238E27FC236}">
                <a16:creationId xmlns:a16="http://schemas.microsoft.com/office/drawing/2014/main" id="{568D825D-A0AA-4882-B5FD-B66C0E7056E5}"/>
              </a:ext>
            </a:extLst>
          </p:cNvPr>
          <p:cNvSpPr>
            <a:spLocks noGrp="1"/>
          </p:cNvSpPr>
          <p:nvPr>
            <p:ph type="body" sz="quarter" idx="52" hasCustomPrompt="1"/>
          </p:nvPr>
        </p:nvSpPr>
        <p:spPr>
          <a:xfrm>
            <a:off x="9330480" y="5849258"/>
            <a:ext cx="1766455" cy="134946"/>
          </a:xfrm>
        </p:spPr>
        <p:txBody>
          <a:bodyPr anchor="t">
            <a:noAutofit/>
          </a:bodyPr>
          <a:lstStyle>
            <a:lvl1pPr algn="l">
              <a:buNone/>
              <a:defRPr sz="1000" i="1" cap="none">
                <a:solidFill>
                  <a:schemeClr val="tx1"/>
                </a:solidFill>
                <a:latin typeface="+mn-lt"/>
              </a:defRPr>
            </a:lvl1pPr>
          </a:lstStyle>
          <a:p>
            <a:pPr lvl="0"/>
            <a:r>
              <a:rPr lang="en-US"/>
              <a:t>Title</a:t>
            </a:r>
          </a:p>
        </p:txBody>
      </p:sp>
      <p:sp>
        <p:nvSpPr>
          <p:cNvPr id="53" name="Text Placeholder 23">
            <a:extLst>
              <a:ext uri="{FF2B5EF4-FFF2-40B4-BE49-F238E27FC236}">
                <a16:creationId xmlns:a16="http://schemas.microsoft.com/office/drawing/2014/main" id="{183826CA-48DE-4CF8-91BD-643E7CB5EE0B}"/>
              </a:ext>
            </a:extLst>
          </p:cNvPr>
          <p:cNvSpPr>
            <a:spLocks noGrp="1"/>
          </p:cNvSpPr>
          <p:nvPr>
            <p:ph type="body" sz="quarter" idx="53" hasCustomPrompt="1"/>
          </p:nvPr>
        </p:nvSpPr>
        <p:spPr>
          <a:xfrm>
            <a:off x="11527174" y="5680357"/>
            <a:ext cx="1766455" cy="160489"/>
          </a:xfrm>
        </p:spPr>
        <p:txBody>
          <a:bodyPr anchor="b">
            <a:noAutofit/>
          </a:bodyPr>
          <a:lstStyle>
            <a:lvl1pPr algn="l">
              <a:buNone/>
              <a:defRPr sz="900">
                <a:solidFill>
                  <a:schemeClr val="tx1"/>
                </a:solidFill>
              </a:defRPr>
            </a:lvl1pPr>
          </a:lstStyle>
          <a:p>
            <a:pPr lvl="0"/>
            <a:r>
              <a:rPr lang="en-US"/>
              <a:t>First Last</a:t>
            </a:r>
          </a:p>
        </p:txBody>
      </p:sp>
      <p:sp>
        <p:nvSpPr>
          <p:cNvPr id="54" name="Text Placeholder 23">
            <a:extLst>
              <a:ext uri="{FF2B5EF4-FFF2-40B4-BE49-F238E27FC236}">
                <a16:creationId xmlns:a16="http://schemas.microsoft.com/office/drawing/2014/main" id="{2D70F56C-23C2-4311-BB18-CF42143AF5D3}"/>
              </a:ext>
            </a:extLst>
          </p:cNvPr>
          <p:cNvSpPr>
            <a:spLocks noGrp="1"/>
          </p:cNvSpPr>
          <p:nvPr>
            <p:ph type="body" sz="quarter" idx="54" hasCustomPrompt="1"/>
          </p:nvPr>
        </p:nvSpPr>
        <p:spPr>
          <a:xfrm>
            <a:off x="11527174" y="5849258"/>
            <a:ext cx="1766455" cy="134946"/>
          </a:xfrm>
        </p:spPr>
        <p:txBody>
          <a:bodyPr anchor="t">
            <a:noAutofit/>
          </a:bodyPr>
          <a:lstStyle>
            <a:lvl1pPr algn="l">
              <a:buNone/>
              <a:defRPr sz="1000" i="1" cap="none">
                <a:solidFill>
                  <a:schemeClr val="tx1"/>
                </a:solidFill>
                <a:latin typeface="+mn-lt"/>
              </a:defRPr>
            </a:lvl1pPr>
          </a:lstStyle>
          <a:p>
            <a:pPr lvl="0"/>
            <a:r>
              <a:rPr lang="en-US"/>
              <a:t>Title</a:t>
            </a:r>
          </a:p>
        </p:txBody>
      </p:sp>
      <p:sp>
        <p:nvSpPr>
          <p:cNvPr id="58" name="Text Placeholder 6">
            <a:extLst>
              <a:ext uri="{FF2B5EF4-FFF2-40B4-BE49-F238E27FC236}">
                <a16:creationId xmlns:a16="http://schemas.microsoft.com/office/drawing/2014/main" id="{8BC9720E-458E-4B6C-8E04-9A47ECDE0F86}"/>
              </a:ext>
            </a:extLst>
          </p:cNvPr>
          <p:cNvSpPr>
            <a:spLocks noGrp="1"/>
          </p:cNvSpPr>
          <p:nvPr>
            <p:ph type="body" sz="quarter" idx="16" hasCustomPrompt="1"/>
          </p:nvPr>
        </p:nvSpPr>
        <p:spPr>
          <a:xfrm>
            <a:off x="523394" y="7203865"/>
            <a:ext cx="10022994" cy="492336"/>
          </a:xfrm>
        </p:spPr>
        <p:txBody>
          <a:bodyPr>
            <a:normAutofit/>
          </a:bodyPr>
          <a:lstStyle>
            <a:lvl1pPr marL="0" indent="0">
              <a:spcBef>
                <a:spcPts val="50"/>
              </a:spcBef>
              <a:spcAft>
                <a:spcPts val="50"/>
              </a:spcAft>
              <a:buFont typeface="Arial" panose="020B0604020202020204" pitchFamily="34" charset="0"/>
              <a:buChar char="​"/>
              <a:defRPr sz="800" cap="none" baseline="0">
                <a:solidFill>
                  <a:srgbClr val="6F6F6F"/>
                </a:solidFill>
                <a:latin typeface="+mn-lt"/>
              </a:defRPr>
            </a:lvl1pPr>
          </a:lstStyle>
          <a:p>
            <a:pPr lvl="0"/>
            <a:r>
              <a:rPr lang="en-US"/>
              <a:t>Type footnote here</a:t>
            </a:r>
          </a:p>
        </p:txBody>
      </p:sp>
      <p:sp>
        <p:nvSpPr>
          <p:cNvPr id="56" name="Text Placeholder 34">
            <a:extLst>
              <a:ext uri="{FF2B5EF4-FFF2-40B4-BE49-F238E27FC236}">
                <a16:creationId xmlns:a16="http://schemas.microsoft.com/office/drawing/2014/main" id="{E2291447-BB4F-4D47-95A3-03C8A0C741CA}"/>
              </a:ext>
            </a:extLst>
          </p:cNvPr>
          <p:cNvSpPr>
            <a:spLocks noGrp="1"/>
          </p:cNvSpPr>
          <p:nvPr>
            <p:ph type="body" sz="quarter" idx="55" hasCustomPrompt="1"/>
          </p:nvPr>
        </p:nvSpPr>
        <p:spPr>
          <a:xfrm>
            <a:off x="519629" y="1371601"/>
            <a:ext cx="12774578" cy="1371600"/>
          </a:xfrm>
        </p:spPr>
        <p:txBody>
          <a:bodyPr/>
          <a:lstStyle>
            <a:lvl1pPr>
              <a:defRPr sz="1800"/>
            </a:lvl1pPr>
            <a:lvl2pPr>
              <a:defRPr sz="1800"/>
            </a:lvl2pPr>
            <a:lvl3pPr>
              <a:defRPr sz="1800"/>
            </a:lvl3pPr>
            <a:lvl4pPr>
              <a:defRPr sz="1800"/>
            </a:lvl4pPr>
            <a:lvl5pPr>
              <a:defRPr sz="1800"/>
            </a:lvl5pPr>
          </a:lstStyle>
          <a:p>
            <a:pPr lvl="0"/>
            <a:r>
              <a:rPr lang="en-US"/>
              <a:t>Header or summary – start typing here </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65602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Infographics Layout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4E02FCC-165C-425B-A737-8CBEF3CE043E}"/>
              </a:ext>
            </a:extLst>
          </p:cNvPr>
          <p:cNvSpPr/>
          <p:nvPr/>
        </p:nvSpPr>
        <p:spPr bwMode="gray">
          <a:xfrm>
            <a:off x="0" y="0"/>
            <a:ext cx="13817600" cy="777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3736" indent="-173736" algn="ctr" fontAlgn="ctr">
              <a:buClr>
                <a:srgbClr val="93835B"/>
              </a:buClr>
              <a:buSzPct val="130000"/>
              <a:buFont typeface="Arial" panose="020B0604020202020204" pitchFamily="34" charset="0"/>
              <a:buNone/>
            </a:pPr>
            <a:r>
              <a:rPr lang="en-US" sz="2800"/>
              <a:t>Infographics</a:t>
            </a:r>
          </a:p>
        </p:txBody>
      </p:sp>
    </p:spTree>
    <p:extLst>
      <p:ext uri="{BB962C8B-B14F-4D97-AF65-F5344CB8AC3E}">
        <p14:creationId xmlns:p14="http://schemas.microsoft.com/office/powerpoint/2010/main" val="40867411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E4B68-81F5-424E-9E93-EA4BEEAEAA54}"/>
              </a:ext>
            </a:extLst>
          </p:cNvPr>
          <p:cNvSpPr>
            <a:spLocks noGrp="1"/>
          </p:cNvSpPr>
          <p:nvPr>
            <p:ph type="title" hasCustomPrompt="1"/>
          </p:nvPr>
        </p:nvSpPr>
        <p:spPr>
          <a:xfrm>
            <a:off x="525147" y="192024"/>
            <a:ext cx="11462327" cy="290531"/>
          </a:xfrm>
        </p:spPr>
        <p:txBody>
          <a:bodyPr/>
          <a:lstStyle>
            <a:lvl1pPr>
              <a:defRPr/>
            </a:lvl1pPr>
          </a:lstStyle>
          <a:p>
            <a:r>
              <a:rPr lang="en-US"/>
              <a:t>TIMELINE LAYOUT EXAMPLE</a:t>
            </a:r>
          </a:p>
        </p:txBody>
      </p:sp>
      <p:sp>
        <p:nvSpPr>
          <p:cNvPr id="3" name="Date Placeholder 2">
            <a:extLst>
              <a:ext uri="{FF2B5EF4-FFF2-40B4-BE49-F238E27FC236}">
                <a16:creationId xmlns:a16="http://schemas.microsoft.com/office/drawing/2014/main" id="{5224D370-30F8-4701-B9EB-078E4BE4D526}"/>
              </a:ext>
            </a:extLst>
          </p:cNvPr>
          <p:cNvSpPr>
            <a:spLocks noGrp="1"/>
          </p:cNvSpPr>
          <p:nvPr>
            <p:ph type="dt" sz="half" idx="10"/>
          </p:nvPr>
        </p:nvSpPr>
        <p:spPr/>
        <p:txBody>
          <a:bodyPr/>
          <a:lstStyle/>
          <a:p>
            <a:fld id="{2E507401-2869-4C22-A302-5EC7CC6BB3E4}" type="datetime1">
              <a:rPr lang="en-US" smtClean="0"/>
              <a:t>6/16/2022</a:t>
            </a:fld>
            <a:endParaRPr lang="en-US"/>
          </a:p>
        </p:txBody>
      </p:sp>
      <p:sp>
        <p:nvSpPr>
          <p:cNvPr id="4" name="Footer Placeholder 3">
            <a:extLst>
              <a:ext uri="{FF2B5EF4-FFF2-40B4-BE49-F238E27FC236}">
                <a16:creationId xmlns:a16="http://schemas.microsoft.com/office/drawing/2014/main" id="{EA8D875F-D0B4-4D63-B404-6A34E3FE5F2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2E962B6-C6A8-49C0-8016-6637D4F1357D}"/>
              </a:ext>
            </a:extLst>
          </p:cNvPr>
          <p:cNvSpPr>
            <a:spLocks noGrp="1"/>
          </p:cNvSpPr>
          <p:nvPr>
            <p:ph type="sldNum" sz="quarter" idx="12"/>
          </p:nvPr>
        </p:nvSpPr>
        <p:spPr/>
        <p:txBody>
          <a:bodyPr/>
          <a:lstStyle>
            <a:lvl1pPr marL="173736" indent="-173736" algn="l" fontAlgn="ctr">
              <a:buClr>
                <a:srgbClr val="93835B"/>
              </a:buClr>
              <a:buSzPct val="130000"/>
              <a:buFont typeface="Arial" panose="020B0604020202020204" pitchFamily="34" charset="0"/>
              <a:buNone/>
              <a:defRPr/>
            </a:lvl1pPr>
          </a:lstStyle>
          <a:p>
            <a:fld id="{D236D13B-EE26-42DE-B4C0-CDC4EEB81A7E}" type="slidenum">
              <a:rPr lang="en-GB" smtClean="0"/>
              <a:pPr/>
              <a:t>‹#›</a:t>
            </a:fld>
            <a:endParaRPr lang="en-GB"/>
          </a:p>
        </p:txBody>
      </p:sp>
      <p:sp>
        <p:nvSpPr>
          <p:cNvPr id="8" name="Text Placeholder 2">
            <a:extLst>
              <a:ext uri="{FF2B5EF4-FFF2-40B4-BE49-F238E27FC236}">
                <a16:creationId xmlns:a16="http://schemas.microsoft.com/office/drawing/2014/main" id="{B622BFB0-F118-4E77-A4D8-4E82B4DF58D3}"/>
              </a:ext>
            </a:extLst>
          </p:cNvPr>
          <p:cNvSpPr>
            <a:spLocks noGrp="1"/>
          </p:cNvSpPr>
          <p:nvPr>
            <p:ph type="body" idx="1" hasCustomPrompt="1"/>
          </p:nvPr>
        </p:nvSpPr>
        <p:spPr>
          <a:xfrm>
            <a:off x="525147" y="493776"/>
            <a:ext cx="11470702" cy="315686"/>
          </a:xfrm>
        </p:spPr>
        <p:txBody>
          <a:bodyPr>
            <a:noAutofit/>
          </a:bodyPr>
          <a:lstStyle>
            <a:lvl1pPr marL="0" indent="0" algn="l">
              <a:buNone/>
              <a:defRPr sz="2000" b="1" cap="none" baseline="0">
                <a:solidFill>
                  <a:srgbClr val="D5C29F"/>
                </a:solidFill>
                <a:latin typeface="+mn-lt"/>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Layout Can Be Modified to Fit the Timeline’s Needs</a:t>
            </a:r>
          </a:p>
        </p:txBody>
      </p:sp>
      <p:sp>
        <p:nvSpPr>
          <p:cNvPr id="9" name="Text Placeholder 6">
            <a:extLst>
              <a:ext uri="{FF2B5EF4-FFF2-40B4-BE49-F238E27FC236}">
                <a16:creationId xmlns:a16="http://schemas.microsoft.com/office/drawing/2014/main" id="{B59AD752-9DA1-4EE0-893D-ACE2AEAB00B9}"/>
              </a:ext>
            </a:extLst>
          </p:cNvPr>
          <p:cNvSpPr>
            <a:spLocks noGrp="1"/>
          </p:cNvSpPr>
          <p:nvPr>
            <p:ph type="body" sz="quarter" idx="16" hasCustomPrompt="1"/>
          </p:nvPr>
        </p:nvSpPr>
        <p:spPr>
          <a:xfrm>
            <a:off x="523394" y="7203865"/>
            <a:ext cx="10022994" cy="492336"/>
          </a:xfrm>
        </p:spPr>
        <p:txBody>
          <a:bodyPr>
            <a:normAutofit/>
          </a:bodyPr>
          <a:lstStyle>
            <a:lvl1pPr marL="0" indent="0">
              <a:spcBef>
                <a:spcPts val="50"/>
              </a:spcBef>
              <a:spcAft>
                <a:spcPts val="50"/>
              </a:spcAft>
              <a:buFont typeface="Arial" panose="020B0604020202020204" pitchFamily="34" charset="0"/>
              <a:buChar char="​"/>
              <a:defRPr sz="800" cap="none" baseline="0">
                <a:solidFill>
                  <a:srgbClr val="6F6F6F"/>
                </a:solidFill>
                <a:latin typeface="+mn-lt"/>
              </a:defRPr>
            </a:lvl1pPr>
          </a:lstStyle>
          <a:p>
            <a:pPr lvl="0"/>
            <a:r>
              <a:rPr lang="en-US"/>
              <a:t>Type footnote here</a:t>
            </a:r>
          </a:p>
        </p:txBody>
      </p:sp>
      <p:sp>
        <p:nvSpPr>
          <p:cNvPr id="7" name="Text Placeholder 6">
            <a:extLst>
              <a:ext uri="{FF2B5EF4-FFF2-40B4-BE49-F238E27FC236}">
                <a16:creationId xmlns:a16="http://schemas.microsoft.com/office/drawing/2014/main" id="{E64A888C-09CC-47F7-80C8-ED6446DF1790}"/>
              </a:ext>
            </a:extLst>
          </p:cNvPr>
          <p:cNvSpPr>
            <a:spLocks noGrp="1"/>
          </p:cNvSpPr>
          <p:nvPr>
            <p:ph type="body" sz="quarter" idx="18" hasCustomPrompt="1"/>
          </p:nvPr>
        </p:nvSpPr>
        <p:spPr>
          <a:xfrm>
            <a:off x="523393" y="4153723"/>
            <a:ext cx="12872220" cy="146304"/>
          </a:xfrm>
          <a:prstGeom prst="rightArrow">
            <a:avLst/>
          </a:prstGeom>
          <a:solidFill>
            <a:schemeClr val="accent4"/>
          </a:solidFill>
        </p:spPr>
        <p:txBody>
          <a:bodyPr/>
          <a:lstStyle>
            <a:lvl1pPr>
              <a:defRPr/>
            </a:lvl1pPr>
          </a:lstStyle>
          <a:p>
            <a:pPr lvl="0"/>
            <a:r>
              <a:rPr lang="en-US"/>
              <a:t> </a:t>
            </a:r>
          </a:p>
        </p:txBody>
      </p:sp>
      <p:sp>
        <p:nvSpPr>
          <p:cNvPr id="11" name="Picture Placeholder 7">
            <a:extLst>
              <a:ext uri="{FF2B5EF4-FFF2-40B4-BE49-F238E27FC236}">
                <a16:creationId xmlns:a16="http://schemas.microsoft.com/office/drawing/2014/main" id="{961BF4F7-9D9F-45E1-8F1A-C05EE45F8AE6}"/>
              </a:ext>
            </a:extLst>
          </p:cNvPr>
          <p:cNvSpPr>
            <a:spLocks noGrp="1"/>
          </p:cNvSpPr>
          <p:nvPr>
            <p:ph type="pic" sz="quarter" idx="19"/>
          </p:nvPr>
        </p:nvSpPr>
        <p:spPr>
          <a:xfrm>
            <a:off x="523394" y="4331519"/>
            <a:ext cx="1766455" cy="1135438"/>
          </a:xfrm>
          <a:prstGeom prst="rect">
            <a:avLst/>
          </a:prstGeom>
          <a:solidFill>
            <a:srgbClr val="E1E3E7"/>
          </a:solidFill>
          <a:ln>
            <a:noFill/>
          </a:ln>
        </p:spPr>
        <p:txBody>
          <a:bodyPr bIns="274320" anchor="ctr">
            <a:normAutofit/>
          </a:bodyPr>
          <a:lstStyle>
            <a:lvl1pPr algn="ctr">
              <a:defRPr sz="700" cap="none" baseline="0">
                <a:latin typeface="+mn-lt"/>
              </a:defRPr>
            </a:lvl1pPr>
          </a:lstStyle>
          <a:p>
            <a:r>
              <a:rPr lang="en-US"/>
              <a:t>Click icon to add picture</a:t>
            </a:r>
          </a:p>
        </p:txBody>
      </p:sp>
      <p:sp>
        <p:nvSpPr>
          <p:cNvPr id="12" name="Picture Placeholder 7">
            <a:extLst>
              <a:ext uri="{FF2B5EF4-FFF2-40B4-BE49-F238E27FC236}">
                <a16:creationId xmlns:a16="http://schemas.microsoft.com/office/drawing/2014/main" id="{1DD24274-8EF9-46BD-A785-9A1B5CB2BD25}"/>
              </a:ext>
            </a:extLst>
          </p:cNvPr>
          <p:cNvSpPr>
            <a:spLocks noGrp="1"/>
          </p:cNvSpPr>
          <p:nvPr>
            <p:ph type="pic" sz="quarter" idx="20"/>
          </p:nvPr>
        </p:nvSpPr>
        <p:spPr>
          <a:xfrm>
            <a:off x="2724266" y="4331519"/>
            <a:ext cx="1766455" cy="1135438"/>
          </a:xfrm>
          <a:prstGeom prst="rect">
            <a:avLst/>
          </a:prstGeom>
          <a:solidFill>
            <a:srgbClr val="E1E3E7"/>
          </a:solidFill>
          <a:ln>
            <a:noFill/>
          </a:ln>
        </p:spPr>
        <p:txBody>
          <a:bodyPr bIns="274320" anchor="ctr">
            <a:normAutofit/>
          </a:bodyPr>
          <a:lstStyle>
            <a:lvl1pPr algn="ctr">
              <a:defRPr sz="700" cap="none" baseline="0">
                <a:latin typeface="+mn-lt"/>
              </a:defRPr>
            </a:lvl1pPr>
          </a:lstStyle>
          <a:p>
            <a:r>
              <a:rPr lang="en-US"/>
              <a:t>Click icon to add picture</a:t>
            </a:r>
          </a:p>
        </p:txBody>
      </p:sp>
      <p:sp>
        <p:nvSpPr>
          <p:cNvPr id="13" name="Picture Placeholder 7">
            <a:extLst>
              <a:ext uri="{FF2B5EF4-FFF2-40B4-BE49-F238E27FC236}">
                <a16:creationId xmlns:a16="http://schemas.microsoft.com/office/drawing/2014/main" id="{33110C40-0D21-4138-A77C-EBCA2C8E71C4}"/>
              </a:ext>
            </a:extLst>
          </p:cNvPr>
          <p:cNvSpPr>
            <a:spLocks noGrp="1"/>
          </p:cNvSpPr>
          <p:nvPr>
            <p:ph type="pic" sz="quarter" idx="21"/>
          </p:nvPr>
        </p:nvSpPr>
        <p:spPr>
          <a:xfrm>
            <a:off x="4925137" y="4331519"/>
            <a:ext cx="1766455" cy="1135438"/>
          </a:xfrm>
          <a:prstGeom prst="rect">
            <a:avLst/>
          </a:prstGeom>
          <a:solidFill>
            <a:srgbClr val="E1E3E7"/>
          </a:solidFill>
          <a:ln>
            <a:noFill/>
          </a:ln>
        </p:spPr>
        <p:txBody>
          <a:bodyPr bIns="274320" anchor="ctr">
            <a:normAutofit/>
          </a:bodyPr>
          <a:lstStyle>
            <a:lvl1pPr algn="ctr">
              <a:defRPr sz="700" cap="none" baseline="0">
                <a:latin typeface="+mn-lt"/>
              </a:defRPr>
            </a:lvl1pPr>
          </a:lstStyle>
          <a:p>
            <a:r>
              <a:rPr lang="en-US"/>
              <a:t>Click icon to add picture</a:t>
            </a:r>
          </a:p>
        </p:txBody>
      </p:sp>
      <p:sp>
        <p:nvSpPr>
          <p:cNvPr id="14" name="Picture Placeholder 7">
            <a:extLst>
              <a:ext uri="{FF2B5EF4-FFF2-40B4-BE49-F238E27FC236}">
                <a16:creationId xmlns:a16="http://schemas.microsoft.com/office/drawing/2014/main" id="{B8B60365-BDBB-476F-A118-C383CC0B5F6C}"/>
              </a:ext>
            </a:extLst>
          </p:cNvPr>
          <p:cNvSpPr>
            <a:spLocks noGrp="1"/>
          </p:cNvSpPr>
          <p:nvPr>
            <p:ph type="pic" sz="quarter" idx="22"/>
          </p:nvPr>
        </p:nvSpPr>
        <p:spPr>
          <a:xfrm>
            <a:off x="7126009" y="4331519"/>
            <a:ext cx="1766455" cy="1135438"/>
          </a:xfrm>
          <a:prstGeom prst="rect">
            <a:avLst/>
          </a:prstGeom>
          <a:solidFill>
            <a:srgbClr val="E1E3E7"/>
          </a:solidFill>
          <a:ln>
            <a:noFill/>
          </a:ln>
        </p:spPr>
        <p:txBody>
          <a:bodyPr bIns="274320" anchor="ctr">
            <a:normAutofit/>
          </a:bodyPr>
          <a:lstStyle>
            <a:lvl1pPr algn="ctr">
              <a:defRPr sz="700" cap="none" baseline="0">
                <a:latin typeface="+mn-lt"/>
              </a:defRPr>
            </a:lvl1pPr>
          </a:lstStyle>
          <a:p>
            <a:r>
              <a:rPr lang="en-US"/>
              <a:t>Click icon to add picture</a:t>
            </a:r>
          </a:p>
        </p:txBody>
      </p:sp>
      <p:sp>
        <p:nvSpPr>
          <p:cNvPr id="15" name="Picture Placeholder 7">
            <a:extLst>
              <a:ext uri="{FF2B5EF4-FFF2-40B4-BE49-F238E27FC236}">
                <a16:creationId xmlns:a16="http://schemas.microsoft.com/office/drawing/2014/main" id="{FFEB5AB9-E812-4487-AEF2-7D60E4095A6E}"/>
              </a:ext>
            </a:extLst>
          </p:cNvPr>
          <p:cNvSpPr>
            <a:spLocks noGrp="1"/>
          </p:cNvSpPr>
          <p:nvPr>
            <p:ph type="pic" sz="quarter" idx="23"/>
          </p:nvPr>
        </p:nvSpPr>
        <p:spPr>
          <a:xfrm>
            <a:off x="9326880" y="4331519"/>
            <a:ext cx="1766455" cy="1135438"/>
          </a:xfrm>
          <a:prstGeom prst="rect">
            <a:avLst/>
          </a:prstGeom>
          <a:solidFill>
            <a:srgbClr val="E1E3E7"/>
          </a:solidFill>
          <a:ln>
            <a:noFill/>
          </a:ln>
        </p:spPr>
        <p:txBody>
          <a:bodyPr bIns="274320" anchor="ctr">
            <a:normAutofit/>
          </a:bodyPr>
          <a:lstStyle>
            <a:lvl1pPr algn="ctr">
              <a:defRPr sz="700" cap="none" baseline="0">
                <a:latin typeface="+mn-lt"/>
              </a:defRPr>
            </a:lvl1pPr>
          </a:lstStyle>
          <a:p>
            <a:r>
              <a:rPr lang="en-US"/>
              <a:t>Click icon to add picture</a:t>
            </a:r>
          </a:p>
        </p:txBody>
      </p:sp>
      <p:sp>
        <p:nvSpPr>
          <p:cNvPr id="16" name="Picture Placeholder 7">
            <a:extLst>
              <a:ext uri="{FF2B5EF4-FFF2-40B4-BE49-F238E27FC236}">
                <a16:creationId xmlns:a16="http://schemas.microsoft.com/office/drawing/2014/main" id="{FA8E44E3-2F44-4D42-ACF2-3158ECD21001}"/>
              </a:ext>
            </a:extLst>
          </p:cNvPr>
          <p:cNvSpPr>
            <a:spLocks noGrp="1"/>
          </p:cNvSpPr>
          <p:nvPr>
            <p:ph type="pic" sz="quarter" idx="24"/>
          </p:nvPr>
        </p:nvSpPr>
        <p:spPr>
          <a:xfrm>
            <a:off x="11527752" y="4331519"/>
            <a:ext cx="1766455" cy="1135438"/>
          </a:xfrm>
          <a:prstGeom prst="rect">
            <a:avLst/>
          </a:prstGeom>
          <a:solidFill>
            <a:srgbClr val="E1E3E7"/>
          </a:solidFill>
          <a:ln>
            <a:noFill/>
          </a:ln>
        </p:spPr>
        <p:txBody>
          <a:bodyPr bIns="274320" anchor="ctr">
            <a:normAutofit/>
          </a:bodyPr>
          <a:lstStyle>
            <a:lvl1pPr algn="ctr">
              <a:defRPr sz="700" cap="none" baseline="0">
                <a:latin typeface="+mn-lt"/>
              </a:defRPr>
            </a:lvl1pPr>
          </a:lstStyle>
          <a:p>
            <a:r>
              <a:rPr lang="en-US"/>
              <a:t>Click icon to add picture</a:t>
            </a:r>
          </a:p>
        </p:txBody>
      </p:sp>
      <p:sp>
        <p:nvSpPr>
          <p:cNvPr id="17" name="Text Placeholder 23">
            <a:extLst>
              <a:ext uri="{FF2B5EF4-FFF2-40B4-BE49-F238E27FC236}">
                <a16:creationId xmlns:a16="http://schemas.microsoft.com/office/drawing/2014/main" id="{27F1B647-E439-42D4-94CC-892961012B86}"/>
              </a:ext>
            </a:extLst>
          </p:cNvPr>
          <p:cNvSpPr>
            <a:spLocks noGrp="1"/>
          </p:cNvSpPr>
          <p:nvPr>
            <p:ph type="body" sz="quarter" idx="25" hasCustomPrompt="1"/>
          </p:nvPr>
        </p:nvSpPr>
        <p:spPr>
          <a:xfrm>
            <a:off x="523394" y="2890955"/>
            <a:ext cx="1766455" cy="160489"/>
          </a:xfrm>
        </p:spPr>
        <p:txBody>
          <a:bodyPr anchor="b">
            <a:noAutofit/>
          </a:bodyPr>
          <a:lstStyle>
            <a:lvl1pPr algn="l">
              <a:buNone/>
              <a:defRPr sz="1800" b="0">
                <a:solidFill>
                  <a:schemeClr val="accent3"/>
                </a:solidFill>
              </a:defRPr>
            </a:lvl1pPr>
          </a:lstStyle>
          <a:p>
            <a:pPr lvl="0"/>
            <a:r>
              <a:rPr lang="en-US"/>
              <a:t>XXXX</a:t>
            </a:r>
          </a:p>
        </p:txBody>
      </p:sp>
      <p:sp>
        <p:nvSpPr>
          <p:cNvPr id="18" name="Text Placeholder 23">
            <a:extLst>
              <a:ext uri="{FF2B5EF4-FFF2-40B4-BE49-F238E27FC236}">
                <a16:creationId xmlns:a16="http://schemas.microsoft.com/office/drawing/2014/main" id="{BDDE9EA1-66D1-4643-8F4F-B0359B28BD80}"/>
              </a:ext>
            </a:extLst>
          </p:cNvPr>
          <p:cNvSpPr>
            <a:spLocks noGrp="1"/>
          </p:cNvSpPr>
          <p:nvPr>
            <p:ph type="body" sz="quarter" idx="26" hasCustomPrompt="1"/>
          </p:nvPr>
        </p:nvSpPr>
        <p:spPr>
          <a:xfrm>
            <a:off x="2723199" y="2890955"/>
            <a:ext cx="1766455" cy="160489"/>
          </a:xfrm>
        </p:spPr>
        <p:txBody>
          <a:bodyPr anchor="b">
            <a:noAutofit/>
          </a:bodyPr>
          <a:lstStyle>
            <a:lvl1pPr algn="l">
              <a:buNone/>
              <a:defRPr sz="1800" b="0">
                <a:solidFill>
                  <a:schemeClr val="accent3"/>
                </a:solidFill>
              </a:defRPr>
            </a:lvl1pPr>
          </a:lstStyle>
          <a:p>
            <a:pPr lvl="0"/>
            <a:r>
              <a:rPr lang="en-US"/>
              <a:t>XXXX</a:t>
            </a:r>
          </a:p>
        </p:txBody>
      </p:sp>
      <p:sp>
        <p:nvSpPr>
          <p:cNvPr id="19" name="Text Placeholder 23">
            <a:extLst>
              <a:ext uri="{FF2B5EF4-FFF2-40B4-BE49-F238E27FC236}">
                <a16:creationId xmlns:a16="http://schemas.microsoft.com/office/drawing/2014/main" id="{113C4831-185C-4609-9164-F283291CCDBB}"/>
              </a:ext>
            </a:extLst>
          </p:cNvPr>
          <p:cNvSpPr>
            <a:spLocks noGrp="1"/>
          </p:cNvSpPr>
          <p:nvPr>
            <p:ph type="body" sz="quarter" idx="27" hasCustomPrompt="1"/>
          </p:nvPr>
        </p:nvSpPr>
        <p:spPr>
          <a:xfrm>
            <a:off x="4923003" y="2890955"/>
            <a:ext cx="1766455" cy="160489"/>
          </a:xfrm>
        </p:spPr>
        <p:txBody>
          <a:bodyPr anchor="b">
            <a:noAutofit/>
          </a:bodyPr>
          <a:lstStyle>
            <a:lvl1pPr algn="l">
              <a:buNone/>
              <a:defRPr sz="1800" b="0">
                <a:solidFill>
                  <a:schemeClr val="accent3"/>
                </a:solidFill>
              </a:defRPr>
            </a:lvl1pPr>
          </a:lstStyle>
          <a:p>
            <a:pPr lvl="0"/>
            <a:r>
              <a:rPr lang="en-US"/>
              <a:t>XXXX</a:t>
            </a:r>
          </a:p>
        </p:txBody>
      </p:sp>
      <p:sp>
        <p:nvSpPr>
          <p:cNvPr id="20" name="Text Placeholder 23">
            <a:extLst>
              <a:ext uri="{FF2B5EF4-FFF2-40B4-BE49-F238E27FC236}">
                <a16:creationId xmlns:a16="http://schemas.microsoft.com/office/drawing/2014/main" id="{79642238-A4EA-4B1B-93C8-BEB00E38A0D5}"/>
              </a:ext>
            </a:extLst>
          </p:cNvPr>
          <p:cNvSpPr>
            <a:spLocks noGrp="1"/>
          </p:cNvSpPr>
          <p:nvPr>
            <p:ph type="body" sz="quarter" idx="28" hasCustomPrompt="1"/>
          </p:nvPr>
        </p:nvSpPr>
        <p:spPr>
          <a:xfrm>
            <a:off x="7122807" y="2890955"/>
            <a:ext cx="1766455" cy="160489"/>
          </a:xfrm>
        </p:spPr>
        <p:txBody>
          <a:bodyPr anchor="b">
            <a:noAutofit/>
          </a:bodyPr>
          <a:lstStyle>
            <a:lvl1pPr algn="l">
              <a:buNone/>
              <a:defRPr sz="1800" b="0">
                <a:solidFill>
                  <a:schemeClr val="accent3"/>
                </a:solidFill>
              </a:defRPr>
            </a:lvl1pPr>
          </a:lstStyle>
          <a:p>
            <a:pPr lvl="0"/>
            <a:r>
              <a:rPr lang="en-US"/>
              <a:t>XXXX</a:t>
            </a:r>
          </a:p>
        </p:txBody>
      </p:sp>
      <p:sp>
        <p:nvSpPr>
          <p:cNvPr id="21" name="Text Placeholder 23">
            <a:extLst>
              <a:ext uri="{FF2B5EF4-FFF2-40B4-BE49-F238E27FC236}">
                <a16:creationId xmlns:a16="http://schemas.microsoft.com/office/drawing/2014/main" id="{71463698-06A6-4BF8-A992-DF67B9B9BB0A}"/>
              </a:ext>
            </a:extLst>
          </p:cNvPr>
          <p:cNvSpPr>
            <a:spLocks noGrp="1"/>
          </p:cNvSpPr>
          <p:nvPr>
            <p:ph type="body" sz="quarter" idx="29" hasCustomPrompt="1"/>
          </p:nvPr>
        </p:nvSpPr>
        <p:spPr>
          <a:xfrm>
            <a:off x="9322611" y="2890955"/>
            <a:ext cx="1766455" cy="160489"/>
          </a:xfrm>
        </p:spPr>
        <p:txBody>
          <a:bodyPr anchor="b">
            <a:noAutofit/>
          </a:bodyPr>
          <a:lstStyle>
            <a:lvl1pPr algn="l">
              <a:buNone/>
              <a:defRPr sz="1800" b="0">
                <a:solidFill>
                  <a:schemeClr val="accent3"/>
                </a:solidFill>
              </a:defRPr>
            </a:lvl1pPr>
          </a:lstStyle>
          <a:p>
            <a:pPr lvl="0"/>
            <a:r>
              <a:rPr lang="en-US"/>
              <a:t>XXXX</a:t>
            </a:r>
          </a:p>
        </p:txBody>
      </p:sp>
      <p:sp>
        <p:nvSpPr>
          <p:cNvPr id="22" name="Text Placeholder 23">
            <a:extLst>
              <a:ext uri="{FF2B5EF4-FFF2-40B4-BE49-F238E27FC236}">
                <a16:creationId xmlns:a16="http://schemas.microsoft.com/office/drawing/2014/main" id="{16D66C2F-1FC8-4926-94B4-416BEB486FC3}"/>
              </a:ext>
            </a:extLst>
          </p:cNvPr>
          <p:cNvSpPr>
            <a:spLocks noGrp="1"/>
          </p:cNvSpPr>
          <p:nvPr>
            <p:ph type="body" sz="quarter" idx="30" hasCustomPrompt="1"/>
          </p:nvPr>
        </p:nvSpPr>
        <p:spPr>
          <a:xfrm>
            <a:off x="11522418" y="2890955"/>
            <a:ext cx="1766455" cy="160489"/>
          </a:xfrm>
        </p:spPr>
        <p:txBody>
          <a:bodyPr anchor="b">
            <a:noAutofit/>
          </a:bodyPr>
          <a:lstStyle>
            <a:lvl1pPr algn="l">
              <a:buNone/>
              <a:defRPr sz="1800" b="0">
                <a:solidFill>
                  <a:schemeClr val="accent3"/>
                </a:solidFill>
              </a:defRPr>
            </a:lvl1pPr>
          </a:lstStyle>
          <a:p>
            <a:pPr lvl="0"/>
            <a:r>
              <a:rPr lang="en-US"/>
              <a:t>XXXX</a:t>
            </a:r>
          </a:p>
        </p:txBody>
      </p:sp>
      <p:sp>
        <p:nvSpPr>
          <p:cNvPr id="23" name="Text Placeholder 23">
            <a:extLst>
              <a:ext uri="{FF2B5EF4-FFF2-40B4-BE49-F238E27FC236}">
                <a16:creationId xmlns:a16="http://schemas.microsoft.com/office/drawing/2014/main" id="{B8AD0E7D-F9E2-4D34-A528-169A48C73F56}"/>
              </a:ext>
            </a:extLst>
          </p:cNvPr>
          <p:cNvSpPr>
            <a:spLocks noGrp="1"/>
          </p:cNvSpPr>
          <p:nvPr>
            <p:ph type="body" sz="quarter" idx="31" hasCustomPrompt="1"/>
          </p:nvPr>
        </p:nvSpPr>
        <p:spPr>
          <a:xfrm>
            <a:off x="519629" y="3106842"/>
            <a:ext cx="1880671" cy="992421"/>
          </a:xfrm>
        </p:spPr>
        <p:txBody>
          <a:bodyPr anchor="t">
            <a:noAutofit/>
          </a:bodyPr>
          <a:lstStyle>
            <a:lvl1pPr algn="l">
              <a:buNone/>
              <a:defRPr sz="1400" b="1" i="0" cap="none">
                <a:solidFill>
                  <a:schemeClr val="tx1"/>
                </a:solidFill>
                <a:latin typeface="+mn-lt"/>
              </a:defRPr>
            </a:lvl1pPr>
          </a:lstStyle>
          <a:p>
            <a:pPr lvl="0"/>
            <a:r>
              <a:rPr lang="en-US"/>
              <a:t>Example timeline text will go here. Example timeline text will go here. </a:t>
            </a:r>
          </a:p>
        </p:txBody>
      </p:sp>
      <p:sp>
        <p:nvSpPr>
          <p:cNvPr id="24" name="Text Placeholder 23">
            <a:extLst>
              <a:ext uri="{FF2B5EF4-FFF2-40B4-BE49-F238E27FC236}">
                <a16:creationId xmlns:a16="http://schemas.microsoft.com/office/drawing/2014/main" id="{F33708C4-2F15-40D4-9B68-06C6002C9CDD}"/>
              </a:ext>
            </a:extLst>
          </p:cNvPr>
          <p:cNvSpPr>
            <a:spLocks noGrp="1"/>
          </p:cNvSpPr>
          <p:nvPr>
            <p:ph type="body" sz="quarter" idx="32" hasCustomPrompt="1"/>
          </p:nvPr>
        </p:nvSpPr>
        <p:spPr>
          <a:xfrm>
            <a:off x="2720187" y="3106842"/>
            <a:ext cx="1880671" cy="992421"/>
          </a:xfrm>
        </p:spPr>
        <p:txBody>
          <a:bodyPr anchor="t">
            <a:noAutofit/>
          </a:bodyPr>
          <a:lstStyle>
            <a:lvl1pPr algn="l">
              <a:buNone/>
              <a:defRPr sz="1400" b="1" i="0" cap="none">
                <a:solidFill>
                  <a:schemeClr val="tx1"/>
                </a:solidFill>
                <a:latin typeface="+mn-lt"/>
              </a:defRPr>
            </a:lvl1pPr>
          </a:lstStyle>
          <a:p>
            <a:pPr lvl="0"/>
            <a:r>
              <a:rPr lang="en-US"/>
              <a:t>Example timeline text will go here. Example timeline text will go here. </a:t>
            </a:r>
          </a:p>
        </p:txBody>
      </p:sp>
      <p:sp>
        <p:nvSpPr>
          <p:cNvPr id="25" name="Text Placeholder 23">
            <a:extLst>
              <a:ext uri="{FF2B5EF4-FFF2-40B4-BE49-F238E27FC236}">
                <a16:creationId xmlns:a16="http://schemas.microsoft.com/office/drawing/2014/main" id="{CC52176B-4AA2-4557-9989-3944F1711D6E}"/>
              </a:ext>
            </a:extLst>
          </p:cNvPr>
          <p:cNvSpPr>
            <a:spLocks noGrp="1"/>
          </p:cNvSpPr>
          <p:nvPr>
            <p:ph type="body" sz="quarter" idx="33" hasCustomPrompt="1"/>
          </p:nvPr>
        </p:nvSpPr>
        <p:spPr>
          <a:xfrm>
            <a:off x="4920746" y="3106842"/>
            <a:ext cx="1880671" cy="992421"/>
          </a:xfrm>
        </p:spPr>
        <p:txBody>
          <a:bodyPr anchor="t">
            <a:noAutofit/>
          </a:bodyPr>
          <a:lstStyle>
            <a:lvl1pPr algn="l">
              <a:buNone/>
              <a:defRPr sz="1400" b="1" i="0" cap="none">
                <a:solidFill>
                  <a:schemeClr val="tx1"/>
                </a:solidFill>
                <a:latin typeface="+mn-lt"/>
              </a:defRPr>
            </a:lvl1pPr>
          </a:lstStyle>
          <a:p>
            <a:pPr lvl="0"/>
            <a:r>
              <a:rPr lang="en-US"/>
              <a:t>Example timeline text will go here. Example timeline text will go here. </a:t>
            </a:r>
          </a:p>
        </p:txBody>
      </p:sp>
      <p:sp>
        <p:nvSpPr>
          <p:cNvPr id="26" name="Text Placeholder 23">
            <a:extLst>
              <a:ext uri="{FF2B5EF4-FFF2-40B4-BE49-F238E27FC236}">
                <a16:creationId xmlns:a16="http://schemas.microsoft.com/office/drawing/2014/main" id="{BC2D88B0-A445-4D63-88E3-806849B0FEFB}"/>
              </a:ext>
            </a:extLst>
          </p:cNvPr>
          <p:cNvSpPr>
            <a:spLocks noGrp="1"/>
          </p:cNvSpPr>
          <p:nvPr>
            <p:ph type="body" sz="quarter" idx="34" hasCustomPrompt="1"/>
          </p:nvPr>
        </p:nvSpPr>
        <p:spPr>
          <a:xfrm>
            <a:off x="7121304" y="3106842"/>
            <a:ext cx="1880671" cy="992421"/>
          </a:xfrm>
        </p:spPr>
        <p:txBody>
          <a:bodyPr anchor="t">
            <a:noAutofit/>
          </a:bodyPr>
          <a:lstStyle>
            <a:lvl1pPr algn="l">
              <a:buNone/>
              <a:defRPr sz="1400" b="1" i="0" cap="none">
                <a:solidFill>
                  <a:schemeClr val="tx1"/>
                </a:solidFill>
                <a:latin typeface="+mn-lt"/>
              </a:defRPr>
            </a:lvl1pPr>
          </a:lstStyle>
          <a:p>
            <a:pPr lvl="0"/>
            <a:r>
              <a:rPr lang="en-US"/>
              <a:t>Example timeline text will go here. Example timeline text will go here. </a:t>
            </a:r>
          </a:p>
        </p:txBody>
      </p:sp>
      <p:sp>
        <p:nvSpPr>
          <p:cNvPr id="27" name="Text Placeholder 23">
            <a:extLst>
              <a:ext uri="{FF2B5EF4-FFF2-40B4-BE49-F238E27FC236}">
                <a16:creationId xmlns:a16="http://schemas.microsoft.com/office/drawing/2014/main" id="{C60AE3C3-05A3-44AE-B47C-95CF6E62968A}"/>
              </a:ext>
            </a:extLst>
          </p:cNvPr>
          <p:cNvSpPr>
            <a:spLocks noGrp="1"/>
          </p:cNvSpPr>
          <p:nvPr>
            <p:ph type="body" sz="quarter" idx="35" hasCustomPrompt="1"/>
          </p:nvPr>
        </p:nvSpPr>
        <p:spPr>
          <a:xfrm>
            <a:off x="9321862" y="3106842"/>
            <a:ext cx="1880671" cy="992421"/>
          </a:xfrm>
        </p:spPr>
        <p:txBody>
          <a:bodyPr anchor="t">
            <a:noAutofit/>
          </a:bodyPr>
          <a:lstStyle>
            <a:lvl1pPr algn="l">
              <a:buNone/>
              <a:defRPr sz="1400" b="1" i="0" cap="none">
                <a:solidFill>
                  <a:schemeClr val="tx1"/>
                </a:solidFill>
                <a:latin typeface="+mn-lt"/>
              </a:defRPr>
            </a:lvl1pPr>
          </a:lstStyle>
          <a:p>
            <a:pPr lvl="0"/>
            <a:r>
              <a:rPr lang="en-US"/>
              <a:t>Example timeline text will go here. Example timeline text will go here. </a:t>
            </a:r>
          </a:p>
        </p:txBody>
      </p:sp>
      <p:sp>
        <p:nvSpPr>
          <p:cNvPr id="28" name="Text Placeholder 23">
            <a:extLst>
              <a:ext uri="{FF2B5EF4-FFF2-40B4-BE49-F238E27FC236}">
                <a16:creationId xmlns:a16="http://schemas.microsoft.com/office/drawing/2014/main" id="{B7057F46-51EF-48F2-B0A1-4EB2440E2FB6}"/>
              </a:ext>
            </a:extLst>
          </p:cNvPr>
          <p:cNvSpPr>
            <a:spLocks noGrp="1"/>
          </p:cNvSpPr>
          <p:nvPr>
            <p:ph type="body" sz="quarter" idx="36" hasCustomPrompt="1"/>
          </p:nvPr>
        </p:nvSpPr>
        <p:spPr>
          <a:xfrm>
            <a:off x="11522418" y="3106842"/>
            <a:ext cx="1880671" cy="992421"/>
          </a:xfrm>
        </p:spPr>
        <p:txBody>
          <a:bodyPr anchor="t">
            <a:noAutofit/>
          </a:bodyPr>
          <a:lstStyle>
            <a:lvl1pPr algn="l">
              <a:buNone/>
              <a:defRPr sz="1400" b="1" i="0" cap="none">
                <a:solidFill>
                  <a:schemeClr val="tx1"/>
                </a:solidFill>
                <a:latin typeface="+mn-lt"/>
              </a:defRPr>
            </a:lvl1pPr>
          </a:lstStyle>
          <a:p>
            <a:pPr lvl="0"/>
            <a:r>
              <a:rPr lang="en-US"/>
              <a:t>Example timeline text will go here. Example timeline text will go here. </a:t>
            </a:r>
          </a:p>
        </p:txBody>
      </p:sp>
      <p:sp>
        <p:nvSpPr>
          <p:cNvPr id="29" name="Text Placeholder 34">
            <a:extLst>
              <a:ext uri="{FF2B5EF4-FFF2-40B4-BE49-F238E27FC236}">
                <a16:creationId xmlns:a16="http://schemas.microsoft.com/office/drawing/2014/main" id="{F5128AA1-1749-4CE6-BC1D-BB4898501202}"/>
              </a:ext>
            </a:extLst>
          </p:cNvPr>
          <p:cNvSpPr>
            <a:spLocks noGrp="1"/>
          </p:cNvSpPr>
          <p:nvPr>
            <p:ph type="body" sz="quarter" idx="43" hasCustomPrompt="1"/>
          </p:nvPr>
        </p:nvSpPr>
        <p:spPr>
          <a:xfrm>
            <a:off x="519629" y="1371601"/>
            <a:ext cx="12774578" cy="1371600"/>
          </a:xfrm>
        </p:spPr>
        <p:txBody>
          <a:bodyPr/>
          <a:lstStyle>
            <a:lvl1pPr>
              <a:defRPr sz="1800"/>
            </a:lvl1pPr>
            <a:lvl2pPr>
              <a:defRPr sz="1800"/>
            </a:lvl2pPr>
            <a:lvl3pPr>
              <a:defRPr sz="1800"/>
            </a:lvl3pPr>
            <a:lvl4pPr>
              <a:defRPr sz="1800"/>
            </a:lvl4pPr>
            <a:lvl5pPr>
              <a:defRPr sz="1800"/>
            </a:lvl5pPr>
          </a:lstStyle>
          <a:p>
            <a:pPr lvl="0"/>
            <a:r>
              <a:rPr lang="en-US"/>
              <a:t>Header or summary – start typing here</a:t>
            </a:r>
          </a:p>
        </p:txBody>
      </p:sp>
    </p:spTree>
    <p:extLst>
      <p:ext uri="{BB962C8B-B14F-4D97-AF65-F5344CB8AC3E}">
        <p14:creationId xmlns:p14="http://schemas.microsoft.com/office/powerpoint/2010/main" val="26852403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E4B68-81F5-424E-9E93-EA4BEEAEAA54}"/>
              </a:ext>
            </a:extLst>
          </p:cNvPr>
          <p:cNvSpPr>
            <a:spLocks noGrp="1"/>
          </p:cNvSpPr>
          <p:nvPr>
            <p:ph type="title" hasCustomPrompt="1"/>
          </p:nvPr>
        </p:nvSpPr>
        <p:spPr>
          <a:xfrm>
            <a:off x="525147" y="192024"/>
            <a:ext cx="11462327" cy="290531"/>
          </a:xfrm>
        </p:spPr>
        <p:txBody>
          <a:bodyPr/>
          <a:lstStyle>
            <a:lvl1pPr>
              <a:defRPr/>
            </a:lvl1pPr>
          </a:lstStyle>
          <a:p>
            <a:r>
              <a:rPr lang="en-US"/>
              <a:t>TIMELINE LAYOUT EXAMPLE</a:t>
            </a:r>
          </a:p>
        </p:txBody>
      </p:sp>
      <p:sp>
        <p:nvSpPr>
          <p:cNvPr id="3" name="Date Placeholder 2">
            <a:extLst>
              <a:ext uri="{FF2B5EF4-FFF2-40B4-BE49-F238E27FC236}">
                <a16:creationId xmlns:a16="http://schemas.microsoft.com/office/drawing/2014/main" id="{5224D370-30F8-4701-B9EB-078E4BE4D526}"/>
              </a:ext>
            </a:extLst>
          </p:cNvPr>
          <p:cNvSpPr>
            <a:spLocks noGrp="1"/>
          </p:cNvSpPr>
          <p:nvPr>
            <p:ph type="dt" sz="half" idx="10"/>
          </p:nvPr>
        </p:nvSpPr>
        <p:spPr/>
        <p:txBody>
          <a:bodyPr/>
          <a:lstStyle/>
          <a:p>
            <a:fld id="{2E507401-2869-4C22-A302-5EC7CC6BB3E4}" type="datetime1">
              <a:rPr lang="en-US" smtClean="0"/>
              <a:t>6/16/2022</a:t>
            </a:fld>
            <a:endParaRPr lang="en-US"/>
          </a:p>
        </p:txBody>
      </p:sp>
      <p:sp>
        <p:nvSpPr>
          <p:cNvPr id="4" name="Footer Placeholder 3">
            <a:extLst>
              <a:ext uri="{FF2B5EF4-FFF2-40B4-BE49-F238E27FC236}">
                <a16:creationId xmlns:a16="http://schemas.microsoft.com/office/drawing/2014/main" id="{EA8D875F-D0B4-4D63-B404-6A34E3FE5F2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2E962B6-C6A8-49C0-8016-6637D4F1357D}"/>
              </a:ext>
            </a:extLst>
          </p:cNvPr>
          <p:cNvSpPr>
            <a:spLocks noGrp="1"/>
          </p:cNvSpPr>
          <p:nvPr>
            <p:ph type="sldNum" sz="quarter" idx="12"/>
          </p:nvPr>
        </p:nvSpPr>
        <p:spPr/>
        <p:txBody>
          <a:bodyPr/>
          <a:lstStyle>
            <a:lvl1pPr marL="173736" indent="-173736" algn="l" fontAlgn="ctr">
              <a:buClr>
                <a:srgbClr val="93835B"/>
              </a:buClr>
              <a:buSzPct val="130000"/>
              <a:buFont typeface="Arial" panose="020B0604020202020204" pitchFamily="34" charset="0"/>
              <a:buNone/>
              <a:defRPr/>
            </a:lvl1pPr>
          </a:lstStyle>
          <a:p>
            <a:fld id="{D236D13B-EE26-42DE-B4C0-CDC4EEB81A7E}" type="slidenum">
              <a:rPr lang="en-GB" smtClean="0"/>
              <a:pPr/>
              <a:t>‹#›</a:t>
            </a:fld>
            <a:endParaRPr lang="en-GB"/>
          </a:p>
        </p:txBody>
      </p:sp>
      <p:sp>
        <p:nvSpPr>
          <p:cNvPr id="8" name="Text Placeholder 2">
            <a:extLst>
              <a:ext uri="{FF2B5EF4-FFF2-40B4-BE49-F238E27FC236}">
                <a16:creationId xmlns:a16="http://schemas.microsoft.com/office/drawing/2014/main" id="{B622BFB0-F118-4E77-A4D8-4E82B4DF58D3}"/>
              </a:ext>
            </a:extLst>
          </p:cNvPr>
          <p:cNvSpPr>
            <a:spLocks noGrp="1"/>
          </p:cNvSpPr>
          <p:nvPr>
            <p:ph type="body" idx="1" hasCustomPrompt="1"/>
          </p:nvPr>
        </p:nvSpPr>
        <p:spPr>
          <a:xfrm>
            <a:off x="525147" y="493776"/>
            <a:ext cx="11470702" cy="315686"/>
          </a:xfrm>
        </p:spPr>
        <p:txBody>
          <a:bodyPr>
            <a:noAutofit/>
          </a:bodyPr>
          <a:lstStyle>
            <a:lvl1pPr marL="0" indent="0" algn="l">
              <a:buNone/>
              <a:defRPr sz="2000" b="1" cap="none" baseline="0">
                <a:solidFill>
                  <a:srgbClr val="D5C29F"/>
                </a:solidFill>
                <a:latin typeface="+mn-lt"/>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Layout Can Be Modified to Fit the Timeline’s Needs</a:t>
            </a:r>
          </a:p>
        </p:txBody>
      </p:sp>
      <p:sp>
        <p:nvSpPr>
          <p:cNvPr id="9" name="Text Placeholder 6">
            <a:extLst>
              <a:ext uri="{FF2B5EF4-FFF2-40B4-BE49-F238E27FC236}">
                <a16:creationId xmlns:a16="http://schemas.microsoft.com/office/drawing/2014/main" id="{B59AD752-9DA1-4EE0-893D-ACE2AEAB00B9}"/>
              </a:ext>
            </a:extLst>
          </p:cNvPr>
          <p:cNvSpPr>
            <a:spLocks noGrp="1"/>
          </p:cNvSpPr>
          <p:nvPr>
            <p:ph type="body" sz="quarter" idx="16" hasCustomPrompt="1"/>
          </p:nvPr>
        </p:nvSpPr>
        <p:spPr>
          <a:xfrm>
            <a:off x="523394" y="7203865"/>
            <a:ext cx="10022994" cy="492336"/>
          </a:xfrm>
        </p:spPr>
        <p:txBody>
          <a:bodyPr>
            <a:normAutofit/>
          </a:bodyPr>
          <a:lstStyle>
            <a:lvl1pPr marL="0" indent="0">
              <a:spcBef>
                <a:spcPts val="50"/>
              </a:spcBef>
              <a:spcAft>
                <a:spcPts val="50"/>
              </a:spcAft>
              <a:buFont typeface="Arial" panose="020B0604020202020204" pitchFamily="34" charset="0"/>
              <a:buChar char="​"/>
              <a:defRPr sz="800" cap="none" baseline="0">
                <a:solidFill>
                  <a:srgbClr val="6F6F6F"/>
                </a:solidFill>
                <a:latin typeface="+mn-lt"/>
              </a:defRPr>
            </a:lvl1pPr>
          </a:lstStyle>
          <a:p>
            <a:pPr lvl="0"/>
            <a:r>
              <a:rPr lang="en-US"/>
              <a:t>Type footnote here</a:t>
            </a:r>
          </a:p>
        </p:txBody>
      </p:sp>
      <p:sp>
        <p:nvSpPr>
          <p:cNvPr id="7" name="Text Placeholder 6">
            <a:extLst>
              <a:ext uri="{FF2B5EF4-FFF2-40B4-BE49-F238E27FC236}">
                <a16:creationId xmlns:a16="http://schemas.microsoft.com/office/drawing/2014/main" id="{E64A888C-09CC-47F7-80C8-ED6446DF1790}"/>
              </a:ext>
            </a:extLst>
          </p:cNvPr>
          <p:cNvSpPr>
            <a:spLocks noGrp="1"/>
          </p:cNvSpPr>
          <p:nvPr>
            <p:ph type="body" sz="quarter" idx="18" hasCustomPrompt="1"/>
          </p:nvPr>
        </p:nvSpPr>
        <p:spPr>
          <a:xfrm>
            <a:off x="523393" y="4153723"/>
            <a:ext cx="12872220" cy="146304"/>
          </a:xfrm>
          <a:prstGeom prst="rightArrow">
            <a:avLst/>
          </a:prstGeom>
          <a:solidFill>
            <a:schemeClr val="accent4"/>
          </a:solidFill>
        </p:spPr>
        <p:txBody>
          <a:bodyPr/>
          <a:lstStyle>
            <a:lvl1pPr>
              <a:defRPr/>
            </a:lvl1pPr>
          </a:lstStyle>
          <a:p>
            <a:pPr lvl="0"/>
            <a:r>
              <a:rPr lang="en-US"/>
              <a:t> </a:t>
            </a:r>
          </a:p>
        </p:txBody>
      </p:sp>
      <p:sp>
        <p:nvSpPr>
          <p:cNvPr id="17" name="Text Placeholder 23">
            <a:extLst>
              <a:ext uri="{FF2B5EF4-FFF2-40B4-BE49-F238E27FC236}">
                <a16:creationId xmlns:a16="http://schemas.microsoft.com/office/drawing/2014/main" id="{27F1B647-E439-42D4-94CC-892961012B86}"/>
              </a:ext>
            </a:extLst>
          </p:cNvPr>
          <p:cNvSpPr>
            <a:spLocks noGrp="1"/>
          </p:cNvSpPr>
          <p:nvPr>
            <p:ph type="body" sz="quarter" idx="25" hasCustomPrompt="1"/>
          </p:nvPr>
        </p:nvSpPr>
        <p:spPr>
          <a:xfrm>
            <a:off x="519629" y="2826860"/>
            <a:ext cx="1766455" cy="160489"/>
          </a:xfrm>
        </p:spPr>
        <p:txBody>
          <a:bodyPr anchor="b">
            <a:noAutofit/>
          </a:bodyPr>
          <a:lstStyle>
            <a:lvl1pPr algn="l">
              <a:buNone/>
              <a:defRPr sz="1400" b="0">
                <a:solidFill>
                  <a:schemeClr val="accent3"/>
                </a:solidFill>
              </a:defRPr>
            </a:lvl1pPr>
          </a:lstStyle>
          <a:p>
            <a:pPr lvl="0"/>
            <a:r>
              <a:rPr lang="en-US"/>
              <a:t>XXXX</a:t>
            </a:r>
          </a:p>
        </p:txBody>
      </p:sp>
      <p:sp>
        <p:nvSpPr>
          <p:cNvPr id="18" name="Text Placeholder 23">
            <a:extLst>
              <a:ext uri="{FF2B5EF4-FFF2-40B4-BE49-F238E27FC236}">
                <a16:creationId xmlns:a16="http://schemas.microsoft.com/office/drawing/2014/main" id="{BDDE9EA1-66D1-4643-8F4F-B0359B28BD80}"/>
              </a:ext>
            </a:extLst>
          </p:cNvPr>
          <p:cNvSpPr>
            <a:spLocks noGrp="1"/>
          </p:cNvSpPr>
          <p:nvPr>
            <p:ph type="body" sz="quarter" idx="26" hasCustomPrompt="1"/>
          </p:nvPr>
        </p:nvSpPr>
        <p:spPr>
          <a:xfrm>
            <a:off x="2720187" y="4512903"/>
            <a:ext cx="1766455" cy="160489"/>
          </a:xfrm>
        </p:spPr>
        <p:txBody>
          <a:bodyPr anchor="b">
            <a:noAutofit/>
          </a:bodyPr>
          <a:lstStyle>
            <a:lvl1pPr algn="l">
              <a:buNone/>
              <a:defRPr sz="1400" b="0">
                <a:solidFill>
                  <a:schemeClr val="accent3"/>
                </a:solidFill>
              </a:defRPr>
            </a:lvl1pPr>
          </a:lstStyle>
          <a:p>
            <a:pPr lvl="0"/>
            <a:r>
              <a:rPr lang="en-US"/>
              <a:t>XXXX</a:t>
            </a:r>
          </a:p>
        </p:txBody>
      </p:sp>
      <p:sp>
        <p:nvSpPr>
          <p:cNvPr id="19" name="Text Placeholder 23">
            <a:extLst>
              <a:ext uri="{FF2B5EF4-FFF2-40B4-BE49-F238E27FC236}">
                <a16:creationId xmlns:a16="http://schemas.microsoft.com/office/drawing/2014/main" id="{113C4831-185C-4609-9164-F283291CCDBB}"/>
              </a:ext>
            </a:extLst>
          </p:cNvPr>
          <p:cNvSpPr>
            <a:spLocks noGrp="1"/>
          </p:cNvSpPr>
          <p:nvPr>
            <p:ph type="body" sz="quarter" idx="27" hasCustomPrompt="1"/>
          </p:nvPr>
        </p:nvSpPr>
        <p:spPr>
          <a:xfrm>
            <a:off x="4923003" y="2826860"/>
            <a:ext cx="1766455" cy="160489"/>
          </a:xfrm>
        </p:spPr>
        <p:txBody>
          <a:bodyPr anchor="b">
            <a:noAutofit/>
          </a:bodyPr>
          <a:lstStyle>
            <a:lvl1pPr algn="l">
              <a:buNone/>
              <a:defRPr sz="1400" b="0">
                <a:solidFill>
                  <a:schemeClr val="accent3"/>
                </a:solidFill>
              </a:defRPr>
            </a:lvl1pPr>
          </a:lstStyle>
          <a:p>
            <a:pPr lvl="0"/>
            <a:r>
              <a:rPr lang="en-US"/>
              <a:t>XXXX</a:t>
            </a:r>
          </a:p>
        </p:txBody>
      </p:sp>
      <p:sp>
        <p:nvSpPr>
          <p:cNvPr id="20" name="Text Placeholder 23">
            <a:extLst>
              <a:ext uri="{FF2B5EF4-FFF2-40B4-BE49-F238E27FC236}">
                <a16:creationId xmlns:a16="http://schemas.microsoft.com/office/drawing/2014/main" id="{79642238-A4EA-4B1B-93C8-BEB00E38A0D5}"/>
              </a:ext>
            </a:extLst>
          </p:cNvPr>
          <p:cNvSpPr>
            <a:spLocks noGrp="1"/>
          </p:cNvSpPr>
          <p:nvPr>
            <p:ph type="body" sz="quarter" idx="28" hasCustomPrompt="1"/>
          </p:nvPr>
        </p:nvSpPr>
        <p:spPr>
          <a:xfrm>
            <a:off x="7121304" y="4512903"/>
            <a:ext cx="1766455" cy="160489"/>
          </a:xfrm>
        </p:spPr>
        <p:txBody>
          <a:bodyPr anchor="b">
            <a:noAutofit/>
          </a:bodyPr>
          <a:lstStyle>
            <a:lvl1pPr algn="l">
              <a:buNone/>
              <a:defRPr sz="1400" b="0">
                <a:solidFill>
                  <a:schemeClr val="accent3"/>
                </a:solidFill>
              </a:defRPr>
            </a:lvl1pPr>
          </a:lstStyle>
          <a:p>
            <a:pPr lvl="0"/>
            <a:r>
              <a:rPr lang="en-US"/>
              <a:t>XXXX</a:t>
            </a:r>
          </a:p>
        </p:txBody>
      </p:sp>
      <p:sp>
        <p:nvSpPr>
          <p:cNvPr id="21" name="Text Placeholder 23">
            <a:extLst>
              <a:ext uri="{FF2B5EF4-FFF2-40B4-BE49-F238E27FC236}">
                <a16:creationId xmlns:a16="http://schemas.microsoft.com/office/drawing/2014/main" id="{71463698-06A6-4BF8-A992-DF67B9B9BB0A}"/>
              </a:ext>
            </a:extLst>
          </p:cNvPr>
          <p:cNvSpPr>
            <a:spLocks noGrp="1"/>
          </p:cNvSpPr>
          <p:nvPr>
            <p:ph type="body" sz="quarter" idx="29" hasCustomPrompt="1"/>
          </p:nvPr>
        </p:nvSpPr>
        <p:spPr>
          <a:xfrm>
            <a:off x="9322611" y="2826860"/>
            <a:ext cx="1766455" cy="160489"/>
          </a:xfrm>
        </p:spPr>
        <p:txBody>
          <a:bodyPr anchor="b">
            <a:noAutofit/>
          </a:bodyPr>
          <a:lstStyle>
            <a:lvl1pPr algn="l">
              <a:buNone/>
              <a:defRPr sz="1400" b="0">
                <a:solidFill>
                  <a:schemeClr val="accent3"/>
                </a:solidFill>
              </a:defRPr>
            </a:lvl1pPr>
          </a:lstStyle>
          <a:p>
            <a:pPr lvl="0"/>
            <a:r>
              <a:rPr lang="en-US"/>
              <a:t>XXXX</a:t>
            </a:r>
          </a:p>
        </p:txBody>
      </p:sp>
      <p:sp>
        <p:nvSpPr>
          <p:cNvPr id="22" name="Text Placeholder 23">
            <a:extLst>
              <a:ext uri="{FF2B5EF4-FFF2-40B4-BE49-F238E27FC236}">
                <a16:creationId xmlns:a16="http://schemas.microsoft.com/office/drawing/2014/main" id="{16D66C2F-1FC8-4926-94B4-416BEB486FC3}"/>
              </a:ext>
            </a:extLst>
          </p:cNvPr>
          <p:cNvSpPr>
            <a:spLocks noGrp="1"/>
          </p:cNvSpPr>
          <p:nvPr>
            <p:ph type="body" sz="quarter" idx="30" hasCustomPrompt="1"/>
          </p:nvPr>
        </p:nvSpPr>
        <p:spPr>
          <a:xfrm>
            <a:off x="11522418" y="4512903"/>
            <a:ext cx="1766455" cy="160489"/>
          </a:xfrm>
        </p:spPr>
        <p:txBody>
          <a:bodyPr anchor="b">
            <a:noAutofit/>
          </a:bodyPr>
          <a:lstStyle>
            <a:lvl1pPr algn="l">
              <a:buNone/>
              <a:defRPr sz="1400" b="0">
                <a:solidFill>
                  <a:schemeClr val="accent3"/>
                </a:solidFill>
              </a:defRPr>
            </a:lvl1pPr>
          </a:lstStyle>
          <a:p>
            <a:pPr lvl="0"/>
            <a:r>
              <a:rPr lang="en-US"/>
              <a:t>XXXX</a:t>
            </a:r>
          </a:p>
        </p:txBody>
      </p:sp>
      <p:sp>
        <p:nvSpPr>
          <p:cNvPr id="23" name="Text Placeholder 23">
            <a:extLst>
              <a:ext uri="{FF2B5EF4-FFF2-40B4-BE49-F238E27FC236}">
                <a16:creationId xmlns:a16="http://schemas.microsoft.com/office/drawing/2014/main" id="{B8AD0E7D-F9E2-4D34-A528-169A48C73F56}"/>
              </a:ext>
            </a:extLst>
          </p:cNvPr>
          <p:cNvSpPr>
            <a:spLocks noGrp="1"/>
          </p:cNvSpPr>
          <p:nvPr>
            <p:ph type="body" sz="quarter" idx="31" hasCustomPrompt="1"/>
          </p:nvPr>
        </p:nvSpPr>
        <p:spPr>
          <a:xfrm>
            <a:off x="519629" y="3042747"/>
            <a:ext cx="1766455" cy="918250"/>
          </a:xfrm>
        </p:spPr>
        <p:txBody>
          <a:bodyPr anchor="t">
            <a:noAutofit/>
          </a:bodyPr>
          <a:lstStyle>
            <a:lvl1pPr algn="l">
              <a:buNone/>
              <a:defRPr sz="1200" i="0" cap="none">
                <a:solidFill>
                  <a:schemeClr val="tx1"/>
                </a:solidFill>
                <a:latin typeface="+mn-lt"/>
              </a:defRPr>
            </a:lvl1pPr>
          </a:lstStyle>
          <a:p>
            <a:pPr lvl="0"/>
            <a:r>
              <a:rPr lang="en-US"/>
              <a:t>Example timeline text will go here. Example timeline text will go here. </a:t>
            </a:r>
          </a:p>
        </p:txBody>
      </p:sp>
      <p:sp>
        <p:nvSpPr>
          <p:cNvPr id="24" name="Text Placeholder 23">
            <a:extLst>
              <a:ext uri="{FF2B5EF4-FFF2-40B4-BE49-F238E27FC236}">
                <a16:creationId xmlns:a16="http://schemas.microsoft.com/office/drawing/2014/main" id="{F33708C4-2F15-40D4-9B68-06C6002C9CDD}"/>
              </a:ext>
            </a:extLst>
          </p:cNvPr>
          <p:cNvSpPr>
            <a:spLocks noGrp="1"/>
          </p:cNvSpPr>
          <p:nvPr>
            <p:ph type="body" sz="quarter" idx="32" hasCustomPrompt="1"/>
          </p:nvPr>
        </p:nvSpPr>
        <p:spPr>
          <a:xfrm>
            <a:off x="2720187" y="4728790"/>
            <a:ext cx="1766455" cy="918250"/>
          </a:xfrm>
        </p:spPr>
        <p:txBody>
          <a:bodyPr anchor="t">
            <a:noAutofit/>
          </a:bodyPr>
          <a:lstStyle>
            <a:lvl1pPr algn="l">
              <a:buNone/>
              <a:defRPr sz="1200" i="0" cap="none">
                <a:solidFill>
                  <a:schemeClr val="tx1"/>
                </a:solidFill>
                <a:latin typeface="+mn-lt"/>
              </a:defRPr>
            </a:lvl1pPr>
          </a:lstStyle>
          <a:p>
            <a:pPr lvl="0"/>
            <a:r>
              <a:rPr lang="en-US"/>
              <a:t>Example timeline text will go here. Example timeline text will go here. </a:t>
            </a:r>
          </a:p>
        </p:txBody>
      </p:sp>
      <p:sp>
        <p:nvSpPr>
          <p:cNvPr id="25" name="Text Placeholder 23">
            <a:extLst>
              <a:ext uri="{FF2B5EF4-FFF2-40B4-BE49-F238E27FC236}">
                <a16:creationId xmlns:a16="http://schemas.microsoft.com/office/drawing/2014/main" id="{CC52176B-4AA2-4557-9989-3944F1711D6E}"/>
              </a:ext>
            </a:extLst>
          </p:cNvPr>
          <p:cNvSpPr>
            <a:spLocks noGrp="1"/>
          </p:cNvSpPr>
          <p:nvPr>
            <p:ph type="body" sz="quarter" idx="33" hasCustomPrompt="1"/>
          </p:nvPr>
        </p:nvSpPr>
        <p:spPr>
          <a:xfrm>
            <a:off x="4923003" y="3042747"/>
            <a:ext cx="1766455" cy="918250"/>
          </a:xfrm>
        </p:spPr>
        <p:txBody>
          <a:bodyPr anchor="t">
            <a:noAutofit/>
          </a:bodyPr>
          <a:lstStyle>
            <a:lvl1pPr algn="l">
              <a:buNone/>
              <a:defRPr sz="1200" i="0" cap="none">
                <a:solidFill>
                  <a:schemeClr val="tx1"/>
                </a:solidFill>
                <a:latin typeface="+mn-lt"/>
              </a:defRPr>
            </a:lvl1pPr>
          </a:lstStyle>
          <a:p>
            <a:pPr lvl="0"/>
            <a:r>
              <a:rPr lang="en-US"/>
              <a:t>Example timeline text will go here. Example timeline text will go here. </a:t>
            </a:r>
          </a:p>
        </p:txBody>
      </p:sp>
      <p:sp>
        <p:nvSpPr>
          <p:cNvPr id="26" name="Text Placeholder 23">
            <a:extLst>
              <a:ext uri="{FF2B5EF4-FFF2-40B4-BE49-F238E27FC236}">
                <a16:creationId xmlns:a16="http://schemas.microsoft.com/office/drawing/2014/main" id="{BC2D88B0-A445-4D63-88E3-806849B0FEFB}"/>
              </a:ext>
            </a:extLst>
          </p:cNvPr>
          <p:cNvSpPr>
            <a:spLocks noGrp="1"/>
          </p:cNvSpPr>
          <p:nvPr>
            <p:ph type="body" sz="quarter" idx="34" hasCustomPrompt="1"/>
          </p:nvPr>
        </p:nvSpPr>
        <p:spPr>
          <a:xfrm>
            <a:off x="7121304" y="4728790"/>
            <a:ext cx="1766455" cy="918250"/>
          </a:xfrm>
        </p:spPr>
        <p:txBody>
          <a:bodyPr anchor="t">
            <a:noAutofit/>
          </a:bodyPr>
          <a:lstStyle>
            <a:lvl1pPr algn="l">
              <a:buNone/>
              <a:defRPr sz="1200" i="0" cap="none">
                <a:solidFill>
                  <a:schemeClr val="tx1"/>
                </a:solidFill>
                <a:latin typeface="+mn-lt"/>
              </a:defRPr>
            </a:lvl1pPr>
          </a:lstStyle>
          <a:p>
            <a:pPr lvl="0"/>
            <a:r>
              <a:rPr lang="en-US"/>
              <a:t>Example timeline text will go here. Example timeline text will go here. </a:t>
            </a:r>
          </a:p>
        </p:txBody>
      </p:sp>
      <p:sp>
        <p:nvSpPr>
          <p:cNvPr id="27" name="Text Placeholder 23">
            <a:extLst>
              <a:ext uri="{FF2B5EF4-FFF2-40B4-BE49-F238E27FC236}">
                <a16:creationId xmlns:a16="http://schemas.microsoft.com/office/drawing/2014/main" id="{C60AE3C3-05A3-44AE-B47C-95CF6E62968A}"/>
              </a:ext>
            </a:extLst>
          </p:cNvPr>
          <p:cNvSpPr>
            <a:spLocks noGrp="1"/>
          </p:cNvSpPr>
          <p:nvPr>
            <p:ph type="body" sz="quarter" idx="35" hasCustomPrompt="1"/>
          </p:nvPr>
        </p:nvSpPr>
        <p:spPr>
          <a:xfrm>
            <a:off x="9322611" y="3042747"/>
            <a:ext cx="1766455" cy="918250"/>
          </a:xfrm>
        </p:spPr>
        <p:txBody>
          <a:bodyPr anchor="t">
            <a:noAutofit/>
          </a:bodyPr>
          <a:lstStyle>
            <a:lvl1pPr algn="l">
              <a:buNone/>
              <a:defRPr sz="1200" i="0" cap="none">
                <a:solidFill>
                  <a:schemeClr val="tx1"/>
                </a:solidFill>
                <a:latin typeface="+mn-lt"/>
              </a:defRPr>
            </a:lvl1pPr>
          </a:lstStyle>
          <a:p>
            <a:pPr lvl="0"/>
            <a:r>
              <a:rPr lang="en-US"/>
              <a:t>Example timeline text will go here. Example timeline text will go here. </a:t>
            </a:r>
          </a:p>
        </p:txBody>
      </p:sp>
      <p:sp>
        <p:nvSpPr>
          <p:cNvPr id="28" name="Text Placeholder 23">
            <a:extLst>
              <a:ext uri="{FF2B5EF4-FFF2-40B4-BE49-F238E27FC236}">
                <a16:creationId xmlns:a16="http://schemas.microsoft.com/office/drawing/2014/main" id="{B7057F46-51EF-48F2-B0A1-4EB2440E2FB6}"/>
              </a:ext>
            </a:extLst>
          </p:cNvPr>
          <p:cNvSpPr>
            <a:spLocks noGrp="1"/>
          </p:cNvSpPr>
          <p:nvPr>
            <p:ph type="body" sz="quarter" idx="36" hasCustomPrompt="1"/>
          </p:nvPr>
        </p:nvSpPr>
        <p:spPr>
          <a:xfrm>
            <a:off x="11522418" y="4728790"/>
            <a:ext cx="1766455" cy="918250"/>
          </a:xfrm>
        </p:spPr>
        <p:txBody>
          <a:bodyPr anchor="t">
            <a:noAutofit/>
          </a:bodyPr>
          <a:lstStyle>
            <a:lvl1pPr algn="l">
              <a:buNone/>
              <a:defRPr sz="1200" i="0" cap="none">
                <a:solidFill>
                  <a:schemeClr val="tx1"/>
                </a:solidFill>
                <a:latin typeface="+mn-lt"/>
              </a:defRPr>
            </a:lvl1pPr>
          </a:lstStyle>
          <a:p>
            <a:pPr lvl="0"/>
            <a:r>
              <a:rPr lang="en-US"/>
              <a:t>Example timeline text will go here. Example timeline text will go here. </a:t>
            </a:r>
          </a:p>
        </p:txBody>
      </p:sp>
      <p:sp>
        <p:nvSpPr>
          <p:cNvPr id="29" name="Text Placeholder 23">
            <a:extLst>
              <a:ext uri="{FF2B5EF4-FFF2-40B4-BE49-F238E27FC236}">
                <a16:creationId xmlns:a16="http://schemas.microsoft.com/office/drawing/2014/main" id="{991DB6FE-12C0-493A-8100-9147CFF0A68A}"/>
              </a:ext>
            </a:extLst>
          </p:cNvPr>
          <p:cNvSpPr>
            <a:spLocks noGrp="1"/>
          </p:cNvSpPr>
          <p:nvPr>
            <p:ph type="body" sz="quarter" idx="37" hasCustomPrompt="1"/>
          </p:nvPr>
        </p:nvSpPr>
        <p:spPr>
          <a:xfrm>
            <a:off x="1141686" y="4011822"/>
            <a:ext cx="420624" cy="420624"/>
          </a:xfrm>
          <a:prstGeom prst="ellipse">
            <a:avLst/>
          </a:prstGeom>
          <a:solidFill>
            <a:schemeClr val="accent4"/>
          </a:solidFill>
        </p:spPr>
        <p:txBody>
          <a:bodyPr anchor="b">
            <a:noAutofit/>
          </a:bodyPr>
          <a:lstStyle>
            <a:lvl1pPr algn="l">
              <a:buNone/>
              <a:defRPr sz="1400" b="0">
                <a:solidFill>
                  <a:schemeClr val="accent3"/>
                </a:solidFill>
              </a:defRPr>
            </a:lvl1pPr>
          </a:lstStyle>
          <a:p>
            <a:pPr lvl="0"/>
            <a:r>
              <a:rPr lang="en-US"/>
              <a:t> </a:t>
            </a:r>
          </a:p>
        </p:txBody>
      </p:sp>
      <p:sp>
        <p:nvSpPr>
          <p:cNvPr id="30" name="Text Placeholder 23">
            <a:extLst>
              <a:ext uri="{FF2B5EF4-FFF2-40B4-BE49-F238E27FC236}">
                <a16:creationId xmlns:a16="http://schemas.microsoft.com/office/drawing/2014/main" id="{074A3CAD-A403-4357-B81A-55101D10A653}"/>
              </a:ext>
            </a:extLst>
          </p:cNvPr>
          <p:cNvSpPr>
            <a:spLocks noGrp="1"/>
          </p:cNvSpPr>
          <p:nvPr>
            <p:ph type="body" sz="quarter" idx="38" hasCustomPrompt="1"/>
          </p:nvPr>
        </p:nvSpPr>
        <p:spPr>
          <a:xfrm>
            <a:off x="3342243" y="4011822"/>
            <a:ext cx="420624" cy="420624"/>
          </a:xfrm>
          <a:prstGeom prst="ellipse">
            <a:avLst/>
          </a:prstGeom>
          <a:solidFill>
            <a:schemeClr val="accent4"/>
          </a:solidFill>
        </p:spPr>
        <p:txBody>
          <a:bodyPr anchor="b">
            <a:noAutofit/>
          </a:bodyPr>
          <a:lstStyle>
            <a:lvl1pPr algn="l">
              <a:buNone/>
              <a:defRPr sz="1400" b="0">
                <a:solidFill>
                  <a:schemeClr val="accent3"/>
                </a:solidFill>
              </a:defRPr>
            </a:lvl1pPr>
          </a:lstStyle>
          <a:p>
            <a:pPr lvl="0"/>
            <a:r>
              <a:rPr lang="en-US"/>
              <a:t> </a:t>
            </a:r>
          </a:p>
        </p:txBody>
      </p:sp>
      <p:sp>
        <p:nvSpPr>
          <p:cNvPr id="31" name="Text Placeholder 23">
            <a:extLst>
              <a:ext uri="{FF2B5EF4-FFF2-40B4-BE49-F238E27FC236}">
                <a16:creationId xmlns:a16="http://schemas.microsoft.com/office/drawing/2014/main" id="{3F7DA7D2-EB93-4DCA-9C12-BEE770D3F7F9}"/>
              </a:ext>
            </a:extLst>
          </p:cNvPr>
          <p:cNvSpPr>
            <a:spLocks noGrp="1"/>
          </p:cNvSpPr>
          <p:nvPr>
            <p:ph type="body" sz="quarter" idx="39" hasCustomPrompt="1"/>
          </p:nvPr>
        </p:nvSpPr>
        <p:spPr>
          <a:xfrm>
            <a:off x="5545058" y="4011822"/>
            <a:ext cx="420624" cy="420624"/>
          </a:xfrm>
          <a:prstGeom prst="ellipse">
            <a:avLst/>
          </a:prstGeom>
          <a:solidFill>
            <a:schemeClr val="accent4"/>
          </a:solidFill>
        </p:spPr>
        <p:txBody>
          <a:bodyPr anchor="b">
            <a:noAutofit/>
          </a:bodyPr>
          <a:lstStyle>
            <a:lvl1pPr algn="l">
              <a:buNone/>
              <a:defRPr sz="1400" b="0">
                <a:solidFill>
                  <a:schemeClr val="accent3"/>
                </a:solidFill>
              </a:defRPr>
            </a:lvl1pPr>
          </a:lstStyle>
          <a:p>
            <a:pPr lvl="0"/>
            <a:r>
              <a:rPr lang="en-US"/>
              <a:t> </a:t>
            </a:r>
          </a:p>
        </p:txBody>
      </p:sp>
      <p:sp>
        <p:nvSpPr>
          <p:cNvPr id="32" name="Text Placeholder 23">
            <a:extLst>
              <a:ext uri="{FF2B5EF4-FFF2-40B4-BE49-F238E27FC236}">
                <a16:creationId xmlns:a16="http://schemas.microsoft.com/office/drawing/2014/main" id="{4A6DD9D7-5EB7-45B7-B0E2-0B6E2B1A7BBA}"/>
              </a:ext>
            </a:extLst>
          </p:cNvPr>
          <p:cNvSpPr>
            <a:spLocks noGrp="1"/>
          </p:cNvSpPr>
          <p:nvPr>
            <p:ph type="body" sz="quarter" idx="40" hasCustomPrompt="1"/>
          </p:nvPr>
        </p:nvSpPr>
        <p:spPr>
          <a:xfrm>
            <a:off x="7743361" y="4011822"/>
            <a:ext cx="420624" cy="420624"/>
          </a:xfrm>
          <a:prstGeom prst="ellipse">
            <a:avLst/>
          </a:prstGeom>
          <a:solidFill>
            <a:schemeClr val="accent4"/>
          </a:solidFill>
        </p:spPr>
        <p:txBody>
          <a:bodyPr anchor="b">
            <a:noAutofit/>
          </a:bodyPr>
          <a:lstStyle>
            <a:lvl1pPr algn="l">
              <a:buNone/>
              <a:defRPr sz="1400" b="0">
                <a:solidFill>
                  <a:schemeClr val="accent3"/>
                </a:solidFill>
              </a:defRPr>
            </a:lvl1pPr>
          </a:lstStyle>
          <a:p>
            <a:pPr lvl="0"/>
            <a:r>
              <a:rPr lang="en-US"/>
              <a:t> </a:t>
            </a:r>
          </a:p>
        </p:txBody>
      </p:sp>
      <p:sp>
        <p:nvSpPr>
          <p:cNvPr id="33" name="Text Placeholder 23">
            <a:extLst>
              <a:ext uri="{FF2B5EF4-FFF2-40B4-BE49-F238E27FC236}">
                <a16:creationId xmlns:a16="http://schemas.microsoft.com/office/drawing/2014/main" id="{5860D402-60BF-4556-A275-566BB3869117}"/>
              </a:ext>
            </a:extLst>
          </p:cNvPr>
          <p:cNvSpPr>
            <a:spLocks noGrp="1"/>
          </p:cNvSpPr>
          <p:nvPr>
            <p:ph type="body" sz="quarter" idx="41" hasCustomPrompt="1"/>
          </p:nvPr>
        </p:nvSpPr>
        <p:spPr>
          <a:xfrm>
            <a:off x="9944666" y="4011822"/>
            <a:ext cx="420624" cy="420624"/>
          </a:xfrm>
          <a:prstGeom prst="ellipse">
            <a:avLst/>
          </a:prstGeom>
          <a:solidFill>
            <a:schemeClr val="accent4"/>
          </a:solidFill>
        </p:spPr>
        <p:txBody>
          <a:bodyPr anchor="b">
            <a:noAutofit/>
          </a:bodyPr>
          <a:lstStyle>
            <a:lvl1pPr algn="l">
              <a:buNone/>
              <a:defRPr sz="1400" b="0">
                <a:solidFill>
                  <a:schemeClr val="accent3"/>
                </a:solidFill>
              </a:defRPr>
            </a:lvl1pPr>
          </a:lstStyle>
          <a:p>
            <a:pPr lvl="0"/>
            <a:r>
              <a:rPr lang="en-US"/>
              <a:t> </a:t>
            </a:r>
          </a:p>
        </p:txBody>
      </p:sp>
      <p:sp>
        <p:nvSpPr>
          <p:cNvPr id="34" name="Text Placeholder 23">
            <a:extLst>
              <a:ext uri="{FF2B5EF4-FFF2-40B4-BE49-F238E27FC236}">
                <a16:creationId xmlns:a16="http://schemas.microsoft.com/office/drawing/2014/main" id="{142D841E-7A6F-4519-8944-C0AE1FC09F87}"/>
              </a:ext>
            </a:extLst>
          </p:cNvPr>
          <p:cNvSpPr>
            <a:spLocks noGrp="1"/>
          </p:cNvSpPr>
          <p:nvPr>
            <p:ph type="body" sz="quarter" idx="42" hasCustomPrompt="1"/>
          </p:nvPr>
        </p:nvSpPr>
        <p:spPr>
          <a:xfrm>
            <a:off x="12144474" y="4011822"/>
            <a:ext cx="420624" cy="420624"/>
          </a:xfrm>
          <a:prstGeom prst="ellipse">
            <a:avLst/>
          </a:prstGeom>
          <a:solidFill>
            <a:schemeClr val="accent4"/>
          </a:solidFill>
        </p:spPr>
        <p:txBody>
          <a:bodyPr anchor="b">
            <a:noAutofit/>
          </a:bodyPr>
          <a:lstStyle>
            <a:lvl1pPr algn="l">
              <a:buNone/>
              <a:defRPr sz="1400" b="0">
                <a:solidFill>
                  <a:schemeClr val="accent3"/>
                </a:solidFill>
              </a:defRPr>
            </a:lvl1pPr>
          </a:lstStyle>
          <a:p>
            <a:pPr lvl="0"/>
            <a:r>
              <a:rPr lang="en-US"/>
              <a:t> </a:t>
            </a:r>
          </a:p>
        </p:txBody>
      </p:sp>
      <p:sp>
        <p:nvSpPr>
          <p:cNvPr id="35" name="Text Placeholder 34">
            <a:extLst>
              <a:ext uri="{FF2B5EF4-FFF2-40B4-BE49-F238E27FC236}">
                <a16:creationId xmlns:a16="http://schemas.microsoft.com/office/drawing/2014/main" id="{83AAA6AC-0A9D-4F1A-923C-EBF07B095CDE}"/>
              </a:ext>
            </a:extLst>
          </p:cNvPr>
          <p:cNvSpPr>
            <a:spLocks noGrp="1"/>
          </p:cNvSpPr>
          <p:nvPr>
            <p:ph type="body" sz="quarter" idx="43" hasCustomPrompt="1"/>
          </p:nvPr>
        </p:nvSpPr>
        <p:spPr>
          <a:xfrm>
            <a:off x="519629" y="1371601"/>
            <a:ext cx="12774578" cy="1371600"/>
          </a:xfrm>
        </p:spPr>
        <p:txBody>
          <a:bodyPr/>
          <a:lstStyle>
            <a:lvl1pPr>
              <a:defRPr/>
            </a:lvl1pPr>
          </a:lstStyle>
          <a:p>
            <a:pPr lvl="0"/>
            <a:r>
              <a:rPr lang="en-US"/>
              <a:t>Header or summary – start typing here </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611088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rrow Info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E4B68-81F5-424E-9E93-EA4BEEAEAA54}"/>
              </a:ext>
            </a:extLst>
          </p:cNvPr>
          <p:cNvSpPr>
            <a:spLocks noGrp="1"/>
          </p:cNvSpPr>
          <p:nvPr>
            <p:ph type="title" hasCustomPrompt="1"/>
          </p:nvPr>
        </p:nvSpPr>
        <p:spPr>
          <a:xfrm>
            <a:off x="525147" y="192024"/>
            <a:ext cx="11462327" cy="290531"/>
          </a:xfrm>
        </p:spPr>
        <p:txBody>
          <a:bodyPr/>
          <a:lstStyle>
            <a:lvl1pPr>
              <a:defRPr/>
            </a:lvl1pPr>
          </a:lstStyle>
          <a:p>
            <a:r>
              <a:rPr lang="en-US"/>
              <a:t>Type page title in all caps – one line only</a:t>
            </a:r>
          </a:p>
        </p:txBody>
      </p:sp>
      <p:sp>
        <p:nvSpPr>
          <p:cNvPr id="3" name="Date Placeholder 2">
            <a:extLst>
              <a:ext uri="{FF2B5EF4-FFF2-40B4-BE49-F238E27FC236}">
                <a16:creationId xmlns:a16="http://schemas.microsoft.com/office/drawing/2014/main" id="{5224D370-30F8-4701-B9EB-078E4BE4D526}"/>
              </a:ext>
            </a:extLst>
          </p:cNvPr>
          <p:cNvSpPr>
            <a:spLocks noGrp="1"/>
          </p:cNvSpPr>
          <p:nvPr>
            <p:ph type="dt" sz="half" idx="10"/>
          </p:nvPr>
        </p:nvSpPr>
        <p:spPr/>
        <p:txBody>
          <a:bodyPr/>
          <a:lstStyle/>
          <a:p>
            <a:fld id="{2E507401-2869-4C22-A302-5EC7CC6BB3E4}" type="datetime1">
              <a:rPr lang="en-US" smtClean="0"/>
              <a:t>6/16/2022</a:t>
            </a:fld>
            <a:endParaRPr lang="en-US"/>
          </a:p>
        </p:txBody>
      </p:sp>
      <p:sp>
        <p:nvSpPr>
          <p:cNvPr id="4" name="Footer Placeholder 3">
            <a:extLst>
              <a:ext uri="{FF2B5EF4-FFF2-40B4-BE49-F238E27FC236}">
                <a16:creationId xmlns:a16="http://schemas.microsoft.com/office/drawing/2014/main" id="{EA8D875F-D0B4-4D63-B404-6A34E3FE5F2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2E962B6-C6A8-49C0-8016-6637D4F1357D}"/>
              </a:ext>
            </a:extLst>
          </p:cNvPr>
          <p:cNvSpPr>
            <a:spLocks noGrp="1"/>
          </p:cNvSpPr>
          <p:nvPr>
            <p:ph type="sldNum" sz="quarter" idx="12"/>
          </p:nvPr>
        </p:nvSpPr>
        <p:spPr/>
        <p:txBody>
          <a:bodyPr/>
          <a:lstStyle>
            <a:lvl1pPr marL="173736" indent="-173736" algn="l" fontAlgn="ctr">
              <a:buClr>
                <a:srgbClr val="93835B"/>
              </a:buClr>
              <a:buSzPct val="130000"/>
              <a:buFont typeface="Arial" panose="020B0604020202020204" pitchFamily="34" charset="0"/>
              <a:buNone/>
              <a:defRPr/>
            </a:lvl1pPr>
          </a:lstStyle>
          <a:p>
            <a:fld id="{D236D13B-EE26-42DE-B4C0-CDC4EEB81A7E}" type="slidenum">
              <a:rPr lang="en-GB" smtClean="0"/>
              <a:pPr/>
              <a:t>‹#›</a:t>
            </a:fld>
            <a:endParaRPr lang="en-GB"/>
          </a:p>
        </p:txBody>
      </p:sp>
      <p:sp>
        <p:nvSpPr>
          <p:cNvPr id="8" name="Text Placeholder 2">
            <a:extLst>
              <a:ext uri="{FF2B5EF4-FFF2-40B4-BE49-F238E27FC236}">
                <a16:creationId xmlns:a16="http://schemas.microsoft.com/office/drawing/2014/main" id="{B622BFB0-F118-4E77-A4D8-4E82B4DF58D3}"/>
              </a:ext>
            </a:extLst>
          </p:cNvPr>
          <p:cNvSpPr>
            <a:spLocks noGrp="1"/>
          </p:cNvSpPr>
          <p:nvPr>
            <p:ph type="body" idx="1" hasCustomPrompt="1"/>
          </p:nvPr>
        </p:nvSpPr>
        <p:spPr>
          <a:xfrm>
            <a:off x="525147" y="493776"/>
            <a:ext cx="11470702" cy="315686"/>
          </a:xfrm>
        </p:spPr>
        <p:txBody>
          <a:bodyPr>
            <a:noAutofit/>
          </a:bodyPr>
          <a:lstStyle>
            <a:lvl1pPr marL="0" indent="0" algn="l">
              <a:buNone/>
              <a:defRPr sz="2000" b="1" cap="none" baseline="0">
                <a:solidFill>
                  <a:srgbClr val="D5C29F"/>
                </a:solidFill>
                <a:latin typeface="+mn-lt"/>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Type Subtitle in Initial Caps (Cap Each Word) – One Line Only</a:t>
            </a:r>
          </a:p>
        </p:txBody>
      </p:sp>
      <p:sp>
        <p:nvSpPr>
          <p:cNvPr id="9" name="Text Placeholder 6">
            <a:extLst>
              <a:ext uri="{FF2B5EF4-FFF2-40B4-BE49-F238E27FC236}">
                <a16:creationId xmlns:a16="http://schemas.microsoft.com/office/drawing/2014/main" id="{B59AD752-9DA1-4EE0-893D-ACE2AEAB00B9}"/>
              </a:ext>
            </a:extLst>
          </p:cNvPr>
          <p:cNvSpPr>
            <a:spLocks noGrp="1"/>
          </p:cNvSpPr>
          <p:nvPr>
            <p:ph type="body" sz="quarter" idx="16" hasCustomPrompt="1"/>
          </p:nvPr>
        </p:nvSpPr>
        <p:spPr>
          <a:xfrm>
            <a:off x="523394" y="7203865"/>
            <a:ext cx="10022994" cy="492336"/>
          </a:xfrm>
        </p:spPr>
        <p:txBody>
          <a:bodyPr>
            <a:normAutofit/>
          </a:bodyPr>
          <a:lstStyle>
            <a:lvl1pPr marL="0" indent="0">
              <a:spcBef>
                <a:spcPts val="50"/>
              </a:spcBef>
              <a:spcAft>
                <a:spcPts val="50"/>
              </a:spcAft>
              <a:buFont typeface="Arial" panose="020B0604020202020204" pitchFamily="34" charset="0"/>
              <a:buChar char="​"/>
              <a:defRPr sz="800" cap="none" baseline="0">
                <a:solidFill>
                  <a:srgbClr val="6F6F6F"/>
                </a:solidFill>
                <a:latin typeface="+mn-lt"/>
              </a:defRPr>
            </a:lvl1pPr>
          </a:lstStyle>
          <a:p>
            <a:pPr lvl="0"/>
            <a:r>
              <a:rPr lang="en-US"/>
              <a:t>Type footnote here</a:t>
            </a:r>
          </a:p>
        </p:txBody>
      </p:sp>
      <p:sp>
        <p:nvSpPr>
          <p:cNvPr id="19" name="Text Placeholder 2">
            <a:extLst>
              <a:ext uri="{FF2B5EF4-FFF2-40B4-BE49-F238E27FC236}">
                <a16:creationId xmlns:a16="http://schemas.microsoft.com/office/drawing/2014/main" id="{8AB99B90-0170-431B-86DF-8A5484EF24FB}"/>
              </a:ext>
            </a:extLst>
          </p:cNvPr>
          <p:cNvSpPr>
            <a:spLocks noGrp="1"/>
          </p:cNvSpPr>
          <p:nvPr>
            <p:ph type="body" idx="17" hasCustomPrompt="1"/>
          </p:nvPr>
        </p:nvSpPr>
        <p:spPr>
          <a:xfrm>
            <a:off x="523394" y="1371599"/>
            <a:ext cx="3642822" cy="822960"/>
          </a:xfrm>
          <a:prstGeom prst="homePlate">
            <a:avLst/>
          </a:prstGeom>
          <a:solidFill>
            <a:schemeClr val="accent1"/>
          </a:solidFill>
        </p:spPr>
        <p:txBody>
          <a:bodyPr lIns="91440" anchor="ctr">
            <a:noAutofit/>
          </a:bodyPr>
          <a:lstStyle>
            <a:lvl1pPr marL="0" indent="0" algn="l">
              <a:buNone/>
              <a:defRPr sz="1400" cap="all" baseline="0">
                <a:solidFill>
                  <a:schemeClr val="bg1"/>
                </a:solidFill>
                <a:latin typeface="Gotham Medium"/>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Type text in all caps</a:t>
            </a:r>
          </a:p>
        </p:txBody>
      </p:sp>
      <p:sp>
        <p:nvSpPr>
          <p:cNvPr id="20" name="Content Placeholder 6">
            <a:extLst>
              <a:ext uri="{FF2B5EF4-FFF2-40B4-BE49-F238E27FC236}">
                <a16:creationId xmlns:a16="http://schemas.microsoft.com/office/drawing/2014/main" id="{A77703B4-2FA0-493E-B5F3-31F372B67A27}"/>
              </a:ext>
            </a:extLst>
          </p:cNvPr>
          <p:cNvSpPr>
            <a:spLocks noGrp="1"/>
          </p:cNvSpPr>
          <p:nvPr>
            <p:ph sz="quarter" idx="13" hasCustomPrompt="1"/>
          </p:nvPr>
        </p:nvSpPr>
        <p:spPr>
          <a:xfrm>
            <a:off x="4456325" y="1371601"/>
            <a:ext cx="8837880" cy="822959"/>
          </a:xfrm>
        </p:spPr>
        <p:txBody>
          <a:bodyPr anchor="ctr"/>
          <a:lstStyle>
            <a:lvl1pPr marL="169863" indent="-169863">
              <a:lnSpc>
                <a:spcPct val="90000"/>
              </a:lnSpc>
              <a:spcBef>
                <a:spcPts val="600"/>
              </a:spcBef>
              <a:spcAft>
                <a:spcPts val="0"/>
              </a:spcAft>
              <a:buClr>
                <a:schemeClr val="accent3"/>
              </a:buClr>
              <a:buSzPct val="130000"/>
              <a:buFont typeface="Arial" panose="020B0604020202020204" pitchFamily="34" charset="0"/>
              <a:buChar char="•"/>
              <a:defRPr cap="none" baseline="0">
                <a:latin typeface="+mn-lt"/>
              </a:defRPr>
            </a:lvl1pPr>
            <a:lvl2pPr marL="627063" indent="-169863">
              <a:lnSpc>
                <a:spcPct val="90000"/>
              </a:lnSpc>
              <a:spcBef>
                <a:spcPts val="600"/>
              </a:spcBef>
              <a:spcAft>
                <a:spcPts val="0"/>
              </a:spcAft>
              <a:buClr>
                <a:srgbClr val="93835B"/>
              </a:buClr>
              <a:buSzPct val="90000"/>
              <a:buFont typeface="Wingdings" panose="05000000000000000000" pitchFamily="2" charset="2"/>
              <a:buChar char="§"/>
              <a:defRPr>
                <a:solidFill>
                  <a:schemeClr val="tx2"/>
                </a:solidFill>
              </a:defRPr>
            </a:lvl2pPr>
            <a:lvl3pPr marL="1084263" indent="-171450">
              <a:lnSpc>
                <a:spcPct val="90000"/>
              </a:lnSpc>
              <a:spcBef>
                <a:spcPts val="600"/>
              </a:spcBef>
              <a:spcAft>
                <a:spcPts val="0"/>
              </a:spcAft>
              <a:buClr>
                <a:srgbClr val="93835B"/>
              </a:buClr>
              <a:buSzPct val="90000"/>
              <a:buFont typeface="Wingdings" panose="05000000000000000000" pitchFamily="2" charset="2"/>
              <a:buChar char="§"/>
              <a:defRPr/>
            </a:lvl3pPr>
            <a:lvl4pPr marL="1487488" indent="-171450">
              <a:lnSpc>
                <a:spcPct val="90000"/>
              </a:lnSpc>
              <a:spcBef>
                <a:spcPts val="600"/>
              </a:spcBef>
              <a:spcAft>
                <a:spcPts val="0"/>
              </a:spcAft>
              <a:buClr>
                <a:srgbClr val="93835B"/>
              </a:buClr>
              <a:defRPr/>
            </a:lvl4pPr>
            <a:lvl5pPr marL="1998663" indent="-171450">
              <a:lnSpc>
                <a:spcPct val="90000"/>
              </a:lnSpc>
              <a:spcBef>
                <a:spcPts val="600"/>
              </a:spcBef>
              <a:spcAft>
                <a:spcPts val="0"/>
              </a:spcAft>
              <a:buClr>
                <a:srgbClr val="93835B"/>
              </a:buClr>
              <a:defRPr/>
            </a:lvl5pPr>
          </a:lstStyle>
          <a:p>
            <a:pPr lvl="0"/>
            <a:r>
              <a:rPr lang="en-US"/>
              <a:t>Type text here up to a max of three one-line bullet points</a:t>
            </a:r>
          </a:p>
        </p:txBody>
      </p:sp>
      <p:sp>
        <p:nvSpPr>
          <p:cNvPr id="21" name="Text Placeholder 2">
            <a:extLst>
              <a:ext uri="{FF2B5EF4-FFF2-40B4-BE49-F238E27FC236}">
                <a16:creationId xmlns:a16="http://schemas.microsoft.com/office/drawing/2014/main" id="{A5214DFA-E05F-48AC-A456-B8520AED5FAE}"/>
              </a:ext>
            </a:extLst>
          </p:cNvPr>
          <p:cNvSpPr>
            <a:spLocks noGrp="1"/>
          </p:cNvSpPr>
          <p:nvPr>
            <p:ph type="body" idx="18" hasCustomPrompt="1"/>
          </p:nvPr>
        </p:nvSpPr>
        <p:spPr>
          <a:xfrm>
            <a:off x="523394" y="2442209"/>
            <a:ext cx="3642822" cy="822960"/>
          </a:xfrm>
          <a:prstGeom prst="homePlate">
            <a:avLst/>
          </a:prstGeom>
          <a:solidFill>
            <a:schemeClr val="accent1"/>
          </a:solidFill>
        </p:spPr>
        <p:txBody>
          <a:bodyPr lIns="91440" anchor="ctr">
            <a:noAutofit/>
          </a:bodyPr>
          <a:lstStyle>
            <a:lvl1pPr marL="0" indent="0" algn="l">
              <a:buNone/>
              <a:defRPr sz="1400" cap="all" baseline="0">
                <a:solidFill>
                  <a:schemeClr val="bg1"/>
                </a:solidFill>
                <a:latin typeface="Gotham Medium"/>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Type text in all caps</a:t>
            </a:r>
          </a:p>
        </p:txBody>
      </p:sp>
      <p:sp>
        <p:nvSpPr>
          <p:cNvPr id="22" name="Content Placeholder 6">
            <a:extLst>
              <a:ext uri="{FF2B5EF4-FFF2-40B4-BE49-F238E27FC236}">
                <a16:creationId xmlns:a16="http://schemas.microsoft.com/office/drawing/2014/main" id="{379F76CE-C32F-49BD-B4D7-ECA91228C82B}"/>
              </a:ext>
            </a:extLst>
          </p:cNvPr>
          <p:cNvSpPr>
            <a:spLocks noGrp="1"/>
          </p:cNvSpPr>
          <p:nvPr>
            <p:ph sz="quarter" idx="19" hasCustomPrompt="1"/>
          </p:nvPr>
        </p:nvSpPr>
        <p:spPr>
          <a:xfrm>
            <a:off x="4456325" y="2442211"/>
            <a:ext cx="8837880" cy="822959"/>
          </a:xfrm>
        </p:spPr>
        <p:txBody>
          <a:bodyPr anchor="ctr"/>
          <a:lstStyle>
            <a:lvl1pPr marL="169863" indent="-169863">
              <a:lnSpc>
                <a:spcPct val="90000"/>
              </a:lnSpc>
              <a:spcBef>
                <a:spcPts val="600"/>
              </a:spcBef>
              <a:spcAft>
                <a:spcPts val="0"/>
              </a:spcAft>
              <a:buClr>
                <a:schemeClr val="accent3"/>
              </a:buClr>
              <a:buSzPct val="130000"/>
              <a:buFont typeface="Arial" panose="020B0604020202020204" pitchFamily="34" charset="0"/>
              <a:buChar char="•"/>
              <a:defRPr cap="none" baseline="0">
                <a:latin typeface="+mn-lt"/>
              </a:defRPr>
            </a:lvl1pPr>
            <a:lvl2pPr marL="627063" indent="-169863">
              <a:lnSpc>
                <a:spcPct val="90000"/>
              </a:lnSpc>
              <a:spcBef>
                <a:spcPts val="600"/>
              </a:spcBef>
              <a:spcAft>
                <a:spcPts val="0"/>
              </a:spcAft>
              <a:buClr>
                <a:srgbClr val="93835B"/>
              </a:buClr>
              <a:buSzPct val="90000"/>
              <a:buFont typeface="Wingdings" panose="05000000000000000000" pitchFamily="2" charset="2"/>
              <a:buChar char="§"/>
              <a:defRPr>
                <a:solidFill>
                  <a:schemeClr val="tx2"/>
                </a:solidFill>
              </a:defRPr>
            </a:lvl2pPr>
            <a:lvl3pPr marL="1084263" indent="-171450">
              <a:lnSpc>
                <a:spcPct val="90000"/>
              </a:lnSpc>
              <a:spcBef>
                <a:spcPts val="600"/>
              </a:spcBef>
              <a:spcAft>
                <a:spcPts val="0"/>
              </a:spcAft>
              <a:buClr>
                <a:srgbClr val="93835B"/>
              </a:buClr>
              <a:buSzPct val="90000"/>
              <a:buFont typeface="Wingdings" panose="05000000000000000000" pitchFamily="2" charset="2"/>
              <a:buChar char="§"/>
              <a:defRPr/>
            </a:lvl3pPr>
            <a:lvl4pPr marL="1487488" indent="-171450">
              <a:lnSpc>
                <a:spcPct val="90000"/>
              </a:lnSpc>
              <a:spcBef>
                <a:spcPts val="600"/>
              </a:spcBef>
              <a:spcAft>
                <a:spcPts val="0"/>
              </a:spcAft>
              <a:buClr>
                <a:srgbClr val="93835B"/>
              </a:buClr>
              <a:defRPr/>
            </a:lvl4pPr>
            <a:lvl5pPr marL="1998663" indent="-171450">
              <a:lnSpc>
                <a:spcPct val="90000"/>
              </a:lnSpc>
              <a:spcBef>
                <a:spcPts val="600"/>
              </a:spcBef>
              <a:spcAft>
                <a:spcPts val="0"/>
              </a:spcAft>
              <a:buClr>
                <a:srgbClr val="93835B"/>
              </a:buClr>
              <a:defRPr/>
            </a:lvl5pPr>
          </a:lstStyle>
          <a:p>
            <a:pPr lvl="0"/>
            <a:r>
              <a:rPr lang="en-US"/>
              <a:t>Type text here up to a max of three one-line bullet points</a:t>
            </a:r>
          </a:p>
        </p:txBody>
      </p:sp>
      <p:sp>
        <p:nvSpPr>
          <p:cNvPr id="23" name="Text Placeholder 2">
            <a:extLst>
              <a:ext uri="{FF2B5EF4-FFF2-40B4-BE49-F238E27FC236}">
                <a16:creationId xmlns:a16="http://schemas.microsoft.com/office/drawing/2014/main" id="{466D1934-9E9E-463E-99C8-3A0DA9EEAF9B}"/>
              </a:ext>
            </a:extLst>
          </p:cNvPr>
          <p:cNvSpPr>
            <a:spLocks noGrp="1"/>
          </p:cNvSpPr>
          <p:nvPr>
            <p:ph type="body" idx="20" hasCustomPrompt="1"/>
          </p:nvPr>
        </p:nvSpPr>
        <p:spPr>
          <a:xfrm>
            <a:off x="523394" y="3512819"/>
            <a:ext cx="3642822" cy="822960"/>
          </a:xfrm>
          <a:prstGeom prst="homePlate">
            <a:avLst/>
          </a:prstGeom>
          <a:solidFill>
            <a:schemeClr val="accent1"/>
          </a:solidFill>
        </p:spPr>
        <p:txBody>
          <a:bodyPr lIns="91440" anchor="ctr">
            <a:noAutofit/>
          </a:bodyPr>
          <a:lstStyle>
            <a:lvl1pPr marL="0" indent="0" algn="l">
              <a:buNone/>
              <a:defRPr sz="1400" cap="all" baseline="0">
                <a:solidFill>
                  <a:schemeClr val="bg1"/>
                </a:solidFill>
                <a:latin typeface="Gotham Medium"/>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Type text in all caps</a:t>
            </a:r>
          </a:p>
        </p:txBody>
      </p:sp>
      <p:sp>
        <p:nvSpPr>
          <p:cNvPr id="24" name="Content Placeholder 6">
            <a:extLst>
              <a:ext uri="{FF2B5EF4-FFF2-40B4-BE49-F238E27FC236}">
                <a16:creationId xmlns:a16="http://schemas.microsoft.com/office/drawing/2014/main" id="{3B96EB86-3741-4BD4-99FA-BB07BE2A366B}"/>
              </a:ext>
            </a:extLst>
          </p:cNvPr>
          <p:cNvSpPr>
            <a:spLocks noGrp="1"/>
          </p:cNvSpPr>
          <p:nvPr>
            <p:ph sz="quarter" idx="21" hasCustomPrompt="1"/>
          </p:nvPr>
        </p:nvSpPr>
        <p:spPr>
          <a:xfrm>
            <a:off x="4456325" y="3512821"/>
            <a:ext cx="8837880" cy="822959"/>
          </a:xfrm>
        </p:spPr>
        <p:txBody>
          <a:bodyPr anchor="ctr"/>
          <a:lstStyle>
            <a:lvl1pPr marL="169863" indent="-169863">
              <a:lnSpc>
                <a:spcPct val="90000"/>
              </a:lnSpc>
              <a:spcBef>
                <a:spcPts val="600"/>
              </a:spcBef>
              <a:spcAft>
                <a:spcPts val="0"/>
              </a:spcAft>
              <a:buClr>
                <a:schemeClr val="accent3"/>
              </a:buClr>
              <a:buSzPct val="130000"/>
              <a:buFont typeface="Arial" panose="020B0604020202020204" pitchFamily="34" charset="0"/>
              <a:buChar char="•"/>
              <a:defRPr cap="none" baseline="0">
                <a:latin typeface="+mn-lt"/>
              </a:defRPr>
            </a:lvl1pPr>
            <a:lvl2pPr marL="627063" indent="-169863">
              <a:lnSpc>
                <a:spcPct val="90000"/>
              </a:lnSpc>
              <a:spcBef>
                <a:spcPts val="600"/>
              </a:spcBef>
              <a:spcAft>
                <a:spcPts val="0"/>
              </a:spcAft>
              <a:buClr>
                <a:srgbClr val="93835B"/>
              </a:buClr>
              <a:buSzPct val="90000"/>
              <a:buFont typeface="Wingdings" panose="05000000000000000000" pitchFamily="2" charset="2"/>
              <a:buChar char="§"/>
              <a:defRPr>
                <a:solidFill>
                  <a:schemeClr val="tx2"/>
                </a:solidFill>
              </a:defRPr>
            </a:lvl2pPr>
            <a:lvl3pPr marL="1084263" indent="-171450">
              <a:lnSpc>
                <a:spcPct val="90000"/>
              </a:lnSpc>
              <a:spcBef>
                <a:spcPts val="600"/>
              </a:spcBef>
              <a:spcAft>
                <a:spcPts val="0"/>
              </a:spcAft>
              <a:buClr>
                <a:srgbClr val="93835B"/>
              </a:buClr>
              <a:buSzPct val="90000"/>
              <a:buFont typeface="Wingdings" panose="05000000000000000000" pitchFamily="2" charset="2"/>
              <a:buChar char="§"/>
              <a:defRPr/>
            </a:lvl3pPr>
            <a:lvl4pPr marL="1487488" indent="-171450">
              <a:lnSpc>
                <a:spcPct val="90000"/>
              </a:lnSpc>
              <a:spcBef>
                <a:spcPts val="600"/>
              </a:spcBef>
              <a:spcAft>
                <a:spcPts val="0"/>
              </a:spcAft>
              <a:buClr>
                <a:srgbClr val="93835B"/>
              </a:buClr>
              <a:defRPr/>
            </a:lvl4pPr>
            <a:lvl5pPr marL="1998663" indent="-171450">
              <a:lnSpc>
                <a:spcPct val="90000"/>
              </a:lnSpc>
              <a:spcBef>
                <a:spcPts val="600"/>
              </a:spcBef>
              <a:spcAft>
                <a:spcPts val="0"/>
              </a:spcAft>
              <a:buClr>
                <a:srgbClr val="93835B"/>
              </a:buClr>
              <a:defRPr/>
            </a:lvl5pPr>
          </a:lstStyle>
          <a:p>
            <a:pPr lvl="0"/>
            <a:r>
              <a:rPr lang="en-US"/>
              <a:t>Type text here up to a max of three one-line bullet points</a:t>
            </a:r>
          </a:p>
        </p:txBody>
      </p:sp>
      <p:sp>
        <p:nvSpPr>
          <p:cNvPr id="25" name="Text Placeholder 2">
            <a:extLst>
              <a:ext uri="{FF2B5EF4-FFF2-40B4-BE49-F238E27FC236}">
                <a16:creationId xmlns:a16="http://schemas.microsoft.com/office/drawing/2014/main" id="{D5F5DC45-0010-4279-8213-E74504669EF0}"/>
              </a:ext>
            </a:extLst>
          </p:cNvPr>
          <p:cNvSpPr>
            <a:spLocks noGrp="1"/>
          </p:cNvSpPr>
          <p:nvPr>
            <p:ph type="body" idx="22" hasCustomPrompt="1"/>
          </p:nvPr>
        </p:nvSpPr>
        <p:spPr>
          <a:xfrm>
            <a:off x="523394" y="4583429"/>
            <a:ext cx="3642822" cy="822960"/>
          </a:xfrm>
          <a:prstGeom prst="homePlate">
            <a:avLst/>
          </a:prstGeom>
          <a:solidFill>
            <a:schemeClr val="accent1"/>
          </a:solidFill>
        </p:spPr>
        <p:txBody>
          <a:bodyPr lIns="91440" anchor="ctr">
            <a:noAutofit/>
          </a:bodyPr>
          <a:lstStyle>
            <a:lvl1pPr marL="0" indent="0" algn="l">
              <a:buNone/>
              <a:defRPr sz="1400" cap="all" baseline="0">
                <a:solidFill>
                  <a:schemeClr val="bg1"/>
                </a:solidFill>
                <a:latin typeface="Gotham Medium"/>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Type text in all caps</a:t>
            </a:r>
          </a:p>
        </p:txBody>
      </p:sp>
      <p:sp>
        <p:nvSpPr>
          <p:cNvPr id="26" name="Content Placeholder 6">
            <a:extLst>
              <a:ext uri="{FF2B5EF4-FFF2-40B4-BE49-F238E27FC236}">
                <a16:creationId xmlns:a16="http://schemas.microsoft.com/office/drawing/2014/main" id="{E365141E-5459-4DB8-A732-EA1E48640F22}"/>
              </a:ext>
            </a:extLst>
          </p:cNvPr>
          <p:cNvSpPr>
            <a:spLocks noGrp="1"/>
          </p:cNvSpPr>
          <p:nvPr>
            <p:ph sz="quarter" idx="23" hasCustomPrompt="1"/>
          </p:nvPr>
        </p:nvSpPr>
        <p:spPr>
          <a:xfrm>
            <a:off x="4456325" y="4583431"/>
            <a:ext cx="8837880" cy="822959"/>
          </a:xfrm>
        </p:spPr>
        <p:txBody>
          <a:bodyPr anchor="ctr"/>
          <a:lstStyle>
            <a:lvl1pPr marL="169863" indent="-169863">
              <a:lnSpc>
                <a:spcPct val="90000"/>
              </a:lnSpc>
              <a:spcBef>
                <a:spcPts val="600"/>
              </a:spcBef>
              <a:spcAft>
                <a:spcPts val="0"/>
              </a:spcAft>
              <a:buClr>
                <a:schemeClr val="accent3"/>
              </a:buClr>
              <a:buSzPct val="130000"/>
              <a:buFont typeface="Arial" panose="020B0604020202020204" pitchFamily="34" charset="0"/>
              <a:buChar char="•"/>
              <a:defRPr cap="none" baseline="0">
                <a:latin typeface="+mn-lt"/>
              </a:defRPr>
            </a:lvl1pPr>
            <a:lvl2pPr marL="627063" indent="-169863">
              <a:lnSpc>
                <a:spcPct val="90000"/>
              </a:lnSpc>
              <a:spcBef>
                <a:spcPts val="600"/>
              </a:spcBef>
              <a:spcAft>
                <a:spcPts val="0"/>
              </a:spcAft>
              <a:buClr>
                <a:srgbClr val="93835B"/>
              </a:buClr>
              <a:buSzPct val="90000"/>
              <a:buFont typeface="Wingdings" panose="05000000000000000000" pitchFamily="2" charset="2"/>
              <a:buChar char="§"/>
              <a:defRPr>
                <a:solidFill>
                  <a:schemeClr val="tx2"/>
                </a:solidFill>
              </a:defRPr>
            </a:lvl2pPr>
            <a:lvl3pPr marL="1084263" indent="-171450">
              <a:lnSpc>
                <a:spcPct val="90000"/>
              </a:lnSpc>
              <a:spcBef>
                <a:spcPts val="600"/>
              </a:spcBef>
              <a:spcAft>
                <a:spcPts val="0"/>
              </a:spcAft>
              <a:buClr>
                <a:srgbClr val="93835B"/>
              </a:buClr>
              <a:buSzPct val="90000"/>
              <a:buFont typeface="Wingdings" panose="05000000000000000000" pitchFamily="2" charset="2"/>
              <a:buChar char="§"/>
              <a:defRPr/>
            </a:lvl3pPr>
            <a:lvl4pPr marL="1487488" indent="-171450">
              <a:lnSpc>
                <a:spcPct val="90000"/>
              </a:lnSpc>
              <a:spcBef>
                <a:spcPts val="600"/>
              </a:spcBef>
              <a:spcAft>
                <a:spcPts val="0"/>
              </a:spcAft>
              <a:buClr>
                <a:srgbClr val="93835B"/>
              </a:buClr>
              <a:defRPr/>
            </a:lvl4pPr>
            <a:lvl5pPr marL="1998663" indent="-171450">
              <a:lnSpc>
                <a:spcPct val="90000"/>
              </a:lnSpc>
              <a:spcBef>
                <a:spcPts val="600"/>
              </a:spcBef>
              <a:spcAft>
                <a:spcPts val="0"/>
              </a:spcAft>
              <a:buClr>
                <a:srgbClr val="93835B"/>
              </a:buClr>
              <a:defRPr/>
            </a:lvl5pPr>
          </a:lstStyle>
          <a:p>
            <a:pPr lvl="0"/>
            <a:r>
              <a:rPr lang="en-US"/>
              <a:t>Type text here up to a max of three one-line bullet points</a:t>
            </a:r>
          </a:p>
        </p:txBody>
      </p:sp>
      <p:sp>
        <p:nvSpPr>
          <p:cNvPr id="27" name="Text Placeholder 2">
            <a:extLst>
              <a:ext uri="{FF2B5EF4-FFF2-40B4-BE49-F238E27FC236}">
                <a16:creationId xmlns:a16="http://schemas.microsoft.com/office/drawing/2014/main" id="{54B9F1E1-B8A7-44A8-9C75-F5E7CD85FC63}"/>
              </a:ext>
            </a:extLst>
          </p:cNvPr>
          <p:cNvSpPr>
            <a:spLocks noGrp="1"/>
          </p:cNvSpPr>
          <p:nvPr>
            <p:ph type="body" idx="24" hasCustomPrompt="1"/>
          </p:nvPr>
        </p:nvSpPr>
        <p:spPr>
          <a:xfrm>
            <a:off x="523394" y="5654040"/>
            <a:ext cx="3642822" cy="822960"/>
          </a:xfrm>
          <a:prstGeom prst="homePlate">
            <a:avLst/>
          </a:prstGeom>
          <a:solidFill>
            <a:schemeClr val="accent1"/>
          </a:solidFill>
        </p:spPr>
        <p:txBody>
          <a:bodyPr lIns="91440" anchor="ctr">
            <a:noAutofit/>
          </a:bodyPr>
          <a:lstStyle>
            <a:lvl1pPr marL="0" indent="0" algn="l">
              <a:buNone/>
              <a:defRPr sz="1400" cap="all" baseline="0">
                <a:solidFill>
                  <a:schemeClr val="bg1"/>
                </a:solidFill>
                <a:latin typeface="Gotham Medium"/>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Type text in all caps</a:t>
            </a:r>
          </a:p>
        </p:txBody>
      </p:sp>
      <p:sp>
        <p:nvSpPr>
          <p:cNvPr id="28" name="Content Placeholder 6">
            <a:extLst>
              <a:ext uri="{FF2B5EF4-FFF2-40B4-BE49-F238E27FC236}">
                <a16:creationId xmlns:a16="http://schemas.microsoft.com/office/drawing/2014/main" id="{9D775C34-23A5-4680-AC3E-B8B5C75F50FD}"/>
              </a:ext>
            </a:extLst>
          </p:cNvPr>
          <p:cNvSpPr>
            <a:spLocks noGrp="1"/>
          </p:cNvSpPr>
          <p:nvPr>
            <p:ph sz="quarter" idx="25" hasCustomPrompt="1"/>
          </p:nvPr>
        </p:nvSpPr>
        <p:spPr>
          <a:xfrm>
            <a:off x="4456325" y="5654042"/>
            <a:ext cx="8837880" cy="822959"/>
          </a:xfrm>
        </p:spPr>
        <p:txBody>
          <a:bodyPr anchor="ctr"/>
          <a:lstStyle>
            <a:lvl1pPr marL="169863" indent="-169863">
              <a:lnSpc>
                <a:spcPct val="90000"/>
              </a:lnSpc>
              <a:spcBef>
                <a:spcPts val="600"/>
              </a:spcBef>
              <a:spcAft>
                <a:spcPts val="0"/>
              </a:spcAft>
              <a:buClr>
                <a:schemeClr val="accent3"/>
              </a:buClr>
              <a:buSzPct val="130000"/>
              <a:buFont typeface="Arial" panose="020B0604020202020204" pitchFamily="34" charset="0"/>
              <a:buChar char="•"/>
              <a:defRPr cap="none" baseline="0">
                <a:latin typeface="+mn-lt"/>
              </a:defRPr>
            </a:lvl1pPr>
            <a:lvl2pPr marL="627063" indent="-169863">
              <a:lnSpc>
                <a:spcPct val="90000"/>
              </a:lnSpc>
              <a:spcBef>
                <a:spcPts val="600"/>
              </a:spcBef>
              <a:spcAft>
                <a:spcPts val="0"/>
              </a:spcAft>
              <a:buClr>
                <a:srgbClr val="93835B"/>
              </a:buClr>
              <a:buSzPct val="90000"/>
              <a:buFont typeface="Wingdings" panose="05000000000000000000" pitchFamily="2" charset="2"/>
              <a:buChar char="§"/>
              <a:defRPr>
                <a:solidFill>
                  <a:schemeClr val="tx2"/>
                </a:solidFill>
              </a:defRPr>
            </a:lvl2pPr>
            <a:lvl3pPr marL="1084263" indent="-171450">
              <a:lnSpc>
                <a:spcPct val="90000"/>
              </a:lnSpc>
              <a:spcBef>
                <a:spcPts val="600"/>
              </a:spcBef>
              <a:spcAft>
                <a:spcPts val="0"/>
              </a:spcAft>
              <a:buClr>
                <a:srgbClr val="93835B"/>
              </a:buClr>
              <a:buSzPct val="90000"/>
              <a:buFont typeface="Wingdings" panose="05000000000000000000" pitchFamily="2" charset="2"/>
              <a:buChar char="§"/>
              <a:defRPr/>
            </a:lvl3pPr>
            <a:lvl4pPr marL="1487488" indent="-171450">
              <a:lnSpc>
                <a:spcPct val="90000"/>
              </a:lnSpc>
              <a:spcBef>
                <a:spcPts val="600"/>
              </a:spcBef>
              <a:spcAft>
                <a:spcPts val="0"/>
              </a:spcAft>
              <a:buClr>
                <a:srgbClr val="93835B"/>
              </a:buClr>
              <a:defRPr/>
            </a:lvl4pPr>
            <a:lvl5pPr marL="1998663" indent="-171450">
              <a:lnSpc>
                <a:spcPct val="90000"/>
              </a:lnSpc>
              <a:spcBef>
                <a:spcPts val="600"/>
              </a:spcBef>
              <a:spcAft>
                <a:spcPts val="0"/>
              </a:spcAft>
              <a:buClr>
                <a:srgbClr val="93835B"/>
              </a:buClr>
              <a:defRPr/>
            </a:lvl5pPr>
          </a:lstStyle>
          <a:p>
            <a:pPr lvl="0"/>
            <a:r>
              <a:rPr lang="en-US"/>
              <a:t>Type text here up to a max of three one-line bullet points</a:t>
            </a:r>
          </a:p>
        </p:txBody>
      </p:sp>
    </p:spTree>
    <p:extLst>
      <p:ext uri="{BB962C8B-B14F-4D97-AF65-F5344CB8AC3E}">
        <p14:creationId xmlns:p14="http://schemas.microsoft.com/office/powerpoint/2010/main" val="35933332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column Process Info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E4B68-81F5-424E-9E93-EA4BEEAEAA54}"/>
              </a:ext>
            </a:extLst>
          </p:cNvPr>
          <p:cNvSpPr>
            <a:spLocks noGrp="1"/>
          </p:cNvSpPr>
          <p:nvPr>
            <p:ph type="title" hasCustomPrompt="1"/>
          </p:nvPr>
        </p:nvSpPr>
        <p:spPr>
          <a:xfrm>
            <a:off x="525147" y="118873"/>
            <a:ext cx="11462327" cy="290531"/>
          </a:xfrm>
        </p:spPr>
        <p:txBody>
          <a:bodyPr/>
          <a:lstStyle>
            <a:lvl1pPr>
              <a:defRPr/>
            </a:lvl1pPr>
          </a:lstStyle>
          <a:p>
            <a:r>
              <a:rPr lang="en-US"/>
              <a:t>Type page title in all caps – one line only</a:t>
            </a:r>
          </a:p>
        </p:txBody>
      </p:sp>
      <p:sp>
        <p:nvSpPr>
          <p:cNvPr id="3" name="Date Placeholder 2">
            <a:extLst>
              <a:ext uri="{FF2B5EF4-FFF2-40B4-BE49-F238E27FC236}">
                <a16:creationId xmlns:a16="http://schemas.microsoft.com/office/drawing/2014/main" id="{5224D370-30F8-4701-B9EB-078E4BE4D526}"/>
              </a:ext>
            </a:extLst>
          </p:cNvPr>
          <p:cNvSpPr>
            <a:spLocks noGrp="1"/>
          </p:cNvSpPr>
          <p:nvPr>
            <p:ph type="dt" sz="half" idx="10"/>
          </p:nvPr>
        </p:nvSpPr>
        <p:spPr/>
        <p:txBody>
          <a:bodyPr/>
          <a:lstStyle/>
          <a:p>
            <a:fld id="{2E507401-2869-4C22-A302-5EC7CC6BB3E4}" type="datetime1">
              <a:rPr lang="en-US" smtClean="0"/>
              <a:t>6/16/2022</a:t>
            </a:fld>
            <a:endParaRPr lang="en-US"/>
          </a:p>
        </p:txBody>
      </p:sp>
      <p:sp>
        <p:nvSpPr>
          <p:cNvPr id="4" name="Footer Placeholder 3">
            <a:extLst>
              <a:ext uri="{FF2B5EF4-FFF2-40B4-BE49-F238E27FC236}">
                <a16:creationId xmlns:a16="http://schemas.microsoft.com/office/drawing/2014/main" id="{EA8D875F-D0B4-4D63-B404-6A34E3FE5F2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2E962B6-C6A8-49C0-8016-6637D4F1357D}"/>
              </a:ext>
            </a:extLst>
          </p:cNvPr>
          <p:cNvSpPr>
            <a:spLocks noGrp="1"/>
          </p:cNvSpPr>
          <p:nvPr>
            <p:ph type="sldNum" sz="quarter" idx="12"/>
          </p:nvPr>
        </p:nvSpPr>
        <p:spPr/>
        <p:txBody>
          <a:bodyPr/>
          <a:lstStyle>
            <a:lvl1pPr marL="173736" indent="-173736" algn="l" fontAlgn="ctr">
              <a:buClr>
                <a:srgbClr val="93835B"/>
              </a:buClr>
              <a:buSzPct val="130000"/>
              <a:buFont typeface="Arial" panose="020B0604020202020204" pitchFamily="34" charset="0"/>
              <a:buNone/>
              <a:defRPr/>
            </a:lvl1pPr>
          </a:lstStyle>
          <a:p>
            <a:fld id="{D236D13B-EE26-42DE-B4C0-CDC4EEB81A7E}" type="slidenum">
              <a:rPr lang="en-GB" smtClean="0"/>
              <a:pPr/>
              <a:t>‹#›</a:t>
            </a:fld>
            <a:endParaRPr lang="en-GB"/>
          </a:p>
        </p:txBody>
      </p:sp>
      <p:sp>
        <p:nvSpPr>
          <p:cNvPr id="8" name="Text Placeholder 2">
            <a:extLst>
              <a:ext uri="{FF2B5EF4-FFF2-40B4-BE49-F238E27FC236}">
                <a16:creationId xmlns:a16="http://schemas.microsoft.com/office/drawing/2014/main" id="{B622BFB0-F118-4E77-A4D8-4E82B4DF58D3}"/>
              </a:ext>
            </a:extLst>
          </p:cNvPr>
          <p:cNvSpPr>
            <a:spLocks noGrp="1"/>
          </p:cNvSpPr>
          <p:nvPr>
            <p:ph type="body" idx="1" hasCustomPrompt="1"/>
          </p:nvPr>
        </p:nvSpPr>
        <p:spPr>
          <a:xfrm>
            <a:off x="525147" y="370114"/>
            <a:ext cx="11470702" cy="315686"/>
          </a:xfrm>
        </p:spPr>
        <p:txBody>
          <a:bodyPr>
            <a:noAutofit/>
          </a:bodyPr>
          <a:lstStyle>
            <a:lvl1pPr marL="0" indent="0" algn="l">
              <a:buNone/>
              <a:defRPr sz="1600" b="1" cap="none" baseline="0">
                <a:solidFill>
                  <a:srgbClr val="D5C29F"/>
                </a:solidFill>
                <a:latin typeface="+mn-lt"/>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Type Subtitle in Initial Caps (Cap Each Word) – One Line Only</a:t>
            </a:r>
          </a:p>
        </p:txBody>
      </p:sp>
      <p:sp>
        <p:nvSpPr>
          <p:cNvPr id="9" name="Text Placeholder 6">
            <a:extLst>
              <a:ext uri="{FF2B5EF4-FFF2-40B4-BE49-F238E27FC236}">
                <a16:creationId xmlns:a16="http://schemas.microsoft.com/office/drawing/2014/main" id="{B59AD752-9DA1-4EE0-893D-ACE2AEAB00B9}"/>
              </a:ext>
            </a:extLst>
          </p:cNvPr>
          <p:cNvSpPr>
            <a:spLocks noGrp="1"/>
          </p:cNvSpPr>
          <p:nvPr>
            <p:ph type="body" sz="quarter" idx="16" hasCustomPrompt="1"/>
          </p:nvPr>
        </p:nvSpPr>
        <p:spPr>
          <a:xfrm>
            <a:off x="523394" y="7203865"/>
            <a:ext cx="10022994" cy="492336"/>
          </a:xfrm>
        </p:spPr>
        <p:txBody>
          <a:bodyPr>
            <a:normAutofit/>
          </a:bodyPr>
          <a:lstStyle>
            <a:lvl1pPr marL="0" indent="0">
              <a:spcBef>
                <a:spcPts val="50"/>
              </a:spcBef>
              <a:spcAft>
                <a:spcPts val="50"/>
              </a:spcAft>
              <a:buFont typeface="Arial" panose="020B0604020202020204" pitchFamily="34" charset="0"/>
              <a:buChar char="​"/>
              <a:defRPr sz="800" cap="none" baseline="0">
                <a:solidFill>
                  <a:srgbClr val="6F6F6F"/>
                </a:solidFill>
                <a:latin typeface="+mn-lt"/>
              </a:defRPr>
            </a:lvl1pPr>
          </a:lstStyle>
          <a:p>
            <a:pPr lvl="0"/>
            <a:r>
              <a:rPr lang="en-US"/>
              <a:t>Type footnote here</a:t>
            </a:r>
          </a:p>
        </p:txBody>
      </p:sp>
      <p:sp>
        <p:nvSpPr>
          <p:cNvPr id="34" name="Text Placeholder 2">
            <a:extLst>
              <a:ext uri="{FF2B5EF4-FFF2-40B4-BE49-F238E27FC236}">
                <a16:creationId xmlns:a16="http://schemas.microsoft.com/office/drawing/2014/main" id="{BF66DA4B-6321-4968-A346-E66D4FB4A76F}"/>
              </a:ext>
            </a:extLst>
          </p:cNvPr>
          <p:cNvSpPr>
            <a:spLocks noGrp="1"/>
          </p:cNvSpPr>
          <p:nvPr>
            <p:ph type="body" idx="17" hasCustomPrompt="1"/>
          </p:nvPr>
        </p:nvSpPr>
        <p:spPr>
          <a:xfrm>
            <a:off x="523390" y="1371383"/>
            <a:ext cx="3305233" cy="548640"/>
          </a:xfrm>
          <a:prstGeom prst="chevron">
            <a:avLst>
              <a:gd name="adj" fmla="val 34375"/>
            </a:avLst>
          </a:prstGeom>
          <a:solidFill>
            <a:schemeClr val="accent4"/>
          </a:solidFill>
        </p:spPr>
        <p:txBody>
          <a:bodyPr lIns="91440" anchor="ctr">
            <a:noAutofit/>
          </a:bodyPr>
          <a:lstStyle>
            <a:lvl1pPr marL="0" indent="0" algn="l">
              <a:buNone/>
              <a:defRPr sz="1400" cap="all" baseline="0">
                <a:solidFill>
                  <a:schemeClr val="bg1"/>
                </a:solidFill>
                <a:latin typeface="Gotham Medium"/>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r>
              <a:rPr lang="en-US"/>
              <a:t>One line text</a:t>
            </a:r>
          </a:p>
        </p:txBody>
      </p:sp>
      <p:sp>
        <p:nvSpPr>
          <p:cNvPr id="35" name="Text Placeholder 2">
            <a:extLst>
              <a:ext uri="{FF2B5EF4-FFF2-40B4-BE49-F238E27FC236}">
                <a16:creationId xmlns:a16="http://schemas.microsoft.com/office/drawing/2014/main" id="{8E984E2D-095A-463E-A3ED-4B4A59B2B7D5}"/>
              </a:ext>
            </a:extLst>
          </p:cNvPr>
          <p:cNvSpPr>
            <a:spLocks noGrp="1"/>
          </p:cNvSpPr>
          <p:nvPr>
            <p:ph type="body" idx="26" hasCustomPrompt="1"/>
          </p:nvPr>
        </p:nvSpPr>
        <p:spPr>
          <a:xfrm>
            <a:off x="3678585" y="1371383"/>
            <a:ext cx="3305233" cy="548640"/>
          </a:xfrm>
          <a:prstGeom prst="chevron">
            <a:avLst>
              <a:gd name="adj" fmla="val 34375"/>
            </a:avLst>
          </a:prstGeom>
          <a:solidFill>
            <a:srgbClr val="E1E3E7"/>
          </a:solidFill>
        </p:spPr>
        <p:txBody>
          <a:bodyPr lIns="91440" anchor="ctr">
            <a:noAutofit/>
          </a:bodyPr>
          <a:lstStyle>
            <a:lvl1pPr marL="0" indent="0" algn="l">
              <a:buNone/>
              <a:defRPr sz="1400" cap="all" baseline="0">
                <a:solidFill>
                  <a:schemeClr val="tx1"/>
                </a:solidFill>
                <a:latin typeface="Gotham Medium"/>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One line text</a:t>
            </a:r>
          </a:p>
        </p:txBody>
      </p:sp>
      <p:sp>
        <p:nvSpPr>
          <p:cNvPr id="36" name="Text Placeholder 2">
            <a:extLst>
              <a:ext uri="{FF2B5EF4-FFF2-40B4-BE49-F238E27FC236}">
                <a16:creationId xmlns:a16="http://schemas.microsoft.com/office/drawing/2014/main" id="{2E653493-7341-439C-9C9C-5706CCF208E6}"/>
              </a:ext>
            </a:extLst>
          </p:cNvPr>
          <p:cNvSpPr>
            <a:spLocks noGrp="1"/>
          </p:cNvSpPr>
          <p:nvPr>
            <p:ph type="body" idx="27" hasCustomPrompt="1"/>
          </p:nvPr>
        </p:nvSpPr>
        <p:spPr>
          <a:xfrm>
            <a:off x="6833779" y="1371383"/>
            <a:ext cx="3305233" cy="548640"/>
          </a:xfrm>
          <a:prstGeom prst="chevron">
            <a:avLst>
              <a:gd name="adj" fmla="val 34375"/>
            </a:avLst>
          </a:prstGeom>
          <a:solidFill>
            <a:srgbClr val="E1E3E7"/>
          </a:solidFill>
        </p:spPr>
        <p:txBody>
          <a:bodyPr lIns="91440" anchor="ctr">
            <a:noAutofit/>
          </a:bodyPr>
          <a:lstStyle>
            <a:lvl1pPr marL="0" indent="0" algn="l">
              <a:buNone/>
              <a:defRPr sz="1400" cap="all" baseline="0">
                <a:solidFill>
                  <a:schemeClr val="tx1"/>
                </a:solidFill>
                <a:latin typeface="Gotham Medium"/>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One line text</a:t>
            </a:r>
          </a:p>
        </p:txBody>
      </p:sp>
      <p:sp>
        <p:nvSpPr>
          <p:cNvPr id="37" name="Text Placeholder 2">
            <a:extLst>
              <a:ext uri="{FF2B5EF4-FFF2-40B4-BE49-F238E27FC236}">
                <a16:creationId xmlns:a16="http://schemas.microsoft.com/office/drawing/2014/main" id="{2E92905C-01B3-4E89-9144-B48AB531EFD3}"/>
              </a:ext>
            </a:extLst>
          </p:cNvPr>
          <p:cNvSpPr>
            <a:spLocks noGrp="1"/>
          </p:cNvSpPr>
          <p:nvPr>
            <p:ph type="body" idx="28" hasCustomPrompt="1"/>
          </p:nvPr>
        </p:nvSpPr>
        <p:spPr>
          <a:xfrm>
            <a:off x="9988973" y="1371383"/>
            <a:ext cx="3305233" cy="548640"/>
          </a:xfrm>
          <a:prstGeom prst="chevron">
            <a:avLst>
              <a:gd name="adj" fmla="val 34375"/>
            </a:avLst>
          </a:prstGeom>
          <a:solidFill>
            <a:srgbClr val="E1E3E7"/>
          </a:solidFill>
        </p:spPr>
        <p:txBody>
          <a:bodyPr lIns="91440" anchor="ctr">
            <a:noAutofit/>
          </a:bodyPr>
          <a:lstStyle>
            <a:lvl1pPr marL="0" indent="0" algn="l">
              <a:buNone/>
              <a:defRPr sz="1400" cap="all" baseline="0">
                <a:solidFill>
                  <a:schemeClr val="tx1"/>
                </a:solidFill>
                <a:latin typeface="Gotham Medium"/>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One line text</a:t>
            </a:r>
          </a:p>
        </p:txBody>
      </p:sp>
      <p:sp>
        <p:nvSpPr>
          <p:cNvPr id="38" name="Content Placeholder 6">
            <a:extLst>
              <a:ext uri="{FF2B5EF4-FFF2-40B4-BE49-F238E27FC236}">
                <a16:creationId xmlns:a16="http://schemas.microsoft.com/office/drawing/2014/main" id="{AFFA8958-8653-4D92-A77D-12A939AF5757}"/>
              </a:ext>
            </a:extLst>
          </p:cNvPr>
          <p:cNvSpPr>
            <a:spLocks noGrp="1"/>
          </p:cNvSpPr>
          <p:nvPr>
            <p:ph sz="quarter" idx="29" hasCustomPrompt="1"/>
          </p:nvPr>
        </p:nvSpPr>
        <p:spPr>
          <a:xfrm>
            <a:off x="523395" y="1995548"/>
            <a:ext cx="3009515" cy="4480559"/>
          </a:xfrm>
        </p:spPr>
        <p:txBody>
          <a:bodyPr anchor="t"/>
          <a:lstStyle>
            <a:lvl1pPr marL="169863" indent="-169863">
              <a:lnSpc>
                <a:spcPct val="90000"/>
              </a:lnSpc>
              <a:spcBef>
                <a:spcPts val="600"/>
              </a:spcBef>
              <a:spcAft>
                <a:spcPts val="0"/>
              </a:spcAft>
              <a:buClr>
                <a:schemeClr val="accent3"/>
              </a:buClr>
              <a:buSzPct val="130000"/>
              <a:buFont typeface="Arial" panose="020B0604020202020204" pitchFamily="34" charset="0"/>
              <a:buChar char="•"/>
              <a:defRPr cap="none" baseline="0">
                <a:solidFill>
                  <a:schemeClr val="tx1"/>
                </a:solidFill>
                <a:latin typeface="+mn-lt"/>
              </a:defRPr>
            </a:lvl1pPr>
            <a:lvl2pPr marL="627063" indent="-169863">
              <a:lnSpc>
                <a:spcPct val="90000"/>
              </a:lnSpc>
              <a:spcBef>
                <a:spcPts val="600"/>
              </a:spcBef>
              <a:spcAft>
                <a:spcPts val="0"/>
              </a:spcAft>
              <a:buClr>
                <a:schemeClr val="accent3"/>
              </a:buClr>
              <a:buSzPct val="90000"/>
              <a:buFont typeface="Arial" panose="020B0604020202020204" pitchFamily="34" charset="0"/>
              <a:buChar char="›"/>
              <a:defRPr>
                <a:solidFill>
                  <a:schemeClr val="tx1"/>
                </a:solidFill>
              </a:defRPr>
            </a:lvl2pPr>
            <a:lvl3pPr marL="1084263" indent="-171450">
              <a:lnSpc>
                <a:spcPct val="90000"/>
              </a:lnSpc>
              <a:spcBef>
                <a:spcPts val="600"/>
              </a:spcBef>
              <a:spcAft>
                <a:spcPts val="0"/>
              </a:spcAft>
              <a:buClr>
                <a:srgbClr val="93835B"/>
              </a:buClr>
              <a:buSzPct val="90000"/>
              <a:buFont typeface="Wingdings" panose="05000000000000000000" pitchFamily="2" charset="2"/>
              <a:buChar char="§"/>
              <a:defRPr/>
            </a:lvl3pPr>
            <a:lvl4pPr marL="1487488" indent="-171450">
              <a:lnSpc>
                <a:spcPct val="90000"/>
              </a:lnSpc>
              <a:spcBef>
                <a:spcPts val="600"/>
              </a:spcBef>
              <a:spcAft>
                <a:spcPts val="0"/>
              </a:spcAft>
              <a:buClr>
                <a:srgbClr val="93835B"/>
              </a:buClr>
              <a:defRPr/>
            </a:lvl4pPr>
            <a:lvl5pPr marL="1998663" indent="-171450">
              <a:lnSpc>
                <a:spcPct val="90000"/>
              </a:lnSpc>
              <a:spcBef>
                <a:spcPts val="600"/>
              </a:spcBef>
              <a:spcAft>
                <a:spcPts val="0"/>
              </a:spcAft>
              <a:buClr>
                <a:srgbClr val="93835B"/>
              </a:buClr>
              <a:defRPr/>
            </a:lvl5pPr>
          </a:lstStyle>
          <a:p>
            <a:pPr lvl="0"/>
            <a:r>
              <a:rPr lang="en-US"/>
              <a:t>Type text here </a:t>
            </a:r>
          </a:p>
          <a:p>
            <a:pPr lvl="1"/>
            <a:r>
              <a:rPr lang="en-US"/>
              <a:t>Level two</a:t>
            </a:r>
          </a:p>
        </p:txBody>
      </p:sp>
      <p:sp>
        <p:nvSpPr>
          <p:cNvPr id="39" name="Content Placeholder 6">
            <a:extLst>
              <a:ext uri="{FF2B5EF4-FFF2-40B4-BE49-F238E27FC236}">
                <a16:creationId xmlns:a16="http://schemas.microsoft.com/office/drawing/2014/main" id="{DC30DF87-DD04-48EE-A0F1-855B61367753}"/>
              </a:ext>
            </a:extLst>
          </p:cNvPr>
          <p:cNvSpPr>
            <a:spLocks noGrp="1"/>
          </p:cNvSpPr>
          <p:nvPr>
            <p:ph sz="quarter" idx="30" hasCustomPrompt="1"/>
          </p:nvPr>
        </p:nvSpPr>
        <p:spPr>
          <a:xfrm>
            <a:off x="3678587" y="1995548"/>
            <a:ext cx="3009515" cy="4480559"/>
          </a:xfrm>
        </p:spPr>
        <p:txBody>
          <a:bodyPr anchor="t"/>
          <a:lstStyle>
            <a:lvl1pPr marL="169863" indent="-169863">
              <a:lnSpc>
                <a:spcPct val="90000"/>
              </a:lnSpc>
              <a:spcBef>
                <a:spcPts val="600"/>
              </a:spcBef>
              <a:spcAft>
                <a:spcPts val="0"/>
              </a:spcAft>
              <a:buClr>
                <a:schemeClr val="accent3"/>
              </a:buClr>
              <a:buSzPct val="130000"/>
              <a:buFont typeface="Arial" panose="020B0604020202020204" pitchFamily="34" charset="0"/>
              <a:buChar char="•"/>
              <a:defRPr cap="none" baseline="0">
                <a:solidFill>
                  <a:schemeClr val="tx1"/>
                </a:solidFill>
                <a:latin typeface="+mn-lt"/>
              </a:defRPr>
            </a:lvl1pPr>
            <a:lvl2pPr marL="627063" indent="-169863">
              <a:lnSpc>
                <a:spcPct val="90000"/>
              </a:lnSpc>
              <a:spcBef>
                <a:spcPts val="600"/>
              </a:spcBef>
              <a:spcAft>
                <a:spcPts val="0"/>
              </a:spcAft>
              <a:buClr>
                <a:schemeClr val="accent3"/>
              </a:buClr>
              <a:buSzPct val="90000"/>
              <a:buFont typeface="Arial" panose="020B0604020202020204" pitchFamily="34" charset="0"/>
              <a:buChar char="›"/>
              <a:defRPr>
                <a:solidFill>
                  <a:schemeClr val="tx1"/>
                </a:solidFill>
              </a:defRPr>
            </a:lvl2pPr>
            <a:lvl3pPr marL="1084263" indent="-171450">
              <a:lnSpc>
                <a:spcPct val="90000"/>
              </a:lnSpc>
              <a:spcBef>
                <a:spcPts val="600"/>
              </a:spcBef>
              <a:spcAft>
                <a:spcPts val="0"/>
              </a:spcAft>
              <a:buClr>
                <a:srgbClr val="93835B"/>
              </a:buClr>
              <a:buSzPct val="90000"/>
              <a:buFont typeface="Wingdings" panose="05000000000000000000" pitchFamily="2" charset="2"/>
              <a:buChar char="§"/>
              <a:defRPr/>
            </a:lvl3pPr>
            <a:lvl4pPr marL="1487488" indent="-171450">
              <a:lnSpc>
                <a:spcPct val="90000"/>
              </a:lnSpc>
              <a:spcBef>
                <a:spcPts val="600"/>
              </a:spcBef>
              <a:spcAft>
                <a:spcPts val="0"/>
              </a:spcAft>
              <a:buClr>
                <a:srgbClr val="93835B"/>
              </a:buClr>
              <a:defRPr/>
            </a:lvl4pPr>
            <a:lvl5pPr marL="1998663" indent="-171450">
              <a:lnSpc>
                <a:spcPct val="90000"/>
              </a:lnSpc>
              <a:spcBef>
                <a:spcPts val="600"/>
              </a:spcBef>
              <a:spcAft>
                <a:spcPts val="0"/>
              </a:spcAft>
              <a:buClr>
                <a:srgbClr val="93835B"/>
              </a:buClr>
              <a:defRPr/>
            </a:lvl5pPr>
          </a:lstStyle>
          <a:p>
            <a:pPr lvl="0"/>
            <a:r>
              <a:rPr lang="en-US"/>
              <a:t>Type text here </a:t>
            </a:r>
          </a:p>
          <a:p>
            <a:pPr lvl="1"/>
            <a:r>
              <a:rPr lang="en-US"/>
              <a:t>Level two</a:t>
            </a:r>
          </a:p>
        </p:txBody>
      </p:sp>
      <p:sp>
        <p:nvSpPr>
          <p:cNvPr id="40" name="Content Placeholder 6">
            <a:extLst>
              <a:ext uri="{FF2B5EF4-FFF2-40B4-BE49-F238E27FC236}">
                <a16:creationId xmlns:a16="http://schemas.microsoft.com/office/drawing/2014/main" id="{5D3F53FD-0603-4D41-BCB3-9A53DAD39154}"/>
              </a:ext>
            </a:extLst>
          </p:cNvPr>
          <p:cNvSpPr>
            <a:spLocks noGrp="1"/>
          </p:cNvSpPr>
          <p:nvPr>
            <p:ph sz="quarter" idx="31" hasCustomPrompt="1"/>
          </p:nvPr>
        </p:nvSpPr>
        <p:spPr>
          <a:xfrm>
            <a:off x="6833779" y="1995548"/>
            <a:ext cx="3009515" cy="4480559"/>
          </a:xfrm>
        </p:spPr>
        <p:txBody>
          <a:bodyPr anchor="t"/>
          <a:lstStyle>
            <a:lvl1pPr marL="169863" indent="-169863">
              <a:lnSpc>
                <a:spcPct val="90000"/>
              </a:lnSpc>
              <a:spcBef>
                <a:spcPts val="600"/>
              </a:spcBef>
              <a:spcAft>
                <a:spcPts val="0"/>
              </a:spcAft>
              <a:buClr>
                <a:schemeClr val="accent3"/>
              </a:buClr>
              <a:buSzPct val="130000"/>
              <a:buFont typeface="Arial" panose="020B0604020202020204" pitchFamily="34" charset="0"/>
              <a:buChar char="•"/>
              <a:defRPr cap="none" baseline="0">
                <a:solidFill>
                  <a:schemeClr val="tx1"/>
                </a:solidFill>
                <a:latin typeface="+mn-lt"/>
              </a:defRPr>
            </a:lvl1pPr>
            <a:lvl2pPr marL="627063" indent="-169863">
              <a:lnSpc>
                <a:spcPct val="90000"/>
              </a:lnSpc>
              <a:spcBef>
                <a:spcPts val="600"/>
              </a:spcBef>
              <a:spcAft>
                <a:spcPts val="0"/>
              </a:spcAft>
              <a:buClr>
                <a:schemeClr val="accent3"/>
              </a:buClr>
              <a:buSzPct val="90000"/>
              <a:buFont typeface="Arial" panose="020B0604020202020204" pitchFamily="34" charset="0"/>
              <a:buChar char="›"/>
              <a:defRPr>
                <a:solidFill>
                  <a:schemeClr val="tx1"/>
                </a:solidFill>
              </a:defRPr>
            </a:lvl2pPr>
            <a:lvl3pPr marL="1084263" indent="-171450">
              <a:lnSpc>
                <a:spcPct val="90000"/>
              </a:lnSpc>
              <a:spcBef>
                <a:spcPts val="600"/>
              </a:spcBef>
              <a:spcAft>
                <a:spcPts val="0"/>
              </a:spcAft>
              <a:buClr>
                <a:srgbClr val="93835B"/>
              </a:buClr>
              <a:buSzPct val="90000"/>
              <a:buFont typeface="Wingdings" panose="05000000000000000000" pitchFamily="2" charset="2"/>
              <a:buChar char="§"/>
              <a:defRPr/>
            </a:lvl3pPr>
            <a:lvl4pPr marL="1487488" indent="-171450">
              <a:lnSpc>
                <a:spcPct val="90000"/>
              </a:lnSpc>
              <a:spcBef>
                <a:spcPts val="600"/>
              </a:spcBef>
              <a:spcAft>
                <a:spcPts val="0"/>
              </a:spcAft>
              <a:buClr>
                <a:srgbClr val="93835B"/>
              </a:buClr>
              <a:defRPr/>
            </a:lvl4pPr>
            <a:lvl5pPr marL="1998663" indent="-171450">
              <a:lnSpc>
                <a:spcPct val="90000"/>
              </a:lnSpc>
              <a:spcBef>
                <a:spcPts val="600"/>
              </a:spcBef>
              <a:spcAft>
                <a:spcPts val="0"/>
              </a:spcAft>
              <a:buClr>
                <a:srgbClr val="93835B"/>
              </a:buClr>
              <a:defRPr/>
            </a:lvl5pPr>
          </a:lstStyle>
          <a:p>
            <a:pPr lvl="0"/>
            <a:r>
              <a:rPr lang="en-US"/>
              <a:t>Type text here </a:t>
            </a:r>
          </a:p>
          <a:p>
            <a:pPr lvl="1"/>
            <a:r>
              <a:rPr lang="en-US"/>
              <a:t>Level two</a:t>
            </a:r>
          </a:p>
        </p:txBody>
      </p:sp>
      <p:sp>
        <p:nvSpPr>
          <p:cNvPr id="41" name="Content Placeholder 6">
            <a:extLst>
              <a:ext uri="{FF2B5EF4-FFF2-40B4-BE49-F238E27FC236}">
                <a16:creationId xmlns:a16="http://schemas.microsoft.com/office/drawing/2014/main" id="{B54DA94C-2AF4-464F-A9E9-D91A2E497421}"/>
              </a:ext>
            </a:extLst>
          </p:cNvPr>
          <p:cNvSpPr>
            <a:spLocks noGrp="1"/>
          </p:cNvSpPr>
          <p:nvPr>
            <p:ph sz="quarter" idx="32" hasCustomPrompt="1"/>
          </p:nvPr>
        </p:nvSpPr>
        <p:spPr>
          <a:xfrm>
            <a:off x="9988972" y="1995548"/>
            <a:ext cx="3009515" cy="4480559"/>
          </a:xfrm>
        </p:spPr>
        <p:txBody>
          <a:bodyPr anchor="t"/>
          <a:lstStyle>
            <a:lvl1pPr marL="285750" indent="-285750">
              <a:lnSpc>
                <a:spcPct val="90000"/>
              </a:lnSpc>
              <a:spcBef>
                <a:spcPts val="600"/>
              </a:spcBef>
              <a:spcAft>
                <a:spcPts val="0"/>
              </a:spcAft>
              <a:buClr>
                <a:schemeClr val="accent3"/>
              </a:buClr>
              <a:buSzPct val="130000"/>
              <a:buFont typeface="Arial" panose="020B0604020202020204" pitchFamily="34" charset="0"/>
              <a:buChar char="•"/>
              <a:defRPr cap="none" baseline="0">
                <a:solidFill>
                  <a:schemeClr val="tx1"/>
                </a:solidFill>
                <a:latin typeface="+mn-lt"/>
              </a:defRPr>
            </a:lvl1pPr>
            <a:lvl2pPr marL="627063" indent="-169863">
              <a:lnSpc>
                <a:spcPct val="90000"/>
              </a:lnSpc>
              <a:spcBef>
                <a:spcPts val="600"/>
              </a:spcBef>
              <a:spcAft>
                <a:spcPts val="0"/>
              </a:spcAft>
              <a:buClr>
                <a:schemeClr val="accent3"/>
              </a:buClr>
              <a:buSzPct val="90000"/>
              <a:buFont typeface="Arial" panose="020B0604020202020204" pitchFamily="34" charset="0"/>
              <a:buChar char="›"/>
              <a:defRPr>
                <a:solidFill>
                  <a:schemeClr val="tx1"/>
                </a:solidFill>
              </a:defRPr>
            </a:lvl2pPr>
            <a:lvl3pPr marL="1084263" indent="-171450">
              <a:lnSpc>
                <a:spcPct val="90000"/>
              </a:lnSpc>
              <a:spcBef>
                <a:spcPts val="600"/>
              </a:spcBef>
              <a:spcAft>
                <a:spcPts val="0"/>
              </a:spcAft>
              <a:buClr>
                <a:srgbClr val="93835B"/>
              </a:buClr>
              <a:buSzPct val="90000"/>
              <a:buFont typeface="Wingdings" panose="05000000000000000000" pitchFamily="2" charset="2"/>
              <a:buChar char="§"/>
              <a:defRPr/>
            </a:lvl3pPr>
            <a:lvl4pPr marL="1487488" indent="-171450">
              <a:lnSpc>
                <a:spcPct val="90000"/>
              </a:lnSpc>
              <a:spcBef>
                <a:spcPts val="600"/>
              </a:spcBef>
              <a:spcAft>
                <a:spcPts val="0"/>
              </a:spcAft>
              <a:buClr>
                <a:srgbClr val="93835B"/>
              </a:buClr>
              <a:defRPr/>
            </a:lvl4pPr>
            <a:lvl5pPr marL="1998663" indent="-171450">
              <a:lnSpc>
                <a:spcPct val="90000"/>
              </a:lnSpc>
              <a:spcBef>
                <a:spcPts val="600"/>
              </a:spcBef>
              <a:spcAft>
                <a:spcPts val="0"/>
              </a:spcAft>
              <a:buClr>
                <a:srgbClr val="93835B"/>
              </a:buClr>
              <a:defRPr/>
            </a:lvl5pPr>
          </a:lstStyle>
          <a:p>
            <a:pPr lvl="0"/>
            <a:r>
              <a:rPr lang="en-US"/>
              <a:t>Type text here </a:t>
            </a:r>
          </a:p>
          <a:p>
            <a:pPr lvl="1"/>
            <a:r>
              <a:rPr lang="en-US"/>
              <a:t>Level two</a:t>
            </a:r>
          </a:p>
        </p:txBody>
      </p:sp>
    </p:spTree>
    <p:extLst>
      <p:ext uri="{BB962C8B-B14F-4D97-AF65-F5344CB8AC3E}">
        <p14:creationId xmlns:p14="http://schemas.microsoft.com/office/powerpoint/2010/main" val="14720342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adrant Process Info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E4B68-81F5-424E-9E93-EA4BEEAEAA54}"/>
              </a:ext>
            </a:extLst>
          </p:cNvPr>
          <p:cNvSpPr>
            <a:spLocks noGrp="1"/>
          </p:cNvSpPr>
          <p:nvPr>
            <p:ph type="title" hasCustomPrompt="1"/>
          </p:nvPr>
        </p:nvSpPr>
        <p:spPr>
          <a:xfrm>
            <a:off x="525147" y="118873"/>
            <a:ext cx="11462327" cy="290531"/>
          </a:xfrm>
        </p:spPr>
        <p:txBody>
          <a:bodyPr/>
          <a:lstStyle>
            <a:lvl1pPr>
              <a:defRPr/>
            </a:lvl1pPr>
          </a:lstStyle>
          <a:p>
            <a:r>
              <a:rPr lang="en-US"/>
              <a:t>Type page title in all caps – one line only</a:t>
            </a:r>
          </a:p>
        </p:txBody>
      </p:sp>
      <p:sp>
        <p:nvSpPr>
          <p:cNvPr id="3" name="Date Placeholder 2">
            <a:extLst>
              <a:ext uri="{FF2B5EF4-FFF2-40B4-BE49-F238E27FC236}">
                <a16:creationId xmlns:a16="http://schemas.microsoft.com/office/drawing/2014/main" id="{5224D370-30F8-4701-B9EB-078E4BE4D526}"/>
              </a:ext>
            </a:extLst>
          </p:cNvPr>
          <p:cNvSpPr>
            <a:spLocks noGrp="1"/>
          </p:cNvSpPr>
          <p:nvPr>
            <p:ph type="dt" sz="half" idx="10"/>
          </p:nvPr>
        </p:nvSpPr>
        <p:spPr/>
        <p:txBody>
          <a:bodyPr/>
          <a:lstStyle/>
          <a:p>
            <a:fld id="{2E507401-2869-4C22-A302-5EC7CC6BB3E4}" type="datetime1">
              <a:rPr lang="en-US" smtClean="0"/>
              <a:t>6/16/2022</a:t>
            </a:fld>
            <a:endParaRPr lang="en-US"/>
          </a:p>
        </p:txBody>
      </p:sp>
      <p:sp>
        <p:nvSpPr>
          <p:cNvPr id="4" name="Footer Placeholder 3">
            <a:extLst>
              <a:ext uri="{FF2B5EF4-FFF2-40B4-BE49-F238E27FC236}">
                <a16:creationId xmlns:a16="http://schemas.microsoft.com/office/drawing/2014/main" id="{EA8D875F-D0B4-4D63-B404-6A34E3FE5F2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2E962B6-C6A8-49C0-8016-6637D4F1357D}"/>
              </a:ext>
            </a:extLst>
          </p:cNvPr>
          <p:cNvSpPr>
            <a:spLocks noGrp="1"/>
          </p:cNvSpPr>
          <p:nvPr>
            <p:ph type="sldNum" sz="quarter" idx="12"/>
          </p:nvPr>
        </p:nvSpPr>
        <p:spPr/>
        <p:txBody>
          <a:bodyPr/>
          <a:lstStyle>
            <a:lvl1pPr marL="173736" indent="-173736" algn="l" fontAlgn="ctr">
              <a:buClr>
                <a:srgbClr val="93835B"/>
              </a:buClr>
              <a:buSzPct val="130000"/>
              <a:buFont typeface="Arial" panose="020B0604020202020204" pitchFamily="34" charset="0"/>
              <a:buNone/>
              <a:defRPr/>
            </a:lvl1pPr>
          </a:lstStyle>
          <a:p>
            <a:fld id="{D236D13B-EE26-42DE-B4C0-CDC4EEB81A7E}" type="slidenum">
              <a:rPr lang="en-GB" smtClean="0"/>
              <a:pPr/>
              <a:t>‹#›</a:t>
            </a:fld>
            <a:endParaRPr lang="en-GB"/>
          </a:p>
        </p:txBody>
      </p:sp>
      <p:sp>
        <p:nvSpPr>
          <p:cNvPr id="8" name="Text Placeholder 2">
            <a:extLst>
              <a:ext uri="{FF2B5EF4-FFF2-40B4-BE49-F238E27FC236}">
                <a16:creationId xmlns:a16="http://schemas.microsoft.com/office/drawing/2014/main" id="{B622BFB0-F118-4E77-A4D8-4E82B4DF58D3}"/>
              </a:ext>
            </a:extLst>
          </p:cNvPr>
          <p:cNvSpPr>
            <a:spLocks noGrp="1"/>
          </p:cNvSpPr>
          <p:nvPr>
            <p:ph type="body" idx="1" hasCustomPrompt="1"/>
          </p:nvPr>
        </p:nvSpPr>
        <p:spPr>
          <a:xfrm>
            <a:off x="525147" y="370114"/>
            <a:ext cx="11470702" cy="315686"/>
          </a:xfrm>
        </p:spPr>
        <p:txBody>
          <a:bodyPr>
            <a:noAutofit/>
          </a:bodyPr>
          <a:lstStyle>
            <a:lvl1pPr marL="0" indent="0" algn="l">
              <a:buNone/>
              <a:defRPr sz="1600" b="1" cap="none" baseline="0">
                <a:solidFill>
                  <a:srgbClr val="D5C29F"/>
                </a:solidFill>
                <a:latin typeface="+mn-lt"/>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Type Subtitle in Initial Caps (Cap Each Word) – One Line Only</a:t>
            </a:r>
          </a:p>
        </p:txBody>
      </p:sp>
      <p:sp>
        <p:nvSpPr>
          <p:cNvPr id="9" name="Text Placeholder 6">
            <a:extLst>
              <a:ext uri="{FF2B5EF4-FFF2-40B4-BE49-F238E27FC236}">
                <a16:creationId xmlns:a16="http://schemas.microsoft.com/office/drawing/2014/main" id="{B59AD752-9DA1-4EE0-893D-ACE2AEAB00B9}"/>
              </a:ext>
            </a:extLst>
          </p:cNvPr>
          <p:cNvSpPr>
            <a:spLocks noGrp="1"/>
          </p:cNvSpPr>
          <p:nvPr>
            <p:ph type="body" sz="quarter" idx="16" hasCustomPrompt="1"/>
          </p:nvPr>
        </p:nvSpPr>
        <p:spPr>
          <a:xfrm>
            <a:off x="523394" y="7203865"/>
            <a:ext cx="10022994" cy="492336"/>
          </a:xfrm>
        </p:spPr>
        <p:txBody>
          <a:bodyPr>
            <a:normAutofit/>
          </a:bodyPr>
          <a:lstStyle>
            <a:lvl1pPr marL="0" indent="0">
              <a:spcBef>
                <a:spcPts val="50"/>
              </a:spcBef>
              <a:spcAft>
                <a:spcPts val="50"/>
              </a:spcAft>
              <a:buFont typeface="Arial" panose="020B0604020202020204" pitchFamily="34" charset="0"/>
              <a:buChar char="​"/>
              <a:defRPr sz="800" cap="none" baseline="0">
                <a:solidFill>
                  <a:srgbClr val="6F6F6F"/>
                </a:solidFill>
                <a:latin typeface="+mn-lt"/>
              </a:defRPr>
            </a:lvl1pPr>
          </a:lstStyle>
          <a:p>
            <a:pPr lvl="0"/>
            <a:r>
              <a:rPr lang="en-US"/>
              <a:t>Type footnote here</a:t>
            </a:r>
          </a:p>
        </p:txBody>
      </p:sp>
      <p:sp>
        <p:nvSpPr>
          <p:cNvPr id="38" name="Content Placeholder 6">
            <a:extLst>
              <a:ext uri="{FF2B5EF4-FFF2-40B4-BE49-F238E27FC236}">
                <a16:creationId xmlns:a16="http://schemas.microsoft.com/office/drawing/2014/main" id="{AFFA8958-8653-4D92-A77D-12A939AF5757}"/>
              </a:ext>
            </a:extLst>
          </p:cNvPr>
          <p:cNvSpPr>
            <a:spLocks noGrp="1"/>
          </p:cNvSpPr>
          <p:nvPr>
            <p:ph sz="quarter" idx="29" hasCustomPrompt="1"/>
          </p:nvPr>
        </p:nvSpPr>
        <p:spPr>
          <a:xfrm>
            <a:off x="523393" y="1898554"/>
            <a:ext cx="4871567" cy="1698818"/>
          </a:xfrm>
          <a:prstGeom prst="rect">
            <a:avLst/>
          </a:prstGeom>
          <a:ln w="12700" cap="rnd">
            <a:noFill/>
          </a:ln>
        </p:spPr>
        <p:txBody>
          <a:bodyPr anchor="t"/>
          <a:lstStyle>
            <a:lvl1pPr marL="169863" indent="-169863">
              <a:lnSpc>
                <a:spcPct val="90000"/>
              </a:lnSpc>
              <a:spcBef>
                <a:spcPts val="600"/>
              </a:spcBef>
              <a:spcAft>
                <a:spcPts val="0"/>
              </a:spcAft>
              <a:buClr>
                <a:schemeClr val="accent3"/>
              </a:buClr>
              <a:buSzPct val="130000"/>
              <a:buFont typeface="Arial" panose="020B0604020202020204" pitchFamily="34" charset="0"/>
              <a:buChar char="•"/>
              <a:defRPr cap="none" baseline="0">
                <a:solidFill>
                  <a:schemeClr val="tx1"/>
                </a:solidFill>
                <a:latin typeface="+mn-lt"/>
              </a:defRPr>
            </a:lvl1pPr>
            <a:lvl2pPr marL="627063" indent="-169863">
              <a:lnSpc>
                <a:spcPct val="90000"/>
              </a:lnSpc>
              <a:spcBef>
                <a:spcPts val="600"/>
              </a:spcBef>
              <a:spcAft>
                <a:spcPts val="0"/>
              </a:spcAft>
              <a:buClr>
                <a:schemeClr val="accent3"/>
              </a:buClr>
              <a:buSzPct val="90000"/>
              <a:buFont typeface="Arial" panose="020B0604020202020204" pitchFamily="34" charset="0"/>
              <a:buChar char="›"/>
              <a:defRPr>
                <a:solidFill>
                  <a:schemeClr val="tx1"/>
                </a:solidFill>
              </a:defRPr>
            </a:lvl2pPr>
            <a:lvl3pPr marL="1084263" indent="-171450">
              <a:lnSpc>
                <a:spcPct val="90000"/>
              </a:lnSpc>
              <a:spcBef>
                <a:spcPts val="600"/>
              </a:spcBef>
              <a:spcAft>
                <a:spcPts val="0"/>
              </a:spcAft>
              <a:buClr>
                <a:srgbClr val="93835B"/>
              </a:buClr>
              <a:buSzPct val="90000"/>
              <a:buFont typeface="Wingdings" panose="05000000000000000000" pitchFamily="2" charset="2"/>
              <a:buChar char="§"/>
              <a:defRPr/>
            </a:lvl3pPr>
            <a:lvl4pPr marL="1487488" indent="-171450">
              <a:lnSpc>
                <a:spcPct val="90000"/>
              </a:lnSpc>
              <a:spcBef>
                <a:spcPts val="600"/>
              </a:spcBef>
              <a:spcAft>
                <a:spcPts val="0"/>
              </a:spcAft>
              <a:buClr>
                <a:srgbClr val="93835B"/>
              </a:buClr>
              <a:defRPr/>
            </a:lvl4pPr>
            <a:lvl5pPr marL="1998663" indent="-171450">
              <a:lnSpc>
                <a:spcPct val="90000"/>
              </a:lnSpc>
              <a:spcBef>
                <a:spcPts val="600"/>
              </a:spcBef>
              <a:spcAft>
                <a:spcPts val="0"/>
              </a:spcAft>
              <a:buClr>
                <a:srgbClr val="93835B"/>
              </a:buClr>
              <a:defRPr/>
            </a:lvl5pPr>
          </a:lstStyle>
          <a:p>
            <a:pPr lvl="0"/>
            <a:r>
              <a:rPr lang="en-US"/>
              <a:t>Type text here </a:t>
            </a:r>
          </a:p>
          <a:p>
            <a:pPr lvl="1"/>
            <a:r>
              <a:rPr lang="en-US"/>
              <a:t>Level two</a:t>
            </a:r>
          </a:p>
        </p:txBody>
      </p:sp>
      <p:sp>
        <p:nvSpPr>
          <p:cNvPr id="39" name="Content Placeholder 6">
            <a:extLst>
              <a:ext uri="{FF2B5EF4-FFF2-40B4-BE49-F238E27FC236}">
                <a16:creationId xmlns:a16="http://schemas.microsoft.com/office/drawing/2014/main" id="{DC30DF87-DD04-48EE-A0F1-855B61367753}"/>
              </a:ext>
            </a:extLst>
          </p:cNvPr>
          <p:cNvSpPr>
            <a:spLocks noGrp="1"/>
          </p:cNvSpPr>
          <p:nvPr>
            <p:ph sz="quarter" idx="30" hasCustomPrompt="1"/>
          </p:nvPr>
        </p:nvSpPr>
        <p:spPr>
          <a:xfrm>
            <a:off x="523393" y="4801997"/>
            <a:ext cx="4871567" cy="1698818"/>
          </a:xfrm>
          <a:prstGeom prst="rect">
            <a:avLst/>
          </a:prstGeom>
          <a:ln w="12700" cap="rnd">
            <a:noFill/>
          </a:ln>
        </p:spPr>
        <p:txBody>
          <a:bodyPr anchor="t"/>
          <a:lstStyle>
            <a:lvl1pPr marL="169863" indent="-169863">
              <a:lnSpc>
                <a:spcPct val="90000"/>
              </a:lnSpc>
              <a:spcBef>
                <a:spcPts val="600"/>
              </a:spcBef>
              <a:spcAft>
                <a:spcPts val="0"/>
              </a:spcAft>
              <a:buClr>
                <a:schemeClr val="accent3"/>
              </a:buClr>
              <a:buSzPct val="130000"/>
              <a:buFont typeface="Arial" panose="020B0604020202020204" pitchFamily="34" charset="0"/>
              <a:buChar char="•"/>
              <a:defRPr cap="none" baseline="0">
                <a:solidFill>
                  <a:schemeClr val="tx1"/>
                </a:solidFill>
                <a:latin typeface="+mn-lt"/>
              </a:defRPr>
            </a:lvl1pPr>
            <a:lvl2pPr marL="627063" indent="-169863">
              <a:lnSpc>
                <a:spcPct val="90000"/>
              </a:lnSpc>
              <a:spcBef>
                <a:spcPts val="600"/>
              </a:spcBef>
              <a:spcAft>
                <a:spcPts val="0"/>
              </a:spcAft>
              <a:buClr>
                <a:schemeClr val="accent3"/>
              </a:buClr>
              <a:buSzPct val="90000"/>
              <a:buFont typeface="Arial" panose="020B0604020202020204" pitchFamily="34" charset="0"/>
              <a:buChar char="›"/>
              <a:defRPr>
                <a:solidFill>
                  <a:schemeClr val="tx1"/>
                </a:solidFill>
              </a:defRPr>
            </a:lvl2pPr>
            <a:lvl3pPr marL="1084263" indent="-171450">
              <a:lnSpc>
                <a:spcPct val="90000"/>
              </a:lnSpc>
              <a:spcBef>
                <a:spcPts val="600"/>
              </a:spcBef>
              <a:spcAft>
                <a:spcPts val="0"/>
              </a:spcAft>
              <a:buClr>
                <a:srgbClr val="93835B"/>
              </a:buClr>
              <a:buSzPct val="90000"/>
              <a:buFont typeface="Wingdings" panose="05000000000000000000" pitchFamily="2" charset="2"/>
              <a:buChar char="§"/>
              <a:defRPr/>
            </a:lvl3pPr>
            <a:lvl4pPr marL="1487488" indent="-171450">
              <a:lnSpc>
                <a:spcPct val="90000"/>
              </a:lnSpc>
              <a:spcBef>
                <a:spcPts val="600"/>
              </a:spcBef>
              <a:spcAft>
                <a:spcPts val="0"/>
              </a:spcAft>
              <a:buClr>
                <a:srgbClr val="93835B"/>
              </a:buClr>
              <a:defRPr/>
            </a:lvl4pPr>
            <a:lvl5pPr marL="1998663" indent="-171450">
              <a:lnSpc>
                <a:spcPct val="90000"/>
              </a:lnSpc>
              <a:spcBef>
                <a:spcPts val="600"/>
              </a:spcBef>
              <a:spcAft>
                <a:spcPts val="0"/>
              </a:spcAft>
              <a:buClr>
                <a:srgbClr val="93835B"/>
              </a:buClr>
              <a:defRPr/>
            </a:lvl5pPr>
          </a:lstStyle>
          <a:p>
            <a:pPr lvl="0"/>
            <a:r>
              <a:rPr lang="en-US"/>
              <a:t>Type text here </a:t>
            </a:r>
          </a:p>
          <a:p>
            <a:pPr lvl="1"/>
            <a:r>
              <a:rPr lang="en-US"/>
              <a:t>Level two</a:t>
            </a:r>
          </a:p>
        </p:txBody>
      </p:sp>
      <p:sp>
        <p:nvSpPr>
          <p:cNvPr id="40" name="Content Placeholder 6">
            <a:extLst>
              <a:ext uri="{FF2B5EF4-FFF2-40B4-BE49-F238E27FC236}">
                <a16:creationId xmlns:a16="http://schemas.microsoft.com/office/drawing/2014/main" id="{5D3F53FD-0603-4D41-BCB3-9A53DAD39154}"/>
              </a:ext>
            </a:extLst>
          </p:cNvPr>
          <p:cNvSpPr>
            <a:spLocks noGrp="1"/>
          </p:cNvSpPr>
          <p:nvPr>
            <p:ph sz="quarter" idx="31" hasCustomPrompt="1"/>
          </p:nvPr>
        </p:nvSpPr>
        <p:spPr>
          <a:xfrm>
            <a:off x="8422640" y="1898554"/>
            <a:ext cx="4871567" cy="1698818"/>
          </a:xfrm>
          <a:prstGeom prst="rect">
            <a:avLst/>
          </a:prstGeom>
          <a:ln w="12700" cap="rnd">
            <a:noFill/>
          </a:ln>
        </p:spPr>
        <p:txBody>
          <a:bodyPr anchor="t"/>
          <a:lstStyle>
            <a:lvl1pPr marL="169863" indent="-169863">
              <a:lnSpc>
                <a:spcPct val="90000"/>
              </a:lnSpc>
              <a:spcBef>
                <a:spcPts val="600"/>
              </a:spcBef>
              <a:spcAft>
                <a:spcPts val="0"/>
              </a:spcAft>
              <a:buClr>
                <a:schemeClr val="accent3"/>
              </a:buClr>
              <a:buSzPct val="130000"/>
              <a:buFont typeface="Arial" panose="020B0604020202020204" pitchFamily="34" charset="0"/>
              <a:buChar char="•"/>
              <a:defRPr cap="none" baseline="0">
                <a:solidFill>
                  <a:schemeClr val="tx1"/>
                </a:solidFill>
                <a:latin typeface="+mn-lt"/>
              </a:defRPr>
            </a:lvl1pPr>
            <a:lvl2pPr marL="627063" indent="-169863">
              <a:lnSpc>
                <a:spcPct val="90000"/>
              </a:lnSpc>
              <a:spcBef>
                <a:spcPts val="600"/>
              </a:spcBef>
              <a:spcAft>
                <a:spcPts val="0"/>
              </a:spcAft>
              <a:buClr>
                <a:schemeClr val="accent3"/>
              </a:buClr>
              <a:buSzPct val="90000"/>
              <a:buFont typeface="Arial" panose="020B0604020202020204" pitchFamily="34" charset="0"/>
              <a:buChar char="›"/>
              <a:defRPr>
                <a:solidFill>
                  <a:schemeClr val="tx1"/>
                </a:solidFill>
              </a:defRPr>
            </a:lvl2pPr>
            <a:lvl3pPr marL="1084263" indent="-171450">
              <a:lnSpc>
                <a:spcPct val="90000"/>
              </a:lnSpc>
              <a:spcBef>
                <a:spcPts val="600"/>
              </a:spcBef>
              <a:spcAft>
                <a:spcPts val="0"/>
              </a:spcAft>
              <a:buClr>
                <a:srgbClr val="93835B"/>
              </a:buClr>
              <a:buSzPct val="90000"/>
              <a:buFont typeface="Wingdings" panose="05000000000000000000" pitchFamily="2" charset="2"/>
              <a:buChar char="§"/>
              <a:defRPr/>
            </a:lvl3pPr>
            <a:lvl4pPr marL="1487488" indent="-171450">
              <a:lnSpc>
                <a:spcPct val="90000"/>
              </a:lnSpc>
              <a:spcBef>
                <a:spcPts val="600"/>
              </a:spcBef>
              <a:spcAft>
                <a:spcPts val="0"/>
              </a:spcAft>
              <a:buClr>
                <a:srgbClr val="93835B"/>
              </a:buClr>
              <a:defRPr/>
            </a:lvl4pPr>
            <a:lvl5pPr marL="1998663" indent="-171450">
              <a:lnSpc>
                <a:spcPct val="90000"/>
              </a:lnSpc>
              <a:spcBef>
                <a:spcPts val="600"/>
              </a:spcBef>
              <a:spcAft>
                <a:spcPts val="0"/>
              </a:spcAft>
              <a:buClr>
                <a:srgbClr val="93835B"/>
              </a:buClr>
              <a:defRPr/>
            </a:lvl5pPr>
          </a:lstStyle>
          <a:p>
            <a:pPr lvl="0"/>
            <a:r>
              <a:rPr lang="en-US"/>
              <a:t>Type text here </a:t>
            </a:r>
          </a:p>
          <a:p>
            <a:pPr lvl="1"/>
            <a:r>
              <a:rPr lang="en-US"/>
              <a:t>Level two</a:t>
            </a:r>
          </a:p>
        </p:txBody>
      </p:sp>
      <p:sp>
        <p:nvSpPr>
          <p:cNvPr id="41" name="Content Placeholder 6">
            <a:extLst>
              <a:ext uri="{FF2B5EF4-FFF2-40B4-BE49-F238E27FC236}">
                <a16:creationId xmlns:a16="http://schemas.microsoft.com/office/drawing/2014/main" id="{B54DA94C-2AF4-464F-A9E9-D91A2E497421}"/>
              </a:ext>
            </a:extLst>
          </p:cNvPr>
          <p:cNvSpPr>
            <a:spLocks noGrp="1"/>
          </p:cNvSpPr>
          <p:nvPr>
            <p:ph sz="quarter" idx="32" hasCustomPrompt="1"/>
          </p:nvPr>
        </p:nvSpPr>
        <p:spPr>
          <a:xfrm>
            <a:off x="8422640" y="4801997"/>
            <a:ext cx="4871567" cy="1698818"/>
          </a:xfrm>
          <a:prstGeom prst="rect">
            <a:avLst/>
          </a:prstGeom>
          <a:ln w="12700" cap="rnd">
            <a:noFill/>
          </a:ln>
        </p:spPr>
        <p:txBody>
          <a:bodyPr anchor="t"/>
          <a:lstStyle>
            <a:lvl1pPr marL="169863" indent="-169863">
              <a:lnSpc>
                <a:spcPct val="90000"/>
              </a:lnSpc>
              <a:spcBef>
                <a:spcPts val="600"/>
              </a:spcBef>
              <a:spcAft>
                <a:spcPts val="0"/>
              </a:spcAft>
              <a:buClr>
                <a:schemeClr val="accent3"/>
              </a:buClr>
              <a:buSzPct val="130000"/>
              <a:buFont typeface="Arial" panose="020B0604020202020204" pitchFamily="34" charset="0"/>
              <a:buChar char="•"/>
              <a:defRPr cap="none" baseline="0">
                <a:solidFill>
                  <a:schemeClr val="tx1"/>
                </a:solidFill>
                <a:latin typeface="+mn-lt"/>
              </a:defRPr>
            </a:lvl1pPr>
            <a:lvl2pPr marL="627063" indent="-169863">
              <a:lnSpc>
                <a:spcPct val="90000"/>
              </a:lnSpc>
              <a:spcBef>
                <a:spcPts val="600"/>
              </a:spcBef>
              <a:spcAft>
                <a:spcPts val="0"/>
              </a:spcAft>
              <a:buClr>
                <a:schemeClr val="accent3"/>
              </a:buClr>
              <a:buSzPct val="90000"/>
              <a:buFont typeface="Arial" panose="020B0604020202020204" pitchFamily="34" charset="0"/>
              <a:buChar char="›"/>
              <a:defRPr>
                <a:solidFill>
                  <a:schemeClr val="tx1"/>
                </a:solidFill>
              </a:defRPr>
            </a:lvl2pPr>
            <a:lvl3pPr marL="1084263" indent="-171450">
              <a:lnSpc>
                <a:spcPct val="90000"/>
              </a:lnSpc>
              <a:spcBef>
                <a:spcPts val="600"/>
              </a:spcBef>
              <a:spcAft>
                <a:spcPts val="0"/>
              </a:spcAft>
              <a:buClr>
                <a:srgbClr val="93835B"/>
              </a:buClr>
              <a:buSzPct val="90000"/>
              <a:buFont typeface="Wingdings" panose="05000000000000000000" pitchFamily="2" charset="2"/>
              <a:buChar char="§"/>
              <a:defRPr/>
            </a:lvl3pPr>
            <a:lvl4pPr marL="1487488" indent="-171450">
              <a:lnSpc>
                <a:spcPct val="90000"/>
              </a:lnSpc>
              <a:spcBef>
                <a:spcPts val="600"/>
              </a:spcBef>
              <a:spcAft>
                <a:spcPts val="0"/>
              </a:spcAft>
              <a:buClr>
                <a:srgbClr val="93835B"/>
              </a:buClr>
              <a:defRPr/>
            </a:lvl4pPr>
            <a:lvl5pPr marL="1998663" indent="-171450">
              <a:lnSpc>
                <a:spcPct val="90000"/>
              </a:lnSpc>
              <a:spcBef>
                <a:spcPts val="600"/>
              </a:spcBef>
              <a:spcAft>
                <a:spcPts val="0"/>
              </a:spcAft>
              <a:buClr>
                <a:srgbClr val="93835B"/>
              </a:buClr>
              <a:defRPr/>
            </a:lvl5pPr>
          </a:lstStyle>
          <a:p>
            <a:pPr lvl="0"/>
            <a:r>
              <a:rPr lang="en-US"/>
              <a:t>Type text here </a:t>
            </a:r>
          </a:p>
          <a:p>
            <a:pPr lvl="1"/>
            <a:r>
              <a:rPr lang="en-US"/>
              <a:t>Level two</a:t>
            </a:r>
          </a:p>
        </p:txBody>
      </p:sp>
      <p:grpSp>
        <p:nvGrpSpPr>
          <p:cNvPr id="17" name="Group 16">
            <a:extLst>
              <a:ext uri="{FF2B5EF4-FFF2-40B4-BE49-F238E27FC236}">
                <a16:creationId xmlns:a16="http://schemas.microsoft.com/office/drawing/2014/main" id="{AC56B8BE-BC1C-488A-8830-236F883A7EF3}"/>
              </a:ext>
            </a:extLst>
          </p:cNvPr>
          <p:cNvGrpSpPr/>
          <p:nvPr userDrawn="1"/>
        </p:nvGrpSpPr>
        <p:grpSpPr bwMode="gray">
          <a:xfrm>
            <a:off x="5394961" y="2699489"/>
            <a:ext cx="3091430" cy="3084980"/>
            <a:chOff x="3524738" y="2896756"/>
            <a:chExt cx="2094524" cy="2161453"/>
          </a:xfrm>
        </p:grpSpPr>
        <p:sp>
          <p:nvSpPr>
            <p:cNvPr id="18" name="Freeform 3">
              <a:extLst>
                <a:ext uri="{FF2B5EF4-FFF2-40B4-BE49-F238E27FC236}">
                  <a16:creationId xmlns:a16="http://schemas.microsoft.com/office/drawing/2014/main" id="{27B9B318-CA0B-4EA8-9E5B-50A9C1FFA043}"/>
                </a:ext>
              </a:extLst>
            </p:cNvPr>
            <p:cNvSpPr>
              <a:spLocks/>
            </p:cNvSpPr>
            <p:nvPr/>
          </p:nvSpPr>
          <p:spPr bwMode="gray">
            <a:xfrm>
              <a:off x="3650678" y="2896756"/>
              <a:ext cx="1091134" cy="958752"/>
            </a:xfrm>
            <a:custGeom>
              <a:avLst/>
              <a:gdLst>
                <a:gd name="T0" fmla="*/ 455 w 1057"/>
                <a:gd name="T1" fmla="*/ 879 h 900"/>
                <a:gd name="T2" fmla="*/ 471 w 1057"/>
                <a:gd name="T3" fmla="*/ 838 h 900"/>
                <a:gd name="T4" fmla="*/ 490 w 1057"/>
                <a:gd name="T5" fmla="*/ 799 h 900"/>
                <a:gd name="T6" fmla="*/ 514 w 1057"/>
                <a:gd name="T7" fmla="*/ 762 h 900"/>
                <a:gd name="T8" fmla="*/ 541 w 1057"/>
                <a:gd name="T9" fmla="*/ 728 h 900"/>
                <a:gd name="T10" fmla="*/ 570 w 1057"/>
                <a:gd name="T11" fmla="*/ 696 h 900"/>
                <a:gd name="T12" fmla="*/ 603 w 1057"/>
                <a:gd name="T13" fmla="*/ 667 h 900"/>
                <a:gd name="T14" fmla="*/ 639 w 1057"/>
                <a:gd name="T15" fmla="*/ 642 h 900"/>
                <a:gd name="T16" fmla="*/ 676 w 1057"/>
                <a:gd name="T17" fmla="*/ 621 h 900"/>
                <a:gd name="T18" fmla="*/ 713 w 1057"/>
                <a:gd name="T19" fmla="*/ 605 h 900"/>
                <a:gd name="T20" fmla="*/ 753 w 1057"/>
                <a:gd name="T21" fmla="*/ 591 h 900"/>
                <a:gd name="T22" fmla="*/ 793 w 1057"/>
                <a:gd name="T23" fmla="*/ 581 h 900"/>
                <a:gd name="T24" fmla="*/ 834 w 1057"/>
                <a:gd name="T25" fmla="*/ 575 h 900"/>
                <a:gd name="T26" fmla="*/ 833 w 1057"/>
                <a:gd name="T27" fmla="*/ 711 h 900"/>
                <a:gd name="T28" fmla="*/ 1056 w 1057"/>
                <a:gd name="T29" fmla="*/ 374 h 900"/>
                <a:gd name="T30" fmla="*/ 818 w 1057"/>
                <a:gd name="T31" fmla="*/ 0 h 900"/>
                <a:gd name="T32" fmla="*/ 819 w 1057"/>
                <a:gd name="T33" fmla="*/ 137 h 900"/>
                <a:gd name="T34" fmla="*/ 757 w 1057"/>
                <a:gd name="T35" fmla="*/ 143 h 900"/>
                <a:gd name="T36" fmla="*/ 694 w 1057"/>
                <a:gd name="T37" fmla="*/ 154 h 900"/>
                <a:gd name="T38" fmla="*/ 634 w 1057"/>
                <a:gd name="T39" fmla="*/ 168 h 900"/>
                <a:gd name="T40" fmla="*/ 574 w 1057"/>
                <a:gd name="T41" fmla="*/ 188 h 900"/>
                <a:gd name="T42" fmla="*/ 516 w 1057"/>
                <a:gd name="T43" fmla="*/ 211 h 900"/>
                <a:gd name="T44" fmla="*/ 460 w 1057"/>
                <a:gd name="T45" fmla="*/ 238 h 900"/>
                <a:gd name="T46" fmla="*/ 405 w 1057"/>
                <a:gd name="T47" fmla="*/ 270 h 900"/>
                <a:gd name="T48" fmla="*/ 352 w 1057"/>
                <a:gd name="T49" fmla="*/ 306 h 900"/>
                <a:gd name="T50" fmla="*/ 302 w 1057"/>
                <a:gd name="T51" fmla="*/ 346 h 900"/>
                <a:gd name="T52" fmla="*/ 255 w 1057"/>
                <a:gd name="T53" fmla="*/ 390 h 900"/>
                <a:gd name="T54" fmla="*/ 211 w 1057"/>
                <a:gd name="T55" fmla="*/ 437 h 900"/>
                <a:gd name="T56" fmla="*/ 170 w 1057"/>
                <a:gd name="T57" fmla="*/ 486 h 900"/>
                <a:gd name="T58" fmla="*/ 134 w 1057"/>
                <a:gd name="T59" fmla="*/ 539 h 900"/>
                <a:gd name="T60" fmla="*/ 101 w 1057"/>
                <a:gd name="T61" fmla="*/ 595 h 900"/>
                <a:gd name="T62" fmla="*/ 72 w 1057"/>
                <a:gd name="T63" fmla="*/ 653 h 900"/>
                <a:gd name="T64" fmla="*/ 47 w 1057"/>
                <a:gd name="T65" fmla="*/ 711 h 900"/>
                <a:gd name="T66" fmla="*/ 27 w 1057"/>
                <a:gd name="T67" fmla="*/ 773 h 900"/>
                <a:gd name="T68" fmla="*/ 11 w 1057"/>
                <a:gd name="T69" fmla="*/ 835 h 900"/>
                <a:gd name="T70" fmla="*/ 0 w 1057"/>
                <a:gd name="T71" fmla="*/ 899 h 900"/>
                <a:gd name="T72" fmla="*/ 238 w 1057"/>
                <a:gd name="T73" fmla="*/ 741 h 900"/>
                <a:gd name="T74" fmla="*/ 455 w 1057"/>
                <a:gd name="T75" fmla="*/ 879 h 9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7"/>
                <a:gd name="T115" fmla="*/ 0 h 900"/>
                <a:gd name="T116" fmla="*/ 1057 w 1057"/>
                <a:gd name="T117" fmla="*/ 900 h 9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7" h="900">
                  <a:moveTo>
                    <a:pt x="455" y="879"/>
                  </a:moveTo>
                  <a:lnTo>
                    <a:pt x="471" y="838"/>
                  </a:lnTo>
                  <a:lnTo>
                    <a:pt x="490" y="799"/>
                  </a:lnTo>
                  <a:lnTo>
                    <a:pt x="514" y="762"/>
                  </a:lnTo>
                  <a:lnTo>
                    <a:pt x="541" y="728"/>
                  </a:lnTo>
                  <a:lnTo>
                    <a:pt x="570" y="696"/>
                  </a:lnTo>
                  <a:lnTo>
                    <a:pt x="603" y="667"/>
                  </a:lnTo>
                  <a:lnTo>
                    <a:pt x="639" y="642"/>
                  </a:lnTo>
                  <a:lnTo>
                    <a:pt x="676" y="621"/>
                  </a:lnTo>
                  <a:lnTo>
                    <a:pt x="713" y="605"/>
                  </a:lnTo>
                  <a:lnTo>
                    <a:pt x="753" y="591"/>
                  </a:lnTo>
                  <a:lnTo>
                    <a:pt x="793" y="581"/>
                  </a:lnTo>
                  <a:lnTo>
                    <a:pt x="834" y="575"/>
                  </a:lnTo>
                  <a:lnTo>
                    <a:pt x="833" y="711"/>
                  </a:lnTo>
                  <a:lnTo>
                    <a:pt x="1056" y="374"/>
                  </a:lnTo>
                  <a:lnTo>
                    <a:pt x="818" y="0"/>
                  </a:lnTo>
                  <a:lnTo>
                    <a:pt x="819" y="137"/>
                  </a:lnTo>
                  <a:lnTo>
                    <a:pt x="757" y="143"/>
                  </a:lnTo>
                  <a:lnTo>
                    <a:pt x="694" y="154"/>
                  </a:lnTo>
                  <a:lnTo>
                    <a:pt x="634" y="168"/>
                  </a:lnTo>
                  <a:lnTo>
                    <a:pt x="574" y="188"/>
                  </a:lnTo>
                  <a:lnTo>
                    <a:pt x="516" y="211"/>
                  </a:lnTo>
                  <a:lnTo>
                    <a:pt x="460" y="238"/>
                  </a:lnTo>
                  <a:lnTo>
                    <a:pt x="405" y="270"/>
                  </a:lnTo>
                  <a:lnTo>
                    <a:pt x="352" y="306"/>
                  </a:lnTo>
                  <a:lnTo>
                    <a:pt x="302" y="346"/>
                  </a:lnTo>
                  <a:lnTo>
                    <a:pt x="255" y="390"/>
                  </a:lnTo>
                  <a:lnTo>
                    <a:pt x="211" y="437"/>
                  </a:lnTo>
                  <a:lnTo>
                    <a:pt x="170" y="486"/>
                  </a:lnTo>
                  <a:lnTo>
                    <a:pt x="134" y="539"/>
                  </a:lnTo>
                  <a:lnTo>
                    <a:pt x="101" y="595"/>
                  </a:lnTo>
                  <a:lnTo>
                    <a:pt x="72" y="653"/>
                  </a:lnTo>
                  <a:lnTo>
                    <a:pt x="47" y="711"/>
                  </a:lnTo>
                  <a:lnTo>
                    <a:pt x="27" y="773"/>
                  </a:lnTo>
                  <a:lnTo>
                    <a:pt x="11" y="835"/>
                  </a:lnTo>
                  <a:lnTo>
                    <a:pt x="0" y="899"/>
                  </a:lnTo>
                  <a:lnTo>
                    <a:pt x="238" y="741"/>
                  </a:lnTo>
                  <a:lnTo>
                    <a:pt x="455" y="879"/>
                  </a:lnTo>
                </a:path>
              </a:pathLst>
            </a:custGeom>
            <a:solidFill>
              <a:schemeClr val="accent4"/>
            </a:solidFill>
            <a:ln w="12700" cap="rnd">
              <a:noFill/>
              <a:round/>
              <a:headEnd/>
              <a:tailEnd/>
            </a:ln>
          </p:spPr>
          <p:txBody>
            <a:bodyPr/>
            <a:lstStyle/>
            <a:p>
              <a:pPr>
                <a:defRPr/>
              </a:pPr>
              <a:endParaRPr lang="en-GB" sz="1000">
                <a:latin typeface="Gotham Medium" pitchFamily="50" charset="0"/>
              </a:endParaRPr>
            </a:p>
          </p:txBody>
        </p:sp>
        <p:sp>
          <p:nvSpPr>
            <p:cNvPr id="19" name="Freeform 4">
              <a:extLst>
                <a:ext uri="{FF2B5EF4-FFF2-40B4-BE49-F238E27FC236}">
                  <a16:creationId xmlns:a16="http://schemas.microsoft.com/office/drawing/2014/main" id="{74797621-39BD-4545-9BBA-115A93D20C39}"/>
                </a:ext>
              </a:extLst>
            </p:cNvPr>
            <p:cNvSpPr>
              <a:spLocks/>
            </p:cNvSpPr>
            <p:nvPr/>
          </p:nvSpPr>
          <p:spPr bwMode="gray">
            <a:xfrm>
              <a:off x="4380510" y="4095196"/>
              <a:ext cx="1066359" cy="963013"/>
            </a:xfrm>
            <a:custGeom>
              <a:avLst/>
              <a:gdLst>
                <a:gd name="T0" fmla="*/ 585 w 1033"/>
                <a:gd name="T1" fmla="*/ 1 h 904"/>
                <a:gd name="T2" fmla="*/ 573 w 1033"/>
                <a:gd name="T3" fmla="*/ 41 h 904"/>
                <a:gd name="T4" fmla="*/ 556 w 1033"/>
                <a:gd name="T5" fmla="*/ 78 h 904"/>
                <a:gd name="T6" fmla="*/ 537 w 1033"/>
                <a:gd name="T7" fmla="*/ 116 h 904"/>
                <a:gd name="T8" fmla="*/ 514 w 1033"/>
                <a:gd name="T9" fmla="*/ 150 h 904"/>
                <a:gd name="T10" fmla="*/ 488 w 1033"/>
                <a:gd name="T11" fmla="*/ 182 h 904"/>
                <a:gd name="T12" fmla="*/ 459 w 1033"/>
                <a:gd name="T13" fmla="*/ 212 h 904"/>
                <a:gd name="T14" fmla="*/ 427 w 1033"/>
                <a:gd name="T15" fmla="*/ 239 h 904"/>
                <a:gd name="T16" fmla="*/ 393 w 1033"/>
                <a:gd name="T17" fmla="*/ 262 h 904"/>
                <a:gd name="T18" fmla="*/ 356 w 1033"/>
                <a:gd name="T19" fmla="*/ 283 h 904"/>
                <a:gd name="T20" fmla="*/ 317 w 1033"/>
                <a:gd name="T21" fmla="*/ 301 h 904"/>
                <a:gd name="T22" fmla="*/ 277 w 1033"/>
                <a:gd name="T23" fmla="*/ 314 h 904"/>
                <a:gd name="T24" fmla="*/ 236 w 1033"/>
                <a:gd name="T25" fmla="*/ 323 h 904"/>
                <a:gd name="T26" fmla="*/ 235 w 1033"/>
                <a:gd name="T27" fmla="*/ 187 h 904"/>
                <a:gd name="T28" fmla="*/ 159 w 1033"/>
                <a:gd name="T29" fmla="*/ 298 h 904"/>
                <a:gd name="T30" fmla="*/ 80 w 1033"/>
                <a:gd name="T31" fmla="*/ 409 h 904"/>
                <a:gd name="T32" fmla="*/ 0 w 1033"/>
                <a:gd name="T33" fmla="*/ 517 h 904"/>
                <a:gd name="T34" fmla="*/ 236 w 1033"/>
                <a:gd name="T35" fmla="*/ 903 h 904"/>
                <a:gd name="T36" fmla="*/ 236 w 1033"/>
                <a:gd name="T37" fmla="*/ 766 h 904"/>
                <a:gd name="T38" fmla="*/ 295 w 1033"/>
                <a:gd name="T39" fmla="*/ 759 h 904"/>
                <a:gd name="T40" fmla="*/ 353 w 1033"/>
                <a:gd name="T41" fmla="*/ 747 h 904"/>
                <a:gd name="T42" fmla="*/ 411 w 1033"/>
                <a:gd name="T43" fmla="*/ 733 h 904"/>
                <a:gd name="T44" fmla="*/ 467 w 1033"/>
                <a:gd name="T45" fmla="*/ 713 h 904"/>
                <a:gd name="T46" fmla="*/ 522 w 1033"/>
                <a:gd name="T47" fmla="*/ 691 h 904"/>
                <a:gd name="T48" fmla="*/ 575 w 1033"/>
                <a:gd name="T49" fmla="*/ 665 h 904"/>
                <a:gd name="T50" fmla="*/ 626 w 1033"/>
                <a:gd name="T51" fmla="*/ 635 h 904"/>
                <a:gd name="T52" fmla="*/ 676 w 1033"/>
                <a:gd name="T53" fmla="*/ 601 h 904"/>
                <a:gd name="T54" fmla="*/ 724 w 1033"/>
                <a:gd name="T55" fmla="*/ 564 h 904"/>
                <a:gd name="T56" fmla="*/ 768 w 1033"/>
                <a:gd name="T57" fmla="*/ 525 h 904"/>
                <a:gd name="T58" fmla="*/ 811 w 1033"/>
                <a:gd name="T59" fmla="*/ 481 h 904"/>
                <a:gd name="T60" fmla="*/ 849 w 1033"/>
                <a:gd name="T61" fmla="*/ 435 h 904"/>
                <a:gd name="T62" fmla="*/ 884 w 1033"/>
                <a:gd name="T63" fmla="*/ 387 h 904"/>
                <a:gd name="T64" fmla="*/ 916 w 1033"/>
                <a:gd name="T65" fmla="*/ 337 h 904"/>
                <a:gd name="T66" fmla="*/ 945 w 1033"/>
                <a:gd name="T67" fmla="*/ 284 h 904"/>
                <a:gd name="T68" fmla="*/ 970 w 1033"/>
                <a:gd name="T69" fmla="*/ 231 h 904"/>
                <a:gd name="T70" fmla="*/ 991 w 1033"/>
                <a:gd name="T71" fmla="*/ 174 h 904"/>
                <a:gd name="T72" fmla="*/ 1009 w 1033"/>
                <a:gd name="T73" fmla="*/ 117 h 904"/>
                <a:gd name="T74" fmla="*/ 1023 w 1033"/>
                <a:gd name="T75" fmla="*/ 58 h 904"/>
                <a:gd name="T76" fmla="*/ 1032 w 1033"/>
                <a:gd name="T77" fmla="*/ 0 h 904"/>
                <a:gd name="T78" fmla="*/ 812 w 1033"/>
                <a:gd name="T79" fmla="*/ 132 h 904"/>
                <a:gd name="T80" fmla="*/ 585 w 1033"/>
                <a:gd name="T81" fmla="*/ 1 h 9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3"/>
                <a:gd name="T124" fmla="*/ 0 h 904"/>
                <a:gd name="T125" fmla="*/ 1033 w 1033"/>
                <a:gd name="T126" fmla="*/ 904 h 90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3" h="904">
                  <a:moveTo>
                    <a:pt x="585" y="1"/>
                  </a:moveTo>
                  <a:lnTo>
                    <a:pt x="573" y="41"/>
                  </a:lnTo>
                  <a:lnTo>
                    <a:pt x="556" y="78"/>
                  </a:lnTo>
                  <a:lnTo>
                    <a:pt x="537" y="116"/>
                  </a:lnTo>
                  <a:lnTo>
                    <a:pt x="514" y="150"/>
                  </a:lnTo>
                  <a:lnTo>
                    <a:pt x="488" y="182"/>
                  </a:lnTo>
                  <a:lnTo>
                    <a:pt x="459" y="212"/>
                  </a:lnTo>
                  <a:lnTo>
                    <a:pt x="427" y="239"/>
                  </a:lnTo>
                  <a:lnTo>
                    <a:pt x="393" y="262"/>
                  </a:lnTo>
                  <a:lnTo>
                    <a:pt x="356" y="283"/>
                  </a:lnTo>
                  <a:lnTo>
                    <a:pt x="317" y="301"/>
                  </a:lnTo>
                  <a:lnTo>
                    <a:pt x="277" y="314"/>
                  </a:lnTo>
                  <a:lnTo>
                    <a:pt x="236" y="323"/>
                  </a:lnTo>
                  <a:lnTo>
                    <a:pt x="235" y="187"/>
                  </a:lnTo>
                  <a:lnTo>
                    <a:pt x="159" y="298"/>
                  </a:lnTo>
                  <a:lnTo>
                    <a:pt x="80" y="409"/>
                  </a:lnTo>
                  <a:lnTo>
                    <a:pt x="0" y="517"/>
                  </a:lnTo>
                  <a:lnTo>
                    <a:pt x="236" y="903"/>
                  </a:lnTo>
                  <a:lnTo>
                    <a:pt x="236" y="766"/>
                  </a:lnTo>
                  <a:lnTo>
                    <a:pt x="295" y="759"/>
                  </a:lnTo>
                  <a:lnTo>
                    <a:pt x="353" y="747"/>
                  </a:lnTo>
                  <a:lnTo>
                    <a:pt x="411" y="733"/>
                  </a:lnTo>
                  <a:lnTo>
                    <a:pt x="467" y="713"/>
                  </a:lnTo>
                  <a:lnTo>
                    <a:pt x="522" y="691"/>
                  </a:lnTo>
                  <a:lnTo>
                    <a:pt x="575" y="665"/>
                  </a:lnTo>
                  <a:lnTo>
                    <a:pt x="626" y="635"/>
                  </a:lnTo>
                  <a:lnTo>
                    <a:pt x="676" y="601"/>
                  </a:lnTo>
                  <a:lnTo>
                    <a:pt x="724" y="564"/>
                  </a:lnTo>
                  <a:lnTo>
                    <a:pt x="768" y="525"/>
                  </a:lnTo>
                  <a:lnTo>
                    <a:pt x="811" y="481"/>
                  </a:lnTo>
                  <a:lnTo>
                    <a:pt x="849" y="435"/>
                  </a:lnTo>
                  <a:lnTo>
                    <a:pt x="884" y="387"/>
                  </a:lnTo>
                  <a:lnTo>
                    <a:pt x="916" y="337"/>
                  </a:lnTo>
                  <a:lnTo>
                    <a:pt x="945" y="284"/>
                  </a:lnTo>
                  <a:lnTo>
                    <a:pt x="970" y="231"/>
                  </a:lnTo>
                  <a:lnTo>
                    <a:pt x="991" y="174"/>
                  </a:lnTo>
                  <a:lnTo>
                    <a:pt x="1009" y="117"/>
                  </a:lnTo>
                  <a:lnTo>
                    <a:pt x="1023" y="58"/>
                  </a:lnTo>
                  <a:lnTo>
                    <a:pt x="1032" y="0"/>
                  </a:lnTo>
                  <a:lnTo>
                    <a:pt x="812" y="132"/>
                  </a:lnTo>
                  <a:lnTo>
                    <a:pt x="585" y="1"/>
                  </a:lnTo>
                </a:path>
              </a:pathLst>
            </a:custGeom>
            <a:solidFill>
              <a:srgbClr val="58595B"/>
            </a:solidFill>
            <a:ln w="12700" cap="rnd">
              <a:solidFill>
                <a:schemeClr val="bg1"/>
              </a:solidFill>
              <a:round/>
              <a:headEnd/>
              <a:tailEnd/>
            </a:ln>
          </p:spPr>
          <p:txBody>
            <a:bodyPr/>
            <a:lstStyle/>
            <a:p>
              <a:pPr>
                <a:defRPr/>
              </a:pPr>
              <a:endParaRPr lang="en-GB" sz="1000">
                <a:solidFill>
                  <a:schemeClr val="accent1"/>
                </a:solidFill>
                <a:latin typeface="Gotham Medium" pitchFamily="50" charset="0"/>
              </a:endParaRPr>
            </a:p>
          </p:txBody>
        </p:sp>
        <p:sp>
          <p:nvSpPr>
            <p:cNvPr id="20" name="Freeform 5">
              <a:extLst>
                <a:ext uri="{FF2B5EF4-FFF2-40B4-BE49-F238E27FC236}">
                  <a16:creationId xmlns:a16="http://schemas.microsoft.com/office/drawing/2014/main" id="{5E8DD944-EDCC-45F3-AC4F-27F6E41DFA69}"/>
                </a:ext>
              </a:extLst>
            </p:cNvPr>
            <p:cNvSpPr>
              <a:spLocks/>
            </p:cNvSpPr>
            <p:nvPr/>
          </p:nvSpPr>
          <p:spPr bwMode="gray">
            <a:xfrm>
              <a:off x="3524738" y="3744719"/>
              <a:ext cx="960033" cy="1145176"/>
            </a:xfrm>
            <a:custGeom>
              <a:avLst/>
              <a:gdLst>
                <a:gd name="T0" fmla="*/ 929 w 930"/>
                <a:gd name="T1" fmla="*/ 645 h 1075"/>
                <a:gd name="T2" fmla="*/ 887 w 930"/>
                <a:gd name="T3" fmla="*/ 634 h 1075"/>
                <a:gd name="T4" fmla="*/ 847 w 930"/>
                <a:gd name="T5" fmla="*/ 620 h 1075"/>
                <a:gd name="T6" fmla="*/ 807 w 930"/>
                <a:gd name="T7" fmla="*/ 603 h 1075"/>
                <a:gd name="T8" fmla="*/ 771 w 930"/>
                <a:gd name="T9" fmla="*/ 582 h 1075"/>
                <a:gd name="T10" fmla="*/ 735 w 930"/>
                <a:gd name="T11" fmla="*/ 557 h 1075"/>
                <a:gd name="T12" fmla="*/ 703 w 930"/>
                <a:gd name="T13" fmla="*/ 529 h 1075"/>
                <a:gd name="T14" fmla="*/ 673 w 930"/>
                <a:gd name="T15" fmla="*/ 497 h 1075"/>
                <a:gd name="T16" fmla="*/ 648 w 930"/>
                <a:gd name="T17" fmla="*/ 465 h 1075"/>
                <a:gd name="T18" fmla="*/ 624 w 930"/>
                <a:gd name="T19" fmla="*/ 428 h 1075"/>
                <a:gd name="T20" fmla="*/ 607 w 930"/>
                <a:gd name="T21" fmla="*/ 398 h 1075"/>
                <a:gd name="T22" fmla="*/ 594 w 930"/>
                <a:gd name="T23" fmla="*/ 366 h 1075"/>
                <a:gd name="T24" fmla="*/ 583 w 930"/>
                <a:gd name="T25" fmla="*/ 332 h 1075"/>
                <a:gd name="T26" fmla="*/ 577 w 930"/>
                <a:gd name="T27" fmla="*/ 298 h 1075"/>
                <a:gd name="T28" fmla="*/ 575 w 930"/>
                <a:gd name="T29" fmla="*/ 264 h 1075"/>
                <a:gd name="T30" fmla="*/ 576 w 930"/>
                <a:gd name="T31" fmla="*/ 229 h 1075"/>
                <a:gd name="T32" fmla="*/ 748 w 930"/>
                <a:gd name="T33" fmla="*/ 229 h 1075"/>
                <a:gd name="T34" fmla="*/ 360 w 930"/>
                <a:gd name="T35" fmla="*/ 0 h 1075"/>
                <a:gd name="T36" fmla="*/ 0 w 930"/>
                <a:gd name="T37" fmla="*/ 236 h 1075"/>
                <a:gd name="T38" fmla="*/ 136 w 930"/>
                <a:gd name="T39" fmla="*/ 237 h 1075"/>
                <a:gd name="T40" fmla="*/ 141 w 930"/>
                <a:gd name="T41" fmla="*/ 299 h 1075"/>
                <a:gd name="T42" fmla="*/ 150 w 930"/>
                <a:gd name="T43" fmla="*/ 362 h 1075"/>
                <a:gd name="T44" fmla="*/ 165 w 930"/>
                <a:gd name="T45" fmla="*/ 422 h 1075"/>
                <a:gd name="T46" fmla="*/ 182 w 930"/>
                <a:gd name="T47" fmla="*/ 483 h 1075"/>
                <a:gd name="T48" fmla="*/ 204 w 930"/>
                <a:gd name="T49" fmla="*/ 541 h 1075"/>
                <a:gd name="T50" fmla="*/ 231 w 930"/>
                <a:gd name="T51" fmla="*/ 598 h 1075"/>
                <a:gd name="T52" fmla="*/ 262 w 930"/>
                <a:gd name="T53" fmla="*/ 653 h 1075"/>
                <a:gd name="T54" fmla="*/ 296 w 930"/>
                <a:gd name="T55" fmla="*/ 704 h 1075"/>
                <a:gd name="T56" fmla="*/ 333 w 930"/>
                <a:gd name="T57" fmla="*/ 752 h 1075"/>
                <a:gd name="T58" fmla="*/ 374 w 930"/>
                <a:gd name="T59" fmla="*/ 797 h 1075"/>
                <a:gd name="T60" fmla="*/ 419 w 930"/>
                <a:gd name="T61" fmla="*/ 841 h 1075"/>
                <a:gd name="T62" fmla="*/ 465 w 930"/>
                <a:gd name="T63" fmla="*/ 880 h 1075"/>
                <a:gd name="T64" fmla="*/ 514 w 930"/>
                <a:gd name="T65" fmla="*/ 917 h 1075"/>
                <a:gd name="T66" fmla="*/ 566 w 930"/>
                <a:gd name="T67" fmla="*/ 951 h 1075"/>
                <a:gd name="T68" fmla="*/ 620 w 930"/>
                <a:gd name="T69" fmla="*/ 980 h 1075"/>
                <a:gd name="T70" fmla="*/ 675 w 930"/>
                <a:gd name="T71" fmla="*/ 1007 h 1075"/>
                <a:gd name="T72" fmla="*/ 732 w 930"/>
                <a:gd name="T73" fmla="*/ 1029 h 1075"/>
                <a:gd name="T74" fmla="*/ 790 w 930"/>
                <a:gd name="T75" fmla="*/ 1048 h 1075"/>
                <a:gd name="T76" fmla="*/ 849 w 930"/>
                <a:gd name="T77" fmla="*/ 1062 h 1075"/>
                <a:gd name="T78" fmla="*/ 910 w 930"/>
                <a:gd name="T79" fmla="*/ 1074 h 1075"/>
                <a:gd name="T80" fmla="*/ 772 w 930"/>
                <a:gd name="T81" fmla="*/ 845 h 1075"/>
                <a:gd name="T82" fmla="*/ 929 w 930"/>
                <a:gd name="T83" fmla="*/ 645 h 10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0"/>
                <a:gd name="T127" fmla="*/ 0 h 1075"/>
                <a:gd name="T128" fmla="*/ 930 w 930"/>
                <a:gd name="T129" fmla="*/ 1075 h 10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0" h="1075">
                  <a:moveTo>
                    <a:pt x="929" y="645"/>
                  </a:moveTo>
                  <a:lnTo>
                    <a:pt x="887" y="634"/>
                  </a:lnTo>
                  <a:lnTo>
                    <a:pt x="847" y="620"/>
                  </a:lnTo>
                  <a:lnTo>
                    <a:pt x="807" y="603"/>
                  </a:lnTo>
                  <a:lnTo>
                    <a:pt x="771" y="582"/>
                  </a:lnTo>
                  <a:lnTo>
                    <a:pt x="735" y="557"/>
                  </a:lnTo>
                  <a:lnTo>
                    <a:pt x="703" y="529"/>
                  </a:lnTo>
                  <a:lnTo>
                    <a:pt x="673" y="497"/>
                  </a:lnTo>
                  <a:lnTo>
                    <a:pt x="648" y="465"/>
                  </a:lnTo>
                  <a:lnTo>
                    <a:pt x="624" y="428"/>
                  </a:lnTo>
                  <a:lnTo>
                    <a:pt x="607" y="398"/>
                  </a:lnTo>
                  <a:lnTo>
                    <a:pt x="594" y="366"/>
                  </a:lnTo>
                  <a:lnTo>
                    <a:pt x="583" y="332"/>
                  </a:lnTo>
                  <a:lnTo>
                    <a:pt x="577" y="298"/>
                  </a:lnTo>
                  <a:lnTo>
                    <a:pt x="575" y="264"/>
                  </a:lnTo>
                  <a:lnTo>
                    <a:pt x="576" y="229"/>
                  </a:lnTo>
                  <a:lnTo>
                    <a:pt x="748" y="229"/>
                  </a:lnTo>
                  <a:lnTo>
                    <a:pt x="360" y="0"/>
                  </a:lnTo>
                  <a:lnTo>
                    <a:pt x="0" y="236"/>
                  </a:lnTo>
                  <a:lnTo>
                    <a:pt x="136" y="237"/>
                  </a:lnTo>
                  <a:lnTo>
                    <a:pt x="141" y="299"/>
                  </a:lnTo>
                  <a:lnTo>
                    <a:pt x="150" y="362"/>
                  </a:lnTo>
                  <a:lnTo>
                    <a:pt x="165" y="422"/>
                  </a:lnTo>
                  <a:lnTo>
                    <a:pt x="182" y="483"/>
                  </a:lnTo>
                  <a:lnTo>
                    <a:pt x="204" y="541"/>
                  </a:lnTo>
                  <a:lnTo>
                    <a:pt x="231" y="598"/>
                  </a:lnTo>
                  <a:lnTo>
                    <a:pt x="262" y="653"/>
                  </a:lnTo>
                  <a:lnTo>
                    <a:pt x="296" y="704"/>
                  </a:lnTo>
                  <a:lnTo>
                    <a:pt x="333" y="752"/>
                  </a:lnTo>
                  <a:lnTo>
                    <a:pt x="374" y="797"/>
                  </a:lnTo>
                  <a:lnTo>
                    <a:pt x="419" y="841"/>
                  </a:lnTo>
                  <a:lnTo>
                    <a:pt x="465" y="880"/>
                  </a:lnTo>
                  <a:lnTo>
                    <a:pt x="514" y="917"/>
                  </a:lnTo>
                  <a:lnTo>
                    <a:pt x="566" y="951"/>
                  </a:lnTo>
                  <a:lnTo>
                    <a:pt x="620" y="980"/>
                  </a:lnTo>
                  <a:lnTo>
                    <a:pt x="675" y="1007"/>
                  </a:lnTo>
                  <a:lnTo>
                    <a:pt x="732" y="1029"/>
                  </a:lnTo>
                  <a:lnTo>
                    <a:pt x="790" y="1048"/>
                  </a:lnTo>
                  <a:lnTo>
                    <a:pt x="849" y="1062"/>
                  </a:lnTo>
                  <a:lnTo>
                    <a:pt x="910" y="1074"/>
                  </a:lnTo>
                  <a:lnTo>
                    <a:pt x="772" y="845"/>
                  </a:lnTo>
                  <a:lnTo>
                    <a:pt x="929" y="645"/>
                  </a:lnTo>
                </a:path>
              </a:pathLst>
            </a:custGeom>
            <a:solidFill>
              <a:schemeClr val="accent1"/>
            </a:solidFill>
            <a:ln w="12700" cap="rnd">
              <a:solidFill>
                <a:schemeClr val="bg1"/>
              </a:solidFill>
              <a:round/>
              <a:headEnd/>
              <a:tailEnd/>
            </a:ln>
          </p:spPr>
          <p:txBody>
            <a:bodyPr/>
            <a:lstStyle/>
            <a:p>
              <a:pPr>
                <a:defRPr/>
              </a:pPr>
              <a:endParaRPr lang="en-GB" sz="1000">
                <a:latin typeface="Gotham Medium" pitchFamily="50" charset="0"/>
              </a:endParaRPr>
            </a:p>
          </p:txBody>
        </p:sp>
        <p:sp>
          <p:nvSpPr>
            <p:cNvPr id="21" name="Freeform 6">
              <a:extLst>
                <a:ext uri="{FF2B5EF4-FFF2-40B4-BE49-F238E27FC236}">
                  <a16:creationId xmlns:a16="http://schemas.microsoft.com/office/drawing/2014/main" id="{E426674E-DB7F-4E4B-9E92-24FE091DA26E}"/>
                </a:ext>
              </a:extLst>
            </p:cNvPr>
            <p:cNvSpPr>
              <a:spLocks/>
            </p:cNvSpPr>
            <p:nvPr/>
          </p:nvSpPr>
          <p:spPr bwMode="gray">
            <a:xfrm>
              <a:off x="4645809" y="3048026"/>
              <a:ext cx="973453" cy="1134523"/>
            </a:xfrm>
            <a:custGeom>
              <a:avLst/>
              <a:gdLst>
                <a:gd name="T0" fmla="*/ 554 w 943"/>
                <a:gd name="T1" fmla="*/ 1064 h 1065"/>
                <a:gd name="T2" fmla="*/ 942 w 943"/>
                <a:gd name="T3" fmla="*/ 840 h 1065"/>
                <a:gd name="T4" fmla="*/ 781 w 943"/>
                <a:gd name="T5" fmla="*/ 840 h 1065"/>
                <a:gd name="T6" fmla="*/ 776 w 943"/>
                <a:gd name="T7" fmla="*/ 778 h 1065"/>
                <a:gd name="T8" fmla="*/ 767 w 943"/>
                <a:gd name="T9" fmla="*/ 716 h 1065"/>
                <a:gd name="T10" fmla="*/ 754 w 943"/>
                <a:gd name="T11" fmla="*/ 655 h 1065"/>
                <a:gd name="T12" fmla="*/ 737 w 943"/>
                <a:gd name="T13" fmla="*/ 595 h 1065"/>
                <a:gd name="T14" fmla="*/ 714 w 943"/>
                <a:gd name="T15" fmla="*/ 536 h 1065"/>
                <a:gd name="T16" fmla="*/ 688 w 943"/>
                <a:gd name="T17" fmla="*/ 480 h 1065"/>
                <a:gd name="T18" fmla="*/ 658 w 943"/>
                <a:gd name="T19" fmla="*/ 425 h 1065"/>
                <a:gd name="T20" fmla="*/ 624 w 943"/>
                <a:gd name="T21" fmla="*/ 372 h 1065"/>
                <a:gd name="T22" fmla="*/ 586 w 943"/>
                <a:gd name="T23" fmla="*/ 323 h 1065"/>
                <a:gd name="T24" fmla="*/ 547 w 943"/>
                <a:gd name="T25" fmla="*/ 275 h 1065"/>
                <a:gd name="T26" fmla="*/ 502 w 943"/>
                <a:gd name="T27" fmla="*/ 232 h 1065"/>
                <a:gd name="T28" fmla="*/ 455 w 943"/>
                <a:gd name="T29" fmla="*/ 191 h 1065"/>
                <a:gd name="T30" fmla="*/ 405 w 943"/>
                <a:gd name="T31" fmla="*/ 153 h 1065"/>
                <a:gd name="T32" fmla="*/ 352 w 943"/>
                <a:gd name="T33" fmla="*/ 120 h 1065"/>
                <a:gd name="T34" fmla="*/ 298 w 943"/>
                <a:gd name="T35" fmla="*/ 89 h 1065"/>
                <a:gd name="T36" fmla="*/ 241 w 943"/>
                <a:gd name="T37" fmla="*/ 63 h 1065"/>
                <a:gd name="T38" fmla="*/ 182 w 943"/>
                <a:gd name="T39" fmla="*/ 41 h 1065"/>
                <a:gd name="T40" fmla="*/ 122 w 943"/>
                <a:gd name="T41" fmla="*/ 23 h 1065"/>
                <a:gd name="T42" fmla="*/ 61 w 943"/>
                <a:gd name="T43" fmla="*/ 9 h 1065"/>
                <a:gd name="T44" fmla="*/ 0 w 943"/>
                <a:gd name="T45" fmla="*/ 0 h 1065"/>
                <a:gd name="T46" fmla="*/ 137 w 943"/>
                <a:gd name="T47" fmla="*/ 226 h 1065"/>
                <a:gd name="T48" fmla="*/ 5 w 943"/>
                <a:gd name="T49" fmla="*/ 451 h 1065"/>
                <a:gd name="T50" fmla="*/ 48 w 943"/>
                <a:gd name="T51" fmla="*/ 465 h 1065"/>
                <a:gd name="T52" fmla="*/ 90 w 943"/>
                <a:gd name="T53" fmla="*/ 483 h 1065"/>
                <a:gd name="T54" fmla="*/ 130 w 943"/>
                <a:gd name="T55" fmla="*/ 505 h 1065"/>
                <a:gd name="T56" fmla="*/ 168 w 943"/>
                <a:gd name="T57" fmla="*/ 531 h 1065"/>
                <a:gd name="T58" fmla="*/ 202 w 943"/>
                <a:gd name="T59" fmla="*/ 561 h 1065"/>
                <a:gd name="T60" fmla="*/ 233 w 943"/>
                <a:gd name="T61" fmla="*/ 594 h 1065"/>
                <a:gd name="T62" fmla="*/ 262 w 943"/>
                <a:gd name="T63" fmla="*/ 629 h 1065"/>
                <a:gd name="T64" fmla="*/ 285 w 943"/>
                <a:gd name="T65" fmla="*/ 668 h 1065"/>
                <a:gd name="T66" fmla="*/ 305 w 943"/>
                <a:gd name="T67" fmla="*/ 709 h 1065"/>
                <a:gd name="T68" fmla="*/ 321 w 943"/>
                <a:gd name="T69" fmla="*/ 751 h 1065"/>
                <a:gd name="T70" fmla="*/ 333 w 943"/>
                <a:gd name="T71" fmla="*/ 795 h 1065"/>
                <a:gd name="T72" fmla="*/ 340 w 943"/>
                <a:gd name="T73" fmla="*/ 840 h 1065"/>
                <a:gd name="T74" fmla="*/ 188 w 943"/>
                <a:gd name="T75" fmla="*/ 841 h 1065"/>
                <a:gd name="T76" fmla="*/ 554 w 943"/>
                <a:gd name="T77" fmla="*/ 1064 h 10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43"/>
                <a:gd name="T118" fmla="*/ 0 h 1065"/>
                <a:gd name="T119" fmla="*/ 943 w 943"/>
                <a:gd name="T120" fmla="*/ 1065 h 106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43" h="1065">
                  <a:moveTo>
                    <a:pt x="554" y="1064"/>
                  </a:moveTo>
                  <a:lnTo>
                    <a:pt x="942" y="840"/>
                  </a:lnTo>
                  <a:lnTo>
                    <a:pt x="781" y="840"/>
                  </a:lnTo>
                  <a:lnTo>
                    <a:pt x="776" y="778"/>
                  </a:lnTo>
                  <a:lnTo>
                    <a:pt x="767" y="716"/>
                  </a:lnTo>
                  <a:lnTo>
                    <a:pt x="754" y="655"/>
                  </a:lnTo>
                  <a:lnTo>
                    <a:pt x="737" y="595"/>
                  </a:lnTo>
                  <a:lnTo>
                    <a:pt x="714" y="536"/>
                  </a:lnTo>
                  <a:lnTo>
                    <a:pt x="688" y="480"/>
                  </a:lnTo>
                  <a:lnTo>
                    <a:pt x="658" y="425"/>
                  </a:lnTo>
                  <a:lnTo>
                    <a:pt x="624" y="372"/>
                  </a:lnTo>
                  <a:lnTo>
                    <a:pt x="586" y="323"/>
                  </a:lnTo>
                  <a:lnTo>
                    <a:pt x="547" y="275"/>
                  </a:lnTo>
                  <a:lnTo>
                    <a:pt x="502" y="232"/>
                  </a:lnTo>
                  <a:lnTo>
                    <a:pt x="455" y="191"/>
                  </a:lnTo>
                  <a:lnTo>
                    <a:pt x="405" y="153"/>
                  </a:lnTo>
                  <a:lnTo>
                    <a:pt x="352" y="120"/>
                  </a:lnTo>
                  <a:lnTo>
                    <a:pt x="298" y="89"/>
                  </a:lnTo>
                  <a:lnTo>
                    <a:pt x="241" y="63"/>
                  </a:lnTo>
                  <a:lnTo>
                    <a:pt x="182" y="41"/>
                  </a:lnTo>
                  <a:lnTo>
                    <a:pt x="122" y="23"/>
                  </a:lnTo>
                  <a:lnTo>
                    <a:pt x="61" y="9"/>
                  </a:lnTo>
                  <a:lnTo>
                    <a:pt x="0" y="0"/>
                  </a:lnTo>
                  <a:lnTo>
                    <a:pt x="137" y="226"/>
                  </a:lnTo>
                  <a:lnTo>
                    <a:pt x="5" y="451"/>
                  </a:lnTo>
                  <a:lnTo>
                    <a:pt x="48" y="465"/>
                  </a:lnTo>
                  <a:lnTo>
                    <a:pt x="90" y="483"/>
                  </a:lnTo>
                  <a:lnTo>
                    <a:pt x="130" y="505"/>
                  </a:lnTo>
                  <a:lnTo>
                    <a:pt x="168" y="531"/>
                  </a:lnTo>
                  <a:lnTo>
                    <a:pt x="202" y="561"/>
                  </a:lnTo>
                  <a:lnTo>
                    <a:pt x="233" y="594"/>
                  </a:lnTo>
                  <a:lnTo>
                    <a:pt x="262" y="629"/>
                  </a:lnTo>
                  <a:lnTo>
                    <a:pt x="285" y="668"/>
                  </a:lnTo>
                  <a:lnTo>
                    <a:pt x="305" y="709"/>
                  </a:lnTo>
                  <a:lnTo>
                    <a:pt x="321" y="751"/>
                  </a:lnTo>
                  <a:lnTo>
                    <a:pt x="333" y="795"/>
                  </a:lnTo>
                  <a:lnTo>
                    <a:pt x="340" y="840"/>
                  </a:lnTo>
                  <a:lnTo>
                    <a:pt x="188" y="841"/>
                  </a:lnTo>
                  <a:lnTo>
                    <a:pt x="554" y="1064"/>
                  </a:lnTo>
                </a:path>
              </a:pathLst>
            </a:custGeom>
            <a:solidFill>
              <a:schemeClr val="accent3"/>
            </a:solidFill>
            <a:ln w="12700" cap="rnd">
              <a:solidFill>
                <a:schemeClr val="bg1"/>
              </a:solidFill>
              <a:round/>
              <a:headEnd/>
              <a:tailEnd/>
            </a:ln>
          </p:spPr>
          <p:txBody>
            <a:bodyPr/>
            <a:lstStyle/>
            <a:p>
              <a:pPr>
                <a:defRPr/>
              </a:pPr>
              <a:endParaRPr lang="en-GB" sz="1000">
                <a:latin typeface="Gotham Medium" pitchFamily="50" charset="0"/>
              </a:endParaRPr>
            </a:p>
          </p:txBody>
        </p:sp>
      </p:grpSp>
      <p:sp>
        <p:nvSpPr>
          <p:cNvPr id="10" name="Text Placeholder 9">
            <a:extLst>
              <a:ext uri="{FF2B5EF4-FFF2-40B4-BE49-F238E27FC236}">
                <a16:creationId xmlns:a16="http://schemas.microsoft.com/office/drawing/2014/main" id="{804FBB90-E5C1-4C65-BC45-4ACA5F55BB63}"/>
              </a:ext>
            </a:extLst>
          </p:cNvPr>
          <p:cNvSpPr>
            <a:spLocks noGrp="1"/>
          </p:cNvSpPr>
          <p:nvPr>
            <p:ph type="body" sz="quarter" idx="38" hasCustomPrompt="1"/>
          </p:nvPr>
        </p:nvSpPr>
        <p:spPr>
          <a:xfrm>
            <a:off x="504552" y="1371600"/>
            <a:ext cx="4867449" cy="457200"/>
          </a:xfrm>
          <a:prstGeom prst="callout1">
            <a:avLst>
              <a:gd name="adj1" fmla="val 100415"/>
              <a:gd name="adj2" fmla="val 252"/>
              <a:gd name="adj3" fmla="val 99844"/>
              <a:gd name="adj4" fmla="val 100780"/>
            </a:avLst>
          </a:prstGeom>
          <a:ln>
            <a:solidFill>
              <a:schemeClr val="accent4"/>
            </a:solidFill>
          </a:ln>
        </p:spPr>
        <p:txBody>
          <a:bodyPr tIns="0" bIns="45720" anchor="b"/>
          <a:lstStyle>
            <a:lvl1pPr>
              <a:defRPr>
                <a:solidFill>
                  <a:schemeClr val="tx1"/>
                </a:solidFill>
              </a:defRPr>
            </a:lvl1pPr>
          </a:lstStyle>
          <a:p>
            <a:pPr lvl="0"/>
            <a:r>
              <a:rPr lang="en-US"/>
              <a:t>Type text</a:t>
            </a:r>
          </a:p>
        </p:txBody>
      </p:sp>
      <p:sp>
        <p:nvSpPr>
          <p:cNvPr id="26" name="Text Placeholder 9">
            <a:extLst>
              <a:ext uri="{FF2B5EF4-FFF2-40B4-BE49-F238E27FC236}">
                <a16:creationId xmlns:a16="http://schemas.microsoft.com/office/drawing/2014/main" id="{7E4605C2-B9B5-4F59-8752-38F365812D05}"/>
              </a:ext>
            </a:extLst>
          </p:cNvPr>
          <p:cNvSpPr>
            <a:spLocks noGrp="1"/>
          </p:cNvSpPr>
          <p:nvPr>
            <p:ph type="body" sz="quarter" idx="39" hasCustomPrompt="1"/>
          </p:nvPr>
        </p:nvSpPr>
        <p:spPr>
          <a:xfrm>
            <a:off x="8422642" y="1389888"/>
            <a:ext cx="4867449" cy="438912"/>
          </a:xfrm>
          <a:prstGeom prst="callout1">
            <a:avLst>
              <a:gd name="adj1" fmla="val 100414"/>
              <a:gd name="adj2" fmla="val -368"/>
              <a:gd name="adj3" fmla="val 99844"/>
              <a:gd name="adj4" fmla="val 99953"/>
            </a:avLst>
          </a:prstGeom>
          <a:ln>
            <a:solidFill>
              <a:schemeClr val="accent3"/>
            </a:solidFill>
          </a:ln>
        </p:spPr>
        <p:txBody>
          <a:bodyPr tIns="91440" bIns="45720" anchor="b"/>
          <a:lstStyle>
            <a:lvl1pPr>
              <a:defRPr>
                <a:solidFill>
                  <a:schemeClr val="tx1"/>
                </a:solidFill>
              </a:defRPr>
            </a:lvl1pPr>
          </a:lstStyle>
          <a:p>
            <a:pPr lvl="0"/>
            <a:r>
              <a:rPr lang="en-US"/>
              <a:t>Type text</a:t>
            </a:r>
          </a:p>
        </p:txBody>
      </p:sp>
      <p:sp>
        <p:nvSpPr>
          <p:cNvPr id="28" name="Text Placeholder 9">
            <a:extLst>
              <a:ext uri="{FF2B5EF4-FFF2-40B4-BE49-F238E27FC236}">
                <a16:creationId xmlns:a16="http://schemas.microsoft.com/office/drawing/2014/main" id="{C7FA8B49-18A3-4F56-8218-6E7945C40464}"/>
              </a:ext>
            </a:extLst>
          </p:cNvPr>
          <p:cNvSpPr>
            <a:spLocks noGrp="1"/>
          </p:cNvSpPr>
          <p:nvPr>
            <p:ph type="body" sz="quarter" idx="40" hasCustomPrompt="1"/>
          </p:nvPr>
        </p:nvSpPr>
        <p:spPr>
          <a:xfrm>
            <a:off x="508302" y="4291618"/>
            <a:ext cx="4867449" cy="438912"/>
          </a:xfrm>
          <a:prstGeom prst="callout1">
            <a:avLst>
              <a:gd name="adj1" fmla="val 98894"/>
              <a:gd name="adj2" fmla="val 252"/>
              <a:gd name="adj3" fmla="val 98323"/>
              <a:gd name="adj4" fmla="val 100574"/>
            </a:avLst>
          </a:prstGeom>
          <a:ln>
            <a:solidFill>
              <a:schemeClr val="accent1"/>
            </a:solidFill>
          </a:ln>
        </p:spPr>
        <p:txBody>
          <a:bodyPr tIns="91440" bIns="45720" anchor="b"/>
          <a:lstStyle>
            <a:lvl1pPr>
              <a:defRPr>
                <a:solidFill>
                  <a:schemeClr val="tx1"/>
                </a:solidFill>
              </a:defRPr>
            </a:lvl1pPr>
          </a:lstStyle>
          <a:p>
            <a:pPr lvl="0"/>
            <a:r>
              <a:rPr lang="en-US"/>
              <a:t>Type text</a:t>
            </a:r>
          </a:p>
        </p:txBody>
      </p:sp>
      <p:sp>
        <p:nvSpPr>
          <p:cNvPr id="29" name="Text Placeholder 9">
            <a:extLst>
              <a:ext uri="{FF2B5EF4-FFF2-40B4-BE49-F238E27FC236}">
                <a16:creationId xmlns:a16="http://schemas.microsoft.com/office/drawing/2014/main" id="{535F17A8-B3AC-4D29-9D4F-3AF155A52D2E}"/>
              </a:ext>
            </a:extLst>
          </p:cNvPr>
          <p:cNvSpPr>
            <a:spLocks noGrp="1"/>
          </p:cNvSpPr>
          <p:nvPr>
            <p:ph type="body" sz="quarter" idx="41" hasCustomPrompt="1"/>
          </p:nvPr>
        </p:nvSpPr>
        <p:spPr>
          <a:xfrm>
            <a:off x="8426392" y="4291618"/>
            <a:ext cx="4867449" cy="438912"/>
          </a:xfrm>
          <a:prstGeom prst="callout1">
            <a:avLst>
              <a:gd name="adj1" fmla="val 101935"/>
              <a:gd name="adj2" fmla="val -782"/>
              <a:gd name="adj3" fmla="val 101365"/>
              <a:gd name="adj4" fmla="val 100159"/>
            </a:avLst>
          </a:prstGeom>
          <a:ln>
            <a:solidFill>
              <a:schemeClr val="accent2"/>
            </a:solidFill>
          </a:ln>
        </p:spPr>
        <p:txBody>
          <a:bodyPr tIns="91440" bIns="45720" anchor="b"/>
          <a:lstStyle>
            <a:lvl1pPr>
              <a:defRPr>
                <a:solidFill>
                  <a:schemeClr val="tx1"/>
                </a:solidFill>
              </a:defRPr>
            </a:lvl1pPr>
          </a:lstStyle>
          <a:p>
            <a:pPr lvl="0"/>
            <a:r>
              <a:rPr lang="en-US"/>
              <a:t>Type text</a:t>
            </a:r>
          </a:p>
        </p:txBody>
      </p:sp>
    </p:spTree>
    <p:extLst>
      <p:ext uri="{BB962C8B-B14F-4D97-AF65-F5344CB8AC3E}">
        <p14:creationId xmlns:p14="http://schemas.microsoft.com/office/powerpoint/2010/main" val="18166653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115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ADD PIC">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7C32CFB4-F53F-4F18-83E2-14F855ADDE0A}"/>
              </a:ext>
            </a:extLst>
          </p:cNvPr>
          <p:cNvSpPr>
            <a:spLocks noGrp="1"/>
          </p:cNvSpPr>
          <p:nvPr>
            <p:ph type="pic" sz="quarter" idx="13" hasCustomPrompt="1"/>
          </p:nvPr>
        </p:nvSpPr>
        <p:spPr>
          <a:xfrm>
            <a:off x="0" y="0"/>
            <a:ext cx="13808075" cy="5630863"/>
          </a:xfrm>
          <a:solidFill>
            <a:schemeClr val="bg2">
              <a:lumMod val="10000"/>
              <a:lumOff val="90000"/>
            </a:schemeClr>
          </a:solidFill>
        </p:spPr>
        <p:txBody>
          <a:bodyPr bIns="914400" anchor="ctr"/>
          <a:lstStyle>
            <a:lvl1pPr algn="ctr">
              <a:defRPr cap="none" baseline="0">
                <a:solidFill>
                  <a:schemeClr val="bg2"/>
                </a:solidFill>
                <a:latin typeface="+mn-lt"/>
              </a:defRPr>
            </a:lvl1pPr>
          </a:lstStyle>
          <a:p>
            <a:r>
              <a:rPr lang="en-US" cap="none" baseline="0"/>
              <a:t>Click picture icon to add your own photo to the</a:t>
            </a:r>
            <a:br>
              <a:rPr lang="en-US" cap="none" baseline="0"/>
            </a:br>
            <a:r>
              <a:rPr lang="en-US" cap="none" baseline="0"/>
              <a:t>Title Slide Layout</a:t>
            </a:r>
            <a:endParaRPr lang="en-US"/>
          </a:p>
        </p:txBody>
      </p:sp>
      <p:sp>
        <p:nvSpPr>
          <p:cNvPr id="4" name="Date Placeholder 3"/>
          <p:cNvSpPr>
            <a:spLocks noGrp="1"/>
          </p:cNvSpPr>
          <p:nvPr>
            <p:ph type="dt" sz="half" idx="10"/>
          </p:nvPr>
        </p:nvSpPr>
        <p:spPr/>
        <p:txBody>
          <a:bodyPr/>
          <a:lstStyle/>
          <a:p>
            <a:fld id="{FBF81225-7156-4945-A001-38DF91B51DC7}" type="datetime1">
              <a:rPr lang="en-US" smtClean="0"/>
              <a:t>6/16/2022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3817600" y="7941944"/>
            <a:ext cx="667326" cy="413808"/>
          </a:xfrm>
        </p:spPr>
        <p:txBody>
          <a:bodyPr/>
          <a:lstStyle>
            <a:lvl1pPr marL="173736" indent="-173736" algn="l" fontAlgn="ctr">
              <a:buClr>
                <a:srgbClr val="93835B"/>
              </a:buClr>
              <a:buSzPct val="130000"/>
              <a:buFont typeface="Arial" panose="020B0604020202020204" pitchFamily="34" charset="0"/>
              <a:buNone/>
              <a:defRPr/>
            </a:lvl1pPr>
          </a:lstStyle>
          <a:p>
            <a:fld id="{D236D13B-EE26-42DE-B4C0-CDC4EEB81A7E}" type="slidenum">
              <a:rPr lang="en-GB" smtClean="0"/>
              <a:pPr/>
              <a:t>‹#›</a:t>
            </a:fld>
            <a:endParaRPr lang="en-GB"/>
          </a:p>
        </p:txBody>
      </p:sp>
      <p:sp>
        <p:nvSpPr>
          <p:cNvPr id="10" name="TextBox 9">
            <a:extLst>
              <a:ext uri="{FF2B5EF4-FFF2-40B4-BE49-F238E27FC236}">
                <a16:creationId xmlns:a16="http://schemas.microsoft.com/office/drawing/2014/main" id="{A8C6A7E3-8678-42D1-842A-B78582B2EB99}"/>
              </a:ext>
            </a:extLst>
          </p:cNvPr>
          <p:cNvSpPr txBox="1"/>
          <p:nvPr userDrawn="1"/>
        </p:nvSpPr>
        <p:spPr bwMode="ltGray">
          <a:xfrm>
            <a:off x="27695" y="7533823"/>
            <a:ext cx="1863721" cy="215444"/>
          </a:xfrm>
          <a:prstGeom prst="rect">
            <a:avLst/>
          </a:prstGeom>
          <a:noFill/>
        </p:spPr>
        <p:txBody>
          <a:bodyPr wrap="square" rtlCol="0" anchor="ctr">
            <a:spAutoFit/>
          </a:bodyPr>
          <a:lstStyle/>
          <a:p>
            <a:pPr marL="0" indent="0" algn="l">
              <a:buNone/>
            </a:pPr>
            <a:r>
              <a:rPr lang="en-US" sz="800" kern="1200" spc="100" baseline="0">
                <a:solidFill>
                  <a:schemeClr val="tx1"/>
                </a:solidFill>
                <a:latin typeface="Adobe Garamond Pro" panose="02020502060506020403" pitchFamily="18" charset="0"/>
              </a:rPr>
              <a:t>CONFIDENTIAL</a:t>
            </a:r>
          </a:p>
        </p:txBody>
      </p:sp>
      <p:sp>
        <p:nvSpPr>
          <p:cNvPr id="11" name="TextBox 10">
            <a:extLst>
              <a:ext uri="{FF2B5EF4-FFF2-40B4-BE49-F238E27FC236}">
                <a16:creationId xmlns:a16="http://schemas.microsoft.com/office/drawing/2014/main" id="{C111E1E6-7C9B-44AD-A5A5-9A63327E34AA}"/>
              </a:ext>
            </a:extLst>
          </p:cNvPr>
          <p:cNvSpPr txBox="1"/>
          <p:nvPr userDrawn="1"/>
        </p:nvSpPr>
        <p:spPr bwMode="ltGray">
          <a:xfrm>
            <a:off x="9464708" y="7533823"/>
            <a:ext cx="4342643" cy="215444"/>
          </a:xfrm>
          <a:prstGeom prst="rect">
            <a:avLst/>
          </a:prstGeom>
          <a:noFill/>
        </p:spPr>
        <p:txBody>
          <a:bodyPr wrap="square" rtlCol="0" anchor="ctr">
            <a:spAutoFit/>
          </a:bodyPr>
          <a:lstStyle/>
          <a:p>
            <a:pPr marL="0" indent="0" algn="r">
              <a:buNone/>
            </a:pPr>
            <a:r>
              <a:rPr lang="en-US" sz="800" kern="1200" spc="100" baseline="0">
                <a:solidFill>
                  <a:schemeClr val="tx1"/>
                </a:solidFill>
                <a:latin typeface="Adobe Garamond Pro" panose="02020502060506020403" pitchFamily="18" charset="0"/>
              </a:rPr>
              <a:t>DO NOT DUPLICATE OR DISTRIBUTE</a:t>
            </a:r>
          </a:p>
        </p:txBody>
      </p:sp>
      <p:sp>
        <p:nvSpPr>
          <p:cNvPr id="16" name="Title 1"/>
          <p:cNvSpPr>
            <a:spLocks noGrp="1"/>
          </p:cNvSpPr>
          <p:nvPr>
            <p:ph type="ctrTitle" hasCustomPrompt="1"/>
          </p:nvPr>
        </p:nvSpPr>
        <p:spPr bwMode="invGray">
          <a:xfrm>
            <a:off x="946035" y="7059603"/>
            <a:ext cx="11925531" cy="285360"/>
          </a:xfrm>
        </p:spPr>
        <p:txBody>
          <a:bodyPr anchor="b">
            <a:normAutofit/>
          </a:bodyPr>
          <a:lstStyle>
            <a:lvl1pPr algn="ctr">
              <a:defRPr sz="2000" spc="0">
                <a:solidFill>
                  <a:schemeClr val="tx1"/>
                </a:solidFill>
                <a:latin typeface="+mj-lt"/>
              </a:defRPr>
            </a:lvl1pPr>
          </a:lstStyle>
          <a:p>
            <a:r>
              <a:rPr lang="en-US"/>
              <a:t>Type insightful Title</a:t>
            </a:r>
          </a:p>
        </p:txBody>
      </p:sp>
      <p:cxnSp>
        <p:nvCxnSpPr>
          <p:cNvPr id="17" name="Straight Connector 16">
            <a:extLst>
              <a:ext uri="{FF2B5EF4-FFF2-40B4-BE49-F238E27FC236}">
                <a16:creationId xmlns:a16="http://schemas.microsoft.com/office/drawing/2014/main" id="{3A53F567-DD8A-4887-81A6-72D1645A8A77}"/>
              </a:ext>
            </a:extLst>
          </p:cNvPr>
          <p:cNvCxnSpPr>
            <a:cxnSpLocks/>
          </p:cNvCxnSpPr>
          <p:nvPr userDrawn="1"/>
        </p:nvCxnSpPr>
        <p:spPr bwMode="invGray">
          <a:xfrm>
            <a:off x="2572488" y="6896829"/>
            <a:ext cx="8672624" cy="0"/>
          </a:xfrm>
          <a:prstGeom prst="line">
            <a:avLst/>
          </a:prstGeom>
          <a:ln w="9525" cap="rnd">
            <a:solidFill>
              <a:srgbClr val="C6AC7F"/>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301860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riad Info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E4B68-81F5-424E-9E93-EA4BEEAEAA54}"/>
              </a:ext>
            </a:extLst>
          </p:cNvPr>
          <p:cNvSpPr>
            <a:spLocks noGrp="1"/>
          </p:cNvSpPr>
          <p:nvPr>
            <p:ph type="title" hasCustomPrompt="1"/>
          </p:nvPr>
        </p:nvSpPr>
        <p:spPr>
          <a:xfrm>
            <a:off x="525147" y="118873"/>
            <a:ext cx="11462327" cy="290531"/>
          </a:xfrm>
        </p:spPr>
        <p:txBody>
          <a:bodyPr/>
          <a:lstStyle>
            <a:lvl1pPr>
              <a:defRPr/>
            </a:lvl1pPr>
          </a:lstStyle>
          <a:p>
            <a:r>
              <a:rPr lang="en-US"/>
              <a:t>Type page title in all caps – one line only</a:t>
            </a:r>
          </a:p>
        </p:txBody>
      </p:sp>
      <p:sp>
        <p:nvSpPr>
          <p:cNvPr id="3" name="Date Placeholder 2">
            <a:extLst>
              <a:ext uri="{FF2B5EF4-FFF2-40B4-BE49-F238E27FC236}">
                <a16:creationId xmlns:a16="http://schemas.microsoft.com/office/drawing/2014/main" id="{5224D370-30F8-4701-B9EB-078E4BE4D526}"/>
              </a:ext>
            </a:extLst>
          </p:cNvPr>
          <p:cNvSpPr>
            <a:spLocks noGrp="1"/>
          </p:cNvSpPr>
          <p:nvPr>
            <p:ph type="dt" sz="half" idx="10"/>
          </p:nvPr>
        </p:nvSpPr>
        <p:spPr/>
        <p:txBody>
          <a:bodyPr/>
          <a:lstStyle/>
          <a:p>
            <a:fld id="{2E507401-2869-4C22-A302-5EC7CC6BB3E4}" type="datetime1">
              <a:rPr lang="en-US" smtClean="0"/>
              <a:t>6/16/2022</a:t>
            </a:fld>
            <a:endParaRPr lang="en-US"/>
          </a:p>
        </p:txBody>
      </p:sp>
      <p:sp>
        <p:nvSpPr>
          <p:cNvPr id="4" name="Footer Placeholder 3">
            <a:extLst>
              <a:ext uri="{FF2B5EF4-FFF2-40B4-BE49-F238E27FC236}">
                <a16:creationId xmlns:a16="http://schemas.microsoft.com/office/drawing/2014/main" id="{EA8D875F-D0B4-4D63-B404-6A34E3FE5F2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2E962B6-C6A8-49C0-8016-6637D4F1357D}"/>
              </a:ext>
            </a:extLst>
          </p:cNvPr>
          <p:cNvSpPr>
            <a:spLocks noGrp="1"/>
          </p:cNvSpPr>
          <p:nvPr>
            <p:ph type="sldNum" sz="quarter" idx="12"/>
          </p:nvPr>
        </p:nvSpPr>
        <p:spPr/>
        <p:txBody>
          <a:bodyPr/>
          <a:lstStyle>
            <a:lvl1pPr marL="173736" indent="-173736" algn="l" fontAlgn="ctr">
              <a:buClr>
                <a:srgbClr val="93835B"/>
              </a:buClr>
              <a:buSzPct val="130000"/>
              <a:buFont typeface="Arial" panose="020B0604020202020204" pitchFamily="34" charset="0"/>
              <a:buNone/>
              <a:defRPr/>
            </a:lvl1pPr>
          </a:lstStyle>
          <a:p>
            <a:fld id="{D236D13B-EE26-42DE-B4C0-CDC4EEB81A7E}" type="slidenum">
              <a:rPr lang="en-GB" smtClean="0"/>
              <a:pPr/>
              <a:t>‹#›</a:t>
            </a:fld>
            <a:endParaRPr lang="en-GB"/>
          </a:p>
        </p:txBody>
      </p:sp>
      <p:sp>
        <p:nvSpPr>
          <p:cNvPr id="8" name="Text Placeholder 2">
            <a:extLst>
              <a:ext uri="{FF2B5EF4-FFF2-40B4-BE49-F238E27FC236}">
                <a16:creationId xmlns:a16="http://schemas.microsoft.com/office/drawing/2014/main" id="{B622BFB0-F118-4E77-A4D8-4E82B4DF58D3}"/>
              </a:ext>
            </a:extLst>
          </p:cNvPr>
          <p:cNvSpPr>
            <a:spLocks noGrp="1"/>
          </p:cNvSpPr>
          <p:nvPr>
            <p:ph type="body" idx="1" hasCustomPrompt="1"/>
          </p:nvPr>
        </p:nvSpPr>
        <p:spPr>
          <a:xfrm>
            <a:off x="525147" y="370114"/>
            <a:ext cx="11470702" cy="315686"/>
          </a:xfrm>
        </p:spPr>
        <p:txBody>
          <a:bodyPr>
            <a:noAutofit/>
          </a:bodyPr>
          <a:lstStyle>
            <a:lvl1pPr marL="0" indent="0" algn="l">
              <a:buNone/>
              <a:defRPr sz="1600" b="1" cap="none" baseline="0">
                <a:solidFill>
                  <a:srgbClr val="D5C29F"/>
                </a:solidFill>
                <a:latin typeface="+mn-lt"/>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Type Subtitle in Initial Caps (Cap Each Word) – One Line Only </a:t>
            </a:r>
          </a:p>
        </p:txBody>
      </p:sp>
      <p:sp>
        <p:nvSpPr>
          <p:cNvPr id="9" name="Text Placeholder 6">
            <a:extLst>
              <a:ext uri="{FF2B5EF4-FFF2-40B4-BE49-F238E27FC236}">
                <a16:creationId xmlns:a16="http://schemas.microsoft.com/office/drawing/2014/main" id="{B59AD752-9DA1-4EE0-893D-ACE2AEAB00B9}"/>
              </a:ext>
            </a:extLst>
          </p:cNvPr>
          <p:cNvSpPr>
            <a:spLocks noGrp="1"/>
          </p:cNvSpPr>
          <p:nvPr>
            <p:ph type="body" sz="quarter" idx="16" hasCustomPrompt="1"/>
          </p:nvPr>
        </p:nvSpPr>
        <p:spPr>
          <a:xfrm>
            <a:off x="523394" y="7203865"/>
            <a:ext cx="10022994" cy="492336"/>
          </a:xfrm>
        </p:spPr>
        <p:txBody>
          <a:bodyPr>
            <a:normAutofit/>
          </a:bodyPr>
          <a:lstStyle>
            <a:lvl1pPr marL="0" indent="0">
              <a:spcBef>
                <a:spcPts val="50"/>
              </a:spcBef>
              <a:spcAft>
                <a:spcPts val="50"/>
              </a:spcAft>
              <a:buFont typeface="Arial" panose="020B0604020202020204" pitchFamily="34" charset="0"/>
              <a:buChar char="​"/>
              <a:defRPr sz="800" cap="none" baseline="0">
                <a:solidFill>
                  <a:srgbClr val="6F6F6F"/>
                </a:solidFill>
                <a:latin typeface="+mn-lt"/>
              </a:defRPr>
            </a:lvl1pPr>
          </a:lstStyle>
          <a:p>
            <a:pPr lvl="0"/>
            <a:r>
              <a:rPr lang="en-US"/>
              <a:t>Type footnote here</a:t>
            </a:r>
          </a:p>
        </p:txBody>
      </p:sp>
      <p:sp>
        <p:nvSpPr>
          <p:cNvPr id="38" name="Content Placeholder 6">
            <a:extLst>
              <a:ext uri="{FF2B5EF4-FFF2-40B4-BE49-F238E27FC236}">
                <a16:creationId xmlns:a16="http://schemas.microsoft.com/office/drawing/2014/main" id="{AFFA8958-8653-4D92-A77D-12A939AF5757}"/>
              </a:ext>
            </a:extLst>
          </p:cNvPr>
          <p:cNvSpPr>
            <a:spLocks noGrp="1"/>
          </p:cNvSpPr>
          <p:nvPr>
            <p:ph sz="quarter" idx="29" hasCustomPrompt="1"/>
          </p:nvPr>
        </p:nvSpPr>
        <p:spPr>
          <a:xfrm>
            <a:off x="3752080" y="1836813"/>
            <a:ext cx="6313440" cy="856210"/>
          </a:xfrm>
          <a:prstGeom prst="rect">
            <a:avLst/>
          </a:prstGeom>
          <a:ln w="12700" cap="rnd">
            <a:noFill/>
          </a:ln>
        </p:spPr>
        <p:txBody>
          <a:bodyPr anchor="t"/>
          <a:lstStyle>
            <a:lvl1pPr marL="169863" indent="-169863">
              <a:lnSpc>
                <a:spcPct val="90000"/>
              </a:lnSpc>
              <a:spcBef>
                <a:spcPts val="600"/>
              </a:spcBef>
              <a:spcAft>
                <a:spcPts val="0"/>
              </a:spcAft>
              <a:buClr>
                <a:schemeClr val="accent3"/>
              </a:buClr>
              <a:buSzPct val="130000"/>
              <a:buFont typeface="Arial" panose="020B0604020202020204" pitchFamily="34" charset="0"/>
              <a:buChar char="•"/>
              <a:defRPr cap="none" baseline="0">
                <a:solidFill>
                  <a:schemeClr val="tx1"/>
                </a:solidFill>
                <a:latin typeface="+mn-lt"/>
              </a:defRPr>
            </a:lvl1pPr>
            <a:lvl2pPr marL="627063" indent="-169863">
              <a:lnSpc>
                <a:spcPct val="90000"/>
              </a:lnSpc>
              <a:spcBef>
                <a:spcPts val="600"/>
              </a:spcBef>
              <a:spcAft>
                <a:spcPts val="0"/>
              </a:spcAft>
              <a:buClr>
                <a:schemeClr val="accent3"/>
              </a:buClr>
              <a:buSzPct val="90000"/>
              <a:buFont typeface="Arial" panose="020B0604020202020204" pitchFamily="34" charset="0"/>
              <a:buChar char="›"/>
              <a:defRPr>
                <a:solidFill>
                  <a:schemeClr val="tx1"/>
                </a:solidFill>
              </a:defRPr>
            </a:lvl2pPr>
            <a:lvl3pPr marL="1084263" indent="-171450">
              <a:lnSpc>
                <a:spcPct val="90000"/>
              </a:lnSpc>
              <a:spcBef>
                <a:spcPts val="600"/>
              </a:spcBef>
              <a:spcAft>
                <a:spcPts val="0"/>
              </a:spcAft>
              <a:buClr>
                <a:srgbClr val="93835B"/>
              </a:buClr>
              <a:buSzPct val="90000"/>
              <a:buFont typeface="Wingdings" panose="05000000000000000000" pitchFamily="2" charset="2"/>
              <a:buChar char="§"/>
              <a:defRPr/>
            </a:lvl3pPr>
            <a:lvl4pPr marL="1487488" indent="-171450">
              <a:lnSpc>
                <a:spcPct val="90000"/>
              </a:lnSpc>
              <a:spcBef>
                <a:spcPts val="600"/>
              </a:spcBef>
              <a:spcAft>
                <a:spcPts val="0"/>
              </a:spcAft>
              <a:buClr>
                <a:srgbClr val="93835B"/>
              </a:buClr>
              <a:defRPr/>
            </a:lvl4pPr>
            <a:lvl5pPr marL="1998663" indent="-171450">
              <a:lnSpc>
                <a:spcPct val="90000"/>
              </a:lnSpc>
              <a:spcBef>
                <a:spcPts val="600"/>
              </a:spcBef>
              <a:spcAft>
                <a:spcPts val="0"/>
              </a:spcAft>
              <a:buClr>
                <a:srgbClr val="93835B"/>
              </a:buClr>
              <a:defRPr/>
            </a:lvl5pPr>
          </a:lstStyle>
          <a:p>
            <a:pPr lvl="0"/>
            <a:r>
              <a:rPr lang="en-US"/>
              <a:t>Type text here </a:t>
            </a:r>
          </a:p>
          <a:p>
            <a:pPr lvl="1"/>
            <a:r>
              <a:rPr lang="en-US"/>
              <a:t>Level two</a:t>
            </a:r>
          </a:p>
        </p:txBody>
      </p:sp>
      <p:grpSp>
        <p:nvGrpSpPr>
          <p:cNvPr id="6" name="Group 5">
            <a:extLst>
              <a:ext uri="{FF2B5EF4-FFF2-40B4-BE49-F238E27FC236}">
                <a16:creationId xmlns:a16="http://schemas.microsoft.com/office/drawing/2014/main" id="{985EFFF7-B5D2-40BF-9525-A1A9F4FD2C2C}"/>
              </a:ext>
            </a:extLst>
          </p:cNvPr>
          <p:cNvGrpSpPr/>
          <p:nvPr userDrawn="1"/>
        </p:nvGrpSpPr>
        <p:grpSpPr bwMode="gray">
          <a:xfrm>
            <a:off x="5400040" y="2669122"/>
            <a:ext cx="3017520" cy="3017520"/>
            <a:chOff x="3520440" y="2583105"/>
            <a:chExt cx="3017520" cy="3017520"/>
          </a:xfrm>
        </p:grpSpPr>
        <p:sp>
          <p:nvSpPr>
            <p:cNvPr id="27" name="Oval 26">
              <a:extLst>
                <a:ext uri="{FF2B5EF4-FFF2-40B4-BE49-F238E27FC236}">
                  <a16:creationId xmlns:a16="http://schemas.microsoft.com/office/drawing/2014/main" id="{E81CA784-28DC-4F17-B6A3-F7DD6C15E927}"/>
                </a:ext>
              </a:extLst>
            </p:cNvPr>
            <p:cNvSpPr>
              <a:spLocks noChangeAspect="1"/>
            </p:cNvSpPr>
            <p:nvPr/>
          </p:nvSpPr>
          <p:spPr bwMode="gray">
            <a:xfrm>
              <a:off x="3520440" y="2583105"/>
              <a:ext cx="3017520" cy="3017520"/>
            </a:xfrm>
            <a:prstGeom prst="ellipse">
              <a:avLst/>
            </a:prstGeom>
            <a:noFill/>
            <a:ln w="76200">
              <a:solidFill>
                <a:srgbClr val="C6AC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 name="Line 7">
              <a:extLst>
                <a:ext uri="{FF2B5EF4-FFF2-40B4-BE49-F238E27FC236}">
                  <a16:creationId xmlns:a16="http://schemas.microsoft.com/office/drawing/2014/main" id="{59384B8B-F8DA-44F9-A069-B9657689E828}"/>
                </a:ext>
              </a:extLst>
            </p:cNvPr>
            <p:cNvSpPr>
              <a:spLocks noChangeShapeType="1"/>
            </p:cNvSpPr>
            <p:nvPr/>
          </p:nvSpPr>
          <p:spPr bwMode="gray">
            <a:xfrm flipH="1">
              <a:off x="4004326" y="4028495"/>
              <a:ext cx="1012990" cy="1012989"/>
            </a:xfrm>
            <a:prstGeom prst="line">
              <a:avLst/>
            </a:prstGeom>
            <a:noFill/>
            <a:ln w="28575">
              <a:solidFill>
                <a:srgbClr val="C6AC7F"/>
              </a:solidFill>
              <a:round/>
              <a:headEnd/>
              <a:tailEnd type="triangle" w="med" len="med"/>
            </a:ln>
          </p:spPr>
          <p:txBody>
            <a:bodyPr wrap="square" lIns="36000" tIns="36000" rIns="36000" bIns="36000" anchor="ctr"/>
            <a:lstStyle/>
            <a:p>
              <a:endParaRPr lang="en-US" sz="1800">
                <a:solidFill>
                  <a:schemeClr val="tx2"/>
                </a:solidFill>
              </a:endParaRPr>
            </a:p>
          </p:txBody>
        </p:sp>
        <p:sp>
          <p:nvSpPr>
            <p:cNvPr id="30" name="Line 6">
              <a:extLst>
                <a:ext uri="{FF2B5EF4-FFF2-40B4-BE49-F238E27FC236}">
                  <a16:creationId xmlns:a16="http://schemas.microsoft.com/office/drawing/2014/main" id="{EE30BF0A-4DFF-475E-8AC7-29A17DE637F8}"/>
                </a:ext>
              </a:extLst>
            </p:cNvPr>
            <p:cNvSpPr>
              <a:spLocks noChangeAspect="1" noChangeShapeType="1"/>
            </p:cNvSpPr>
            <p:nvPr/>
          </p:nvSpPr>
          <p:spPr bwMode="gray">
            <a:xfrm>
              <a:off x="5017316" y="2693023"/>
              <a:ext cx="0" cy="1331458"/>
            </a:xfrm>
            <a:prstGeom prst="line">
              <a:avLst/>
            </a:prstGeom>
            <a:noFill/>
            <a:ln w="28575">
              <a:solidFill>
                <a:srgbClr val="C6AC7F"/>
              </a:solidFill>
              <a:round/>
              <a:headEnd type="triangle" w="med" len="med"/>
              <a:tailEnd/>
            </a:ln>
          </p:spPr>
          <p:txBody>
            <a:bodyPr wrap="square" lIns="36000" tIns="36000" rIns="36000" bIns="36000" anchor="ctr"/>
            <a:lstStyle/>
            <a:p>
              <a:endParaRPr lang="en-US" sz="1800">
                <a:solidFill>
                  <a:schemeClr val="tx2"/>
                </a:solidFill>
              </a:endParaRPr>
            </a:p>
          </p:txBody>
        </p:sp>
        <p:sp>
          <p:nvSpPr>
            <p:cNvPr id="31" name="Line 8">
              <a:extLst>
                <a:ext uri="{FF2B5EF4-FFF2-40B4-BE49-F238E27FC236}">
                  <a16:creationId xmlns:a16="http://schemas.microsoft.com/office/drawing/2014/main" id="{C2A56E22-7E2E-44C2-BB91-B9F55F6994C3}"/>
                </a:ext>
              </a:extLst>
            </p:cNvPr>
            <p:cNvSpPr>
              <a:spLocks noChangeAspect="1" noChangeShapeType="1"/>
            </p:cNvSpPr>
            <p:nvPr/>
          </p:nvSpPr>
          <p:spPr bwMode="gray">
            <a:xfrm>
              <a:off x="5019587" y="4024482"/>
              <a:ext cx="1034997" cy="1034997"/>
            </a:xfrm>
            <a:prstGeom prst="line">
              <a:avLst/>
            </a:prstGeom>
            <a:noFill/>
            <a:ln w="28575">
              <a:solidFill>
                <a:srgbClr val="C6AC7F"/>
              </a:solidFill>
              <a:round/>
              <a:headEnd/>
              <a:tailEnd type="triangle" w="med" len="med"/>
            </a:ln>
          </p:spPr>
          <p:txBody>
            <a:bodyPr wrap="square" lIns="36000" tIns="36000" rIns="36000" bIns="36000" anchor="ctr"/>
            <a:lstStyle/>
            <a:p>
              <a:endParaRPr lang="en-US" sz="1800">
                <a:solidFill>
                  <a:schemeClr val="tx2"/>
                </a:solidFill>
              </a:endParaRPr>
            </a:p>
          </p:txBody>
        </p:sp>
        <p:sp>
          <p:nvSpPr>
            <p:cNvPr id="32" name="Oval 31">
              <a:extLst>
                <a:ext uri="{FF2B5EF4-FFF2-40B4-BE49-F238E27FC236}">
                  <a16:creationId xmlns:a16="http://schemas.microsoft.com/office/drawing/2014/main" id="{22B8337C-331B-41D2-BD8B-0977FA8C0D4A}"/>
                </a:ext>
              </a:extLst>
            </p:cNvPr>
            <p:cNvSpPr>
              <a:spLocks noChangeAspect="1"/>
            </p:cNvSpPr>
            <p:nvPr/>
          </p:nvSpPr>
          <p:spPr bwMode="gray">
            <a:xfrm>
              <a:off x="3585963" y="2648626"/>
              <a:ext cx="2886478" cy="2886478"/>
            </a:xfrm>
            <a:prstGeom prst="ellipse">
              <a:avLst/>
            </a:prstGeom>
            <a:noFill/>
            <a:ln w="76200">
              <a:solidFill>
                <a:srgbClr val="0037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34" name="Text Placeholder 6">
            <a:extLst>
              <a:ext uri="{FF2B5EF4-FFF2-40B4-BE49-F238E27FC236}">
                <a16:creationId xmlns:a16="http://schemas.microsoft.com/office/drawing/2014/main" id="{611AF063-4852-4AC3-85FD-CDD11055E753}"/>
              </a:ext>
            </a:extLst>
          </p:cNvPr>
          <p:cNvSpPr>
            <a:spLocks noGrp="1"/>
          </p:cNvSpPr>
          <p:nvPr>
            <p:ph type="body" sz="quarter" idx="37" hasCustomPrompt="1"/>
          </p:nvPr>
        </p:nvSpPr>
        <p:spPr>
          <a:xfrm>
            <a:off x="6296152" y="3574516"/>
            <a:ext cx="1225296" cy="1225296"/>
          </a:xfrm>
          <a:prstGeom prst="ellipse">
            <a:avLst/>
          </a:prstGeom>
          <a:solidFill>
            <a:schemeClr val="bg1"/>
          </a:solidFill>
          <a:ln>
            <a:solidFill>
              <a:schemeClr val="accent4"/>
            </a:solidFill>
          </a:ln>
        </p:spPr>
        <p:txBody>
          <a:bodyPr anchor="ctr"/>
          <a:lstStyle>
            <a:lvl1pPr algn="ctr">
              <a:defRPr sz="1000" cap="all" baseline="0">
                <a:solidFill>
                  <a:schemeClr val="tx2"/>
                </a:solidFill>
                <a:latin typeface="+mj-lt"/>
              </a:defRPr>
            </a:lvl1pPr>
            <a:lvl2pPr>
              <a:buNone/>
              <a:defRPr/>
            </a:lvl2pPr>
            <a:lvl5pPr marL="917575" indent="0">
              <a:buNone/>
              <a:defRPr/>
            </a:lvl5pPr>
          </a:lstStyle>
          <a:p>
            <a:pPr lvl="0"/>
            <a:r>
              <a:rPr lang="en-US"/>
              <a:t>Type text here</a:t>
            </a:r>
          </a:p>
        </p:txBody>
      </p:sp>
      <p:sp>
        <p:nvSpPr>
          <p:cNvPr id="43" name="Content Placeholder 6">
            <a:extLst>
              <a:ext uri="{FF2B5EF4-FFF2-40B4-BE49-F238E27FC236}">
                <a16:creationId xmlns:a16="http://schemas.microsoft.com/office/drawing/2014/main" id="{7F2E13BB-1586-4608-93D4-FE1C14B81D2D}"/>
              </a:ext>
            </a:extLst>
          </p:cNvPr>
          <p:cNvSpPr>
            <a:spLocks noGrp="1"/>
          </p:cNvSpPr>
          <p:nvPr>
            <p:ph sz="quarter" idx="38" hasCustomPrompt="1"/>
          </p:nvPr>
        </p:nvSpPr>
        <p:spPr>
          <a:xfrm>
            <a:off x="523395" y="6154050"/>
            <a:ext cx="6313440" cy="908448"/>
          </a:xfrm>
          <a:prstGeom prst="rect">
            <a:avLst/>
          </a:prstGeom>
          <a:ln w="12700" cap="rnd">
            <a:noFill/>
          </a:ln>
        </p:spPr>
        <p:txBody>
          <a:bodyPr anchor="t"/>
          <a:lstStyle>
            <a:lvl1pPr marL="169863" indent="-169863">
              <a:lnSpc>
                <a:spcPct val="90000"/>
              </a:lnSpc>
              <a:spcBef>
                <a:spcPts val="600"/>
              </a:spcBef>
              <a:spcAft>
                <a:spcPts val="0"/>
              </a:spcAft>
              <a:buClr>
                <a:schemeClr val="accent3"/>
              </a:buClr>
              <a:buSzPct val="130000"/>
              <a:buFont typeface="Arial" panose="020B0604020202020204" pitchFamily="34" charset="0"/>
              <a:buChar char="•"/>
              <a:defRPr cap="none" baseline="0">
                <a:solidFill>
                  <a:schemeClr val="tx1"/>
                </a:solidFill>
                <a:latin typeface="+mn-lt"/>
              </a:defRPr>
            </a:lvl1pPr>
            <a:lvl2pPr marL="627063" indent="-169863">
              <a:lnSpc>
                <a:spcPct val="90000"/>
              </a:lnSpc>
              <a:spcBef>
                <a:spcPts val="600"/>
              </a:spcBef>
              <a:spcAft>
                <a:spcPts val="0"/>
              </a:spcAft>
              <a:buClr>
                <a:schemeClr val="accent3"/>
              </a:buClr>
              <a:buSzPct val="90000"/>
              <a:buFont typeface="Arial" panose="020B0604020202020204" pitchFamily="34" charset="0"/>
              <a:buChar char="›"/>
              <a:defRPr>
                <a:solidFill>
                  <a:schemeClr val="tx1"/>
                </a:solidFill>
              </a:defRPr>
            </a:lvl2pPr>
            <a:lvl3pPr marL="1084263" indent="-171450">
              <a:lnSpc>
                <a:spcPct val="90000"/>
              </a:lnSpc>
              <a:spcBef>
                <a:spcPts val="600"/>
              </a:spcBef>
              <a:spcAft>
                <a:spcPts val="0"/>
              </a:spcAft>
              <a:buClr>
                <a:srgbClr val="93835B"/>
              </a:buClr>
              <a:buSzPct val="90000"/>
              <a:buFont typeface="Wingdings" panose="05000000000000000000" pitchFamily="2" charset="2"/>
              <a:buChar char="§"/>
              <a:defRPr/>
            </a:lvl3pPr>
            <a:lvl4pPr marL="1487488" indent="-171450">
              <a:lnSpc>
                <a:spcPct val="90000"/>
              </a:lnSpc>
              <a:spcBef>
                <a:spcPts val="600"/>
              </a:spcBef>
              <a:spcAft>
                <a:spcPts val="0"/>
              </a:spcAft>
              <a:buClr>
                <a:srgbClr val="93835B"/>
              </a:buClr>
              <a:defRPr/>
            </a:lvl4pPr>
            <a:lvl5pPr marL="1998663" indent="-171450">
              <a:lnSpc>
                <a:spcPct val="90000"/>
              </a:lnSpc>
              <a:spcBef>
                <a:spcPts val="600"/>
              </a:spcBef>
              <a:spcAft>
                <a:spcPts val="0"/>
              </a:spcAft>
              <a:buClr>
                <a:srgbClr val="93835B"/>
              </a:buClr>
              <a:defRPr/>
            </a:lvl5pPr>
          </a:lstStyle>
          <a:p>
            <a:pPr lvl="0"/>
            <a:r>
              <a:rPr lang="en-US"/>
              <a:t>Type text here </a:t>
            </a:r>
          </a:p>
          <a:p>
            <a:pPr lvl="1"/>
            <a:r>
              <a:rPr lang="en-US"/>
              <a:t>Level two</a:t>
            </a:r>
          </a:p>
        </p:txBody>
      </p:sp>
      <p:sp>
        <p:nvSpPr>
          <p:cNvPr id="45" name="Content Placeholder 6">
            <a:extLst>
              <a:ext uri="{FF2B5EF4-FFF2-40B4-BE49-F238E27FC236}">
                <a16:creationId xmlns:a16="http://schemas.microsoft.com/office/drawing/2014/main" id="{9848CF94-66E0-413D-91B5-AB51AA33BD94}"/>
              </a:ext>
            </a:extLst>
          </p:cNvPr>
          <p:cNvSpPr>
            <a:spLocks noGrp="1"/>
          </p:cNvSpPr>
          <p:nvPr>
            <p:ph sz="quarter" idx="40" hasCustomPrompt="1"/>
          </p:nvPr>
        </p:nvSpPr>
        <p:spPr>
          <a:xfrm>
            <a:off x="6980769" y="6154050"/>
            <a:ext cx="6313440" cy="908448"/>
          </a:xfrm>
          <a:prstGeom prst="rect">
            <a:avLst/>
          </a:prstGeom>
          <a:ln w="12700" cap="rnd">
            <a:noFill/>
          </a:ln>
        </p:spPr>
        <p:txBody>
          <a:bodyPr anchor="t"/>
          <a:lstStyle>
            <a:lvl1pPr marL="169863" indent="-169863">
              <a:lnSpc>
                <a:spcPct val="90000"/>
              </a:lnSpc>
              <a:spcBef>
                <a:spcPts val="600"/>
              </a:spcBef>
              <a:spcAft>
                <a:spcPts val="0"/>
              </a:spcAft>
              <a:buClr>
                <a:schemeClr val="accent3"/>
              </a:buClr>
              <a:buSzPct val="130000"/>
              <a:buFont typeface="Arial" panose="020B0604020202020204" pitchFamily="34" charset="0"/>
              <a:buChar char="•"/>
              <a:defRPr cap="none" baseline="0">
                <a:solidFill>
                  <a:schemeClr val="tx1"/>
                </a:solidFill>
                <a:latin typeface="+mn-lt"/>
              </a:defRPr>
            </a:lvl1pPr>
            <a:lvl2pPr marL="627063" indent="-169863">
              <a:lnSpc>
                <a:spcPct val="90000"/>
              </a:lnSpc>
              <a:spcBef>
                <a:spcPts val="600"/>
              </a:spcBef>
              <a:spcAft>
                <a:spcPts val="0"/>
              </a:spcAft>
              <a:buClr>
                <a:schemeClr val="accent3"/>
              </a:buClr>
              <a:buSzPct val="90000"/>
              <a:buFont typeface="Arial" panose="020B0604020202020204" pitchFamily="34" charset="0"/>
              <a:buChar char="›"/>
              <a:defRPr>
                <a:solidFill>
                  <a:schemeClr val="tx1"/>
                </a:solidFill>
              </a:defRPr>
            </a:lvl2pPr>
            <a:lvl3pPr marL="1084263" indent="-171450">
              <a:lnSpc>
                <a:spcPct val="90000"/>
              </a:lnSpc>
              <a:spcBef>
                <a:spcPts val="600"/>
              </a:spcBef>
              <a:spcAft>
                <a:spcPts val="0"/>
              </a:spcAft>
              <a:buClr>
                <a:srgbClr val="93835B"/>
              </a:buClr>
              <a:buSzPct val="90000"/>
              <a:buFont typeface="Wingdings" panose="05000000000000000000" pitchFamily="2" charset="2"/>
              <a:buChar char="§"/>
              <a:defRPr/>
            </a:lvl3pPr>
            <a:lvl4pPr marL="1487488" indent="-171450">
              <a:lnSpc>
                <a:spcPct val="90000"/>
              </a:lnSpc>
              <a:spcBef>
                <a:spcPts val="600"/>
              </a:spcBef>
              <a:spcAft>
                <a:spcPts val="0"/>
              </a:spcAft>
              <a:buClr>
                <a:srgbClr val="93835B"/>
              </a:buClr>
              <a:defRPr/>
            </a:lvl4pPr>
            <a:lvl5pPr marL="1998663" indent="-171450">
              <a:lnSpc>
                <a:spcPct val="90000"/>
              </a:lnSpc>
              <a:spcBef>
                <a:spcPts val="600"/>
              </a:spcBef>
              <a:spcAft>
                <a:spcPts val="0"/>
              </a:spcAft>
              <a:buClr>
                <a:srgbClr val="93835B"/>
              </a:buClr>
              <a:defRPr/>
            </a:lvl5pPr>
          </a:lstStyle>
          <a:p>
            <a:pPr lvl="0"/>
            <a:r>
              <a:rPr lang="en-US"/>
              <a:t>Type text here </a:t>
            </a:r>
          </a:p>
          <a:p>
            <a:pPr lvl="1"/>
            <a:r>
              <a:rPr lang="en-US"/>
              <a:t>Level two</a:t>
            </a:r>
          </a:p>
        </p:txBody>
      </p:sp>
      <p:sp>
        <p:nvSpPr>
          <p:cNvPr id="22" name="Text Placeholder 9">
            <a:extLst>
              <a:ext uri="{FF2B5EF4-FFF2-40B4-BE49-F238E27FC236}">
                <a16:creationId xmlns:a16="http://schemas.microsoft.com/office/drawing/2014/main" id="{74B697E4-8EB1-4163-8924-C87129CA84D6}"/>
              </a:ext>
            </a:extLst>
          </p:cNvPr>
          <p:cNvSpPr>
            <a:spLocks noGrp="1"/>
          </p:cNvSpPr>
          <p:nvPr>
            <p:ph type="body" sz="quarter" idx="42" hasCustomPrompt="1"/>
          </p:nvPr>
        </p:nvSpPr>
        <p:spPr>
          <a:xfrm>
            <a:off x="3752079" y="1389888"/>
            <a:ext cx="6313440" cy="438912"/>
          </a:xfrm>
          <a:prstGeom prst="callout1">
            <a:avLst>
              <a:gd name="adj1" fmla="val 87513"/>
              <a:gd name="adj2" fmla="val 8"/>
              <a:gd name="adj3" fmla="val 86941"/>
              <a:gd name="adj4" fmla="val 100085"/>
            </a:avLst>
          </a:prstGeom>
          <a:ln>
            <a:solidFill>
              <a:schemeClr val="accent4"/>
            </a:solidFill>
          </a:ln>
        </p:spPr>
        <p:txBody>
          <a:bodyPr tIns="0" bIns="91440" anchor="b"/>
          <a:lstStyle>
            <a:lvl1pPr>
              <a:defRPr>
                <a:solidFill>
                  <a:schemeClr val="tx1"/>
                </a:solidFill>
              </a:defRPr>
            </a:lvl1pPr>
          </a:lstStyle>
          <a:p>
            <a:pPr lvl="0"/>
            <a:r>
              <a:rPr lang="en-US"/>
              <a:t>Type text</a:t>
            </a:r>
          </a:p>
        </p:txBody>
      </p:sp>
      <p:sp>
        <p:nvSpPr>
          <p:cNvPr id="25" name="Text Placeholder 9">
            <a:extLst>
              <a:ext uri="{FF2B5EF4-FFF2-40B4-BE49-F238E27FC236}">
                <a16:creationId xmlns:a16="http://schemas.microsoft.com/office/drawing/2014/main" id="{B5BDDE8F-BD49-43D6-8230-30720115F5E7}"/>
              </a:ext>
            </a:extLst>
          </p:cNvPr>
          <p:cNvSpPr>
            <a:spLocks noGrp="1"/>
          </p:cNvSpPr>
          <p:nvPr>
            <p:ph type="body" sz="quarter" idx="43" hasCustomPrompt="1"/>
          </p:nvPr>
        </p:nvSpPr>
        <p:spPr>
          <a:xfrm>
            <a:off x="523393" y="5714809"/>
            <a:ext cx="6313440" cy="438912"/>
          </a:xfrm>
          <a:prstGeom prst="callout1">
            <a:avLst>
              <a:gd name="adj1" fmla="val 87513"/>
              <a:gd name="adj2" fmla="val 8"/>
              <a:gd name="adj3" fmla="val 86941"/>
              <a:gd name="adj4" fmla="val 100085"/>
            </a:avLst>
          </a:prstGeom>
          <a:ln>
            <a:solidFill>
              <a:schemeClr val="accent4"/>
            </a:solidFill>
          </a:ln>
        </p:spPr>
        <p:txBody>
          <a:bodyPr tIns="0" bIns="91440" anchor="b"/>
          <a:lstStyle>
            <a:lvl1pPr>
              <a:defRPr>
                <a:solidFill>
                  <a:schemeClr val="tx1"/>
                </a:solidFill>
              </a:defRPr>
            </a:lvl1pPr>
          </a:lstStyle>
          <a:p>
            <a:pPr lvl="0"/>
            <a:r>
              <a:rPr lang="en-US"/>
              <a:t>Type text</a:t>
            </a:r>
          </a:p>
        </p:txBody>
      </p:sp>
      <p:sp>
        <p:nvSpPr>
          <p:cNvPr id="26" name="Text Placeholder 9">
            <a:extLst>
              <a:ext uri="{FF2B5EF4-FFF2-40B4-BE49-F238E27FC236}">
                <a16:creationId xmlns:a16="http://schemas.microsoft.com/office/drawing/2014/main" id="{DDAC464D-141F-47A8-8CB8-6D48AA320BEA}"/>
              </a:ext>
            </a:extLst>
          </p:cNvPr>
          <p:cNvSpPr>
            <a:spLocks noGrp="1"/>
          </p:cNvSpPr>
          <p:nvPr>
            <p:ph type="body" sz="quarter" idx="44" hasCustomPrompt="1"/>
          </p:nvPr>
        </p:nvSpPr>
        <p:spPr>
          <a:xfrm>
            <a:off x="6980769" y="5699258"/>
            <a:ext cx="6313440" cy="438912"/>
          </a:xfrm>
          <a:prstGeom prst="callout1">
            <a:avLst>
              <a:gd name="adj1" fmla="val 87513"/>
              <a:gd name="adj2" fmla="val 8"/>
              <a:gd name="adj3" fmla="val 86941"/>
              <a:gd name="adj4" fmla="val 100085"/>
            </a:avLst>
          </a:prstGeom>
          <a:ln>
            <a:solidFill>
              <a:schemeClr val="accent4"/>
            </a:solidFill>
          </a:ln>
        </p:spPr>
        <p:txBody>
          <a:bodyPr tIns="0" bIns="91440" anchor="b"/>
          <a:lstStyle>
            <a:lvl1pPr algn="r">
              <a:defRPr>
                <a:solidFill>
                  <a:schemeClr val="tx1"/>
                </a:solidFill>
              </a:defRPr>
            </a:lvl1pPr>
          </a:lstStyle>
          <a:p>
            <a:pPr lvl="0"/>
            <a:r>
              <a:rPr lang="en-US"/>
              <a:t>Type text</a:t>
            </a:r>
          </a:p>
        </p:txBody>
      </p:sp>
    </p:spTree>
    <p:extLst>
      <p:ext uri="{BB962C8B-B14F-4D97-AF65-F5344CB8AC3E}">
        <p14:creationId xmlns:p14="http://schemas.microsoft.com/office/powerpoint/2010/main" val="39999856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1152"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ircle Info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E4B68-81F5-424E-9E93-EA4BEEAEAA54}"/>
              </a:ext>
            </a:extLst>
          </p:cNvPr>
          <p:cNvSpPr>
            <a:spLocks noGrp="1"/>
          </p:cNvSpPr>
          <p:nvPr>
            <p:ph type="title" hasCustomPrompt="1"/>
          </p:nvPr>
        </p:nvSpPr>
        <p:spPr>
          <a:xfrm>
            <a:off x="525147" y="118873"/>
            <a:ext cx="11462327" cy="290531"/>
          </a:xfrm>
        </p:spPr>
        <p:txBody>
          <a:bodyPr/>
          <a:lstStyle>
            <a:lvl1pPr>
              <a:defRPr/>
            </a:lvl1pPr>
          </a:lstStyle>
          <a:p>
            <a:r>
              <a:rPr lang="en-US"/>
              <a:t>Type page title in all caps – one line only</a:t>
            </a:r>
          </a:p>
        </p:txBody>
      </p:sp>
      <p:sp>
        <p:nvSpPr>
          <p:cNvPr id="3" name="Date Placeholder 2">
            <a:extLst>
              <a:ext uri="{FF2B5EF4-FFF2-40B4-BE49-F238E27FC236}">
                <a16:creationId xmlns:a16="http://schemas.microsoft.com/office/drawing/2014/main" id="{5224D370-30F8-4701-B9EB-078E4BE4D526}"/>
              </a:ext>
            </a:extLst>
          </p:cNvPr>
          <p:cNvSpPr>
            <a:spLocks noGrp="1"/>
          </p:cNvSpPr>
          <p:nvPr>
            <p:ph type="dt" sz="half" idx="10"/>
          </p:nvPr>
        </p:nvSpPr>
        <p:spPr/>
        <p:txBody>
          <a:bodyPr/>
          <a:lstStyle/>
          <a:p>
            <a:fld id="{2E507401-2869-4C22-A302-5EC7CC6BB3E4}" type="datetime1">
              <a:rPr lang="en-US" smtClean="0"/>
              <a:t>6/16/2022</a:t>
            </a:fld>
            <a:endParaRPr lang="en-US"/>
          </a:p>
        </p:txBody>
      </p:sp>
      <p:sp>
        <p:nvSpPr>
          <p:cNvPr id="4" name="Footer Placeholder 3">
            <a:extLst>
              <a:ext uri="{FF2B5EF4-FFF2-40B4-BE49-F238E27FC236}">
                <a16:creationId xmlns:a16="http://schemas.microsoft.com/office/drawing/2014/main" id="{EA8D875F-D0B4-4D63-B404-6A34E3FE5F2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2E962B6-C6A8-49C0-8016-6637D4F1357D}"/>
              </a:ext>
            </a:extLst>
          </p:cNvPr>
          <p:cNvSpPr>
            <a:spLocks noGrp="1"/>
          </p:cNvSpPr>
          <p:nvPr>
            <p:ph type="sldNum" sz="quarter" idx="12"/>
          </p:nvPr>
        </p:nvSpPr>
        <p:spPr/>
        <p:txBody>
          <a:bodyPr/>
          <a:lstStyle>
            <a:lvl1pPr marL="173736" indent="-173736" algn="l" fontAlgn="ctr">
              <a:buClr>
                <a:srgbClr val="93835B"/>
              </a:buClr>
              <a:buSzPct val="130000"/>
              <a:buFont typeface="Arial" panose="020B0604020202020204" pitchFamily="34" charset="0"/>
              <a:buNone/>
              <a:defRPr/>
            </a:lvl1pPr>
          </a:lstStyle>
          <a:p>
            <a:fld id="{D236D13B-EE26-42DE-B4C0-CDC4EEB81A7E}" type="slidenum">
              <a:rPr lang="en-GB" smtClean="0"/>
              <a:pPr/>
              <a:t>‹#›</a:t>
            </a:fld>
            <a:endParaRPr lang="en-GB"/>
          </a:p>
        </p:txBody>
      </p:sp>
      <p:sp>
        <p:nvSpPr>
          <p:cNvPr id="8" name="Text Placeholder 2">
            <a:extLst>
              <a:ext uri="{FF2B5EF4-FFF2-40B4-BE49-F238E27FC236}">
                <a16:creationId xmlns:a16="http://schemas.microsoft.com/office/drawing/2014/main" id="{B622BFB0-F118-4E77-A4D8-4E82B4DF58D3}"/>
              </a:ext>
            </a:extLst>
          </p:cNvPr>
          <p:cNvSpPr>
            <a:spLocks noGrp="1"/>
          </p:cNvSpPr>
          <p:nvPr>
            <p:ph type="body" idx="1" hasCustomPrompt="1"/>
          </p:nvPr>
        </p:nvSpPr>
        <p:spPr>
          <a:xfrm>
            <a:off x="525147" y="370114"/>
            <a:ext cx="11470702" cy="315686"/>
          </a:xfrm>
        </p:spPr>
        <p:txBody>
          <a:bodyPr>
            <a:noAutofit/>
          </a:bodyPr>
          <a:lstStyle>
            <a:lvl1pPr marL="0" indent="0" algn="l">
              <a:buNone/>
              <a:defRPr sz="1600" b="1" cap="none" baseline="0">
                <a:solidFill>
                  <a:srgbClr val="D5C29F"/>
                </a:solidFill>
                <a:latin typeface="+mn-lt"/>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Type Subtitle in Initial Caps (Cap Each Word) – One Line Only </a:t>
            </a:r>
          </a:p>
        </p:txBody>
      </p:sp>
      <p:sp>
        <p:nvSpPr>
          <p:cNvPr id="9" name="Text Placeholder 6">
            <a:extLst>
              <a:ext uri="{FF2B5EF4-FFF2-40B4-BE49-F238E27FC236}">
                <a16:creationId xmlns:a16="http://schemas.microsoft.com/office/drawing/2014/main" id="{B59AD752-9DA1-4EE0-893D-ACE2AEAB00B9}"/>
              </a:ext>
            </a:extLst>
          </p:cNvPr>
          <p:cNvSpPr>
            <a:spLocks noGrp="1"/>
          </p:cNvSpPr>
          <p:nvPr>
            <p:ph type="body" sz="quarter" idx="16" hasCustomPrompt="1"/>
          </p:nvPr>
        </p:nvSpPr>
        <p:spPr>
          <a:xfrm>
            <a:off x="523394" y="7203865"/>
            <a:ext cx="10022994" cy="492336"/>
          </a:xfrm>
        </p:spPr>
        <p:txBody>
          <a:bodyPr>
            <a:normAutofit/>
          </a:bodyPr>
          <a:lstStyle>
            <a:lvl1pPr marL="0" indent="0">
              <a:spcBef>
                <a:spcPts val="50"/>
              </a:spcBef>
              <a:spcAft>
                <a:spcPts val="50"/>
              </a:spcAft>
              <a:buFont typeface="Arial" panose="020B0604020202020204" pitchFamily="34" charset="0"/>
              <a:buChar char="​"/>
              <a:defRPr sz="800" cap="none" baseline="0">
                <a:solidFill>
                  <a:srgbClr val="6F6F6F"/>
                </a:solidFill>
                <a:latin typeface="+mn-lt"/>
              </a:defRPr>
            </a:lvl1pPr>
          </a:lstStyle>
          <a:p>
            <a:pPr lvl="0"/>
            <a:r>
              <a:rPr lang="en-US"/>
              <a:t>Type footnote here</a:t>
            </a:r>
          </a:p>
        </p:txBody>
      </p:sp>
      <p:sp>
        <p:nvSpPr>
          <p:cNvPr id="34" name="Text Placeholder 6">
            <a:extLst>
              <a:ext uri="{FF2B5EF4-FFF2-40B4-BE49-F238E27FC236}">
                <a16:creationId xmlns:a16="http://schemas.microsoft.com/office/drawing/2014/main" id="{611AF063-4852-4AC3-85FD-CDD11055E753}"/>
              </a:ext>
            </a:extLst>
          </p:cNvPr>
          <p:cNvSpPr>
            <a:spLocks noGrp="1"/>
          </p:cNvSpPr>
          <p:nvPr>
            <p:ph type="body" sz="quarter" idx="37" hasCustomPrompt="1"/>
          </p:nvPr>
        </p:nvSpPr>
        <p:spPr>
          <a:xfrm>
            <a:off x="6011961" y="3059503"/>
            <a:ext cx="1828800" cy="1828800"/>
          </a:xfrm>
          <a:prstGeom prst="ellipse">
            <a:avLst/>
          </a:prstGeom>
          <a:solidFill>
            <a:schemeClr val="bg1"/>
          </a:solidFill>
          <a:ln>
            <a:solidFill>
              <a:schemeClr val="accent4"/>
            </a:solidFill>
          </a:ln>
        </p:spPr>
        <p:txBody>
          <a:bodyPr anchor="ctr"/>
          <a:lstStyle>
            <a:lvl1pPr algn="ctr">
              <a:defRPr sz="1600" cap="all" baseline="0">
                <a:solidFill>
                  <a:schemeClr val="tx1"/>
                </a:solidFill>
                <a:latin typeface="+mj-lt"/>
              </a:defRPr>
            </a:lvl1pPr>
            <a:lvl2pPr>
              <a:buNone/>
              <a:defRPr/>
            </a:lvl2pPr>
            <a:lvl5pPr marL="917575" indent="0">
              <a:buNone/>
              <a:defRPr/>
            </a:lvl5pPr>
          </a:lstStyle>
          <a:p>
            <a:pPr lvl="0"/>
            <a:r>
              <a:rPr lang="en-US"/>
              <a:t>Type text here</a:t>
            </a:r>
          </a:p>
        </p:txBody>
      </p:sp>
      <p:sp>
        <p:nvSpPr>
          <p:cNvPr id="57" name="Text Placeholder 6">
            <a:extLst>
              <a:ext uri="{FF2B5EF4-FFF2-40B4-BE49-F238E27FC236}">
                <a16:creationId xmlns:a16="http://schemas.microsoft.com/office/drawing/2014/main" id="{91E95971-66CD-4327-BABB-CA76DB80AF10}"/>
              </a:ext>
            </a:extLst>
          </p:cNvPr>
          <p:cNvSpPr>
            <a:spLocks noGrp="1"/>
          </p:cNvSpPr>
          <p:nvPr>
            <p:ph type="body" sz="quarter" idx="42" hasCustomPrompt="1"/>
          </p:nvPr>
        </p:nvSpPr>
        <p:spPr>
          <a:xfrm>
            <a:off x="7684889" y="1900906"/>
            <a:ext cx="1280160" cy="1280160"/>
          </a:xfrm>
          <a:prstGeom prst="ellipse">
            <a:avLst/>
          </a:prstGeom>
          <a:solidFill>
            <a:schemeClr val="bg2"/>
          </a:solidFill>
          <a:ln>
            <a:noFill/>
          </a:ln>
        </p:spPr>
        <p:txBody>
          <a:bodyPr anchor="ctr"/>
          <a:lstStyle>
            <a:lvl1pPr algn="ctr">
              <a:defRPr sz="1400" cap="none" baseline="0">
                <a:solidFill>
                  <a:schemeClr val="tx1"/>
                </a:solidFill>
                <a:latin typeface="+mn-lt"/>
              </a:defRPr>
            </a:lvl1pPr>
            <a:lvl2pPr>
              <a:buNone/>
              <a:defRPr/>
            </a:lvl2pPr>
            <a:lvl5pPr marL="917575" indent="0">
              <a:buNone/>
              <a:defRPr/>
            </a:lvl5pPr>
          </a:lstStyle>
          <a:p>
            <a:pPr lvl="0"/>
            <a:r>
              <a:rPr lang="en-US"/>
              <a:t>Text</a:t>
            </a:r>
          </a:p>
        </p:txBody>
      </p:sp>
      <p:sp>
        <p:nvSpPr>
          <p:cNvPr id="63" name="Text Placeholder 6">
            <a:extLst>
              <a:ext uri="{FF2B5EF4-FFF2-40B4-BE49-F238E27FC236}">
                <a16:creationId xmlns:a16="http://schemas.microsoft.com/office/drawing/2014/main" id="{357F52E0-A472-45F0-88E6-A7A9C4DF7533}"/>
              </a:ext>
            </a:extLst>
          </p:cNvPr>
          <p:cNvSpPr>
            <a:spLocks noGrp="1"/>
          </p:cNvSpPr>
          <p:nvPr>
            <p:ph type="body" sz="quarter" idx="43" hasCustomPrompt="1"/>
          </p:nvPr>
        </p:nvSpPr>
        <p:spPr>
          <a:xfrm>
            <a:off x="8171312" y="3317013"/>
            <a:ext cx="1280160" cy="1280160"/>
          </a:xfrm>
          <a:prstGeom prst="ellipse">
            <a:avLst/>
          </a:prstGeom>
          <a:solidFill>
            <a:schemeClr val="bg2"/>
          </a:solidFill>
          <a:ln>
            <a:noFill/>
          </a:ln>
        </p:spPr>
        <p:txBody>
          <a:bodyPr anchor="ctr"/>
          <a:lstStyle>
            <a:lvl1pPr algn="ctr">
              <a:defRPr sz="1400" cap="none" baseline="0">
                <a:solidFill>
                  <a:schemeClr val="tx1"/>
                </a:solidFill>
                <a:latin typeface="+mn-lt"/>
              </a:defRPr>
            </a:lvl1pPr>
            <a:lvl2pPr>
              <a:buNone/>
              <a:defRPr/>
            </a:lvl2pPr>
            <a:lvl5pPr marL="917575" indent="0">
              <a:buNone/>
              <a:defRPr/>
            </a:lvl5pPr>
          </a:lstStyle>
          <a:p>
            <a:pPr lvl="0"/>
            <a:r>
              <a:rPr lang="en-US"/>
              <a:t>Text</a:t>
            </a:r>
          </a:p>
        </p:txBody>
      </p:sp>
      <p:sp>
        <p:nvSpPr>
          <p:cNvPr id="64" name="Text Placeholder 6">
            <a:extLst>
              <a:ext uri="{FF2B5EF4-FFF2-40B4-BE49-F238E27FC236}">
                <a16:creationId xmlns:a16="http://schemas.microsoft.com/office/drawing/2014/main" id="{BD4A6CCB-B36A-47EE-BA3F-E28BA69C3B33}"/>
              </a:ext>
            </a:extLst>
          </p:cNvPr>
          <p:cNvSpPr>
            <a:spLocks noGrp="1"/>
          </p:cNvSpPr>
          <p:nvPr>
            <p:ph type="body" sz="quarter" idx="44" hasCustomPrompt="1"/>
          </p:nvPr>
        </p:nvSpPr>
        <p:spPr>
          <a:xfrm>
            <a:off x="7684889" y="4732054"/>
            <a:ext cx="1280160" cy="1280160"/>
          </a:xfrm>
          <a:prstGeom prst="ellipse">
            <a:avLst/>
          </a:prstGeom>
          <a:solidFill>
            <a:schemeClr val="bg2"/>
          </a:solidFill>
          <a:ln>
            <a:noFill/>
          </a:ln>
        </p:spPr>
        <p:txBody>
          <a:bodyPr anchor="ctr"/>
          <a:lstStyle>
            <a:lvl1pPr algn="ctr">
              <a:defRPr sz="1400" cap="none" baseline="0">
                <a:solidFill>
                  <a:schemeClr val="tx1"/>
                </a:solidFill>
                <a:latin typeface="+mn-lt"/>
              </a:defRPr>
            </a:lvl1pPr>
            <a:lvl2pPr>
              <a:buNone/>
              <a:defRPr/>
            </a:lvl2pPr>
            <a:lvl5pPr marL="917575" indent="0">
              <a:buNone/>
              <a:defRPr/>
            </a:lvl5pPr>
          </a:lstStyle>
          <a:p>
            <a:pPr lvl="0"/>
            <a:r>
              <a:rPr lang="en-US"/>
              <a:t>Text</a:t>
            </a:r>
          </a:p>
        </p:txBody>
      </p:sp>
      <p:sp>
        <p:nvSpPr>
          <p:cNvPr id="65" name="Text Placeholder 6">
            <a:extLst>
              <a:ext uri="{FF2B5EF4-FFF2-40B4-BE49-F238E27FC236}">
                <a16:creationId xmlns:a16="http://schemas.microsoft.com/office/drawing/2014/main" id="{AF03715D-80F9-4765-8C6F-360B855BC1B5}"/>
              </a:ext>
            </a:extLst>
          </p:cNvPr>
          <p:cNvSpPr>
            <a:spLocks noGrp="1"/>
          </p:cNvSpPr>
          <p:nvPr>
            <p:ph type="body" sz="quarter" idx="45" hasCustomPrompt="1"/>
          </p:nvPr>
        </p:nvSpPr>
        <p:spPr>
          <a:xfrm>
            <a:off x="6286281" y="5217201"/>
            <a:ext cx="1280160" cy="1280160"/>
          </a:xfrm>
          <a:prstGeom prst="ellipse">
            <a:avLst/>
          </a:prstGeom>
          <a:solidFill>
            <a:schemeClr val="bg2"/>
          </a:solidFill>
          <a:ln>
            <a:noFill/>
          </a:ln>
        </p:spPr>
        <p:txBody>
          <a:bodyPr anchor="ctr"/>
          <a:lstStyle>
            <a:lvl1pPr algn="ctr">
              <a:defRPr sz="1400" cap="none" baseline="0">
                <a:solidFill>
                  <a:schemeClr val="tx1"/>
                </a:solidFill>
                <a:latin typeface="+mn-lt"/>
              </a:defRPr>
            </a:lvl1pPr>
            <a:lvl2pPr>
              <a:buNone/>
              <a:defRPr/>
            </a:lvl2pPr>
            <a:lvl5pPr marL="917575" indent="0">
              <a:buNone/>
              <a:defRPr/>
            </a:lvl5pPr>
          </a:lstStyle>
          <a:p>
            <a:pPr lvl="0"/>
            <a:r>
              <a:rPr lang="en-US"/>
              <a:t>Text</a:t>
            </a:r>
          </a:p>
        </p:txBody>
      </p:sp>
      <p:sp>
        <p:nvSpPr>
          <p:cNvPr id="66" name="Text Placeholder 6">
            <a:extLst>
              <a:ext uri="{FF2B5EF4-FFF2-40B4-BE49-F238E27FC236}">
                <a16:creationId xmlns:a16="http://schemas.microsoft.com/office/drawing/2014/main" id="{AA0AAD95-21B1-475D-9FB3-81DAEB674EA5}"/>
              </a:ext>
            </a:extLst>
          </p:cNvPr>
          <p:cNvSpPr>
            <a:spLocks noGrp="1"/>
          </p:cNvSpPr>
          <p:nvPr>
            <p:ph type="body" sz="quarter" idx="46" hasCustomPrompt="1"/>
          </p:nvPr>
        </p:nvSpPr>
        <p:spPr>
          <a:xfrm>
            <a:off x="4793723" y="4732054"/>
            <a:ext cx="1280160" cy="1280160"/>
          </a:xfrm>
          <a:prstGeom prst="ellipse">
            <a:avLst/>
          </a:prstGeom>
          <a:solidFill>
            <a:schemeClr val="bg2"/>
          </a:solidFill>
          <a:ln>
            <a:noFill/>
          </a:ln>
        </p:spPr>
        <p:txBody>
          <a:bodyPr anchor="ctr"/>
          <a:lstStyle>
            <a:lvl1pPr algn="ctr">
              <a:defRPr sz="1400" cap="none" baseline="0">
                <a:solidFill>
                  <a:schemeClr val="tx1"/>
                </a:solidFill>
                <a:latin typeface="+mn-lt"/>
              </a:defRPr>
            </a:lvl1pPr>
            <a:lvl2pPr>
              <a:buNone/>
              <a:defRPr/>
            </a:lvl2pPr>
            <a:lvl5pPr marL="917575" indent="0">
              <a:buNone/>
              <a:defRPr/>
            </a:lvl5pPr>
          </a:lstStyle>
          <a:p>
            <a:pPr lvl="0"/>
            <a:r>
              <a:rPr lang="en-US"/>
              <a:t>Text</a:t>
            </a:r>
          </a:p>
        </p:txBody>
      </p:sp>
      <p:sp>
        <p:nvSpPr>
          <p:cNvPr id="67" name="Text Placeholder 6">
            <a:extLst>
              <a:ext uri="{FF2B5EF4-FFF2-40B4-BE49-F238E27FC236}">
                <a16:creationId xmlns:a16="http://schemas.microsoft.com/office/drawing/2014/main" id="{E814381A-BA41-43A1-9207-07B2459B3E0A}"/>
              </a:ext>
            </a:extLst>
          </p:cNvPr>
          <p:cNvSpPr>
            <a:spLocks noGrp="1"/>
          </p:cNvSpPr>
          <p:nvPr>
            <p:ph type="body" sz="quarter" idx="47" hasCustomPrompt="1"/>
          </p:nvPr>
        </p:nvSpPr>
        <p:spPr>
          <a:xfrm>
            <a:off x="4419473" y="3317013"/>
            <a:ext cx="1280160" cy="1280160"/>
          </a:xfrm>
          <a:prstGeom prst="ellipse">
            <a:avLst/>
          </a:prstGeom>
          <a:solidFill>
            <a:schemeClr val="bg2"/>
          </a:solidFill>
          <a:ln>
            <a:noFill/>
          </a:ln>
        </p:spPr>
        <p:txBody>
          <a:bodyPr anchor="ctr"/>
          <a:lstStyle>
            <a:lvl1pPr algn="ctr">
              <a:defRPr sz="1400" cap="none" baseline="0">
                <a:solidFill>
                  <a:schemeClr val="tx1"/>
                </a:solidFill>
                <a:latin typeface="+mn-lt"/>
              </a:defRPr>
            </a:lvl1pPr>
            <a:lvl2pPr>
              <a:buNone/>
              <a:defRPr/>
            </a:lvl2pPr>
            <a:lvl5pPr marL="917575" indent="0">
              <a:buNone/>
              <a:defRPr/>
            </a:lvl5pPr>
          </a:lstStyle>
          <a:p>
            <a:pPr lvl="0"/>
            <a:r>
              <a:rPr lang="en-US"/>
              <a:t>Text</a:t>
            </a:r>
          </a:p>
        </p:txBody>
      </p:sp>
      <p:sp>
        <p:nvSpPr>
          <p:cNvPr id="68" name="Text Placeholder 6">
            <a:extLst>
              <a:ext uri="{FF2B5EF4-FFF2-40B4-BE49-F238E27FC236}">
                <a16:creationId xmlns:a16="http://schemas.microsoft.com/office/drawing/2014/main" id="{1D620DA4-233E-4197-855B-038CAF42BF68}"/>
              </a:ext>
            </a:extLst>
          </p:cNvPr>
          <p:cNvSpPr>
            <a:spLocks noGrp="1"/>
          </p:cNvSpPr>
          <p:nvPr>
            <p:ph type="body" sz="quarter" idx="48" hasCustomPrompt="1"/>
          </p:nvPr>
        </p:nvSpPr>
        <p:spPr>
          <a:xfrm>
            <a:off x="4793723" y="1900906"/>
            <a:ext cx="1280160" cy="1280160"/>
          </a:xfrm>
          <a:prstGeom prst="ellipse">
            <a:avLst/>
          </a:prstGeom>
          <a:solidFill>
            <a:schemeClr val="bg2"/>
          </a:solidFill>
          <a:ln>
            <a:noFill/>
          </a:ln>
        </p:spPr>
        <p:txBody>
          <a:bodyPr anchor="ctr"/>
          <a:lstStyle>
            <a:lvl1pPr algn="ctr">
              <a:defRPr sz="1400" cap="none" baseline="0">
                <a:solidFill>
                  <a:schemeClr val="tx1"/>
                </a:solidFill>
                <a:latin typeface="+mn-lt"/>
              </a:defRPr>
            </a:lvl1pPr>
            <a:lvl2pPr>
              <a:buNone/>
              <a:defRPr/>
            </a:lvl2pPr>
            <a:lvl5pPr marL="917575" indent="0">
              <a:buNone/>
              <a:defRPr/>
            </a:lvl5pPr>
          </a:lstStyle>
          <a:p>
            <a:pPr lvl="0"/>
            <a:r>
              <a:rPr lang="en-US"/>
              <a:t>Text</a:t>
            </a:r>
          </a:p>
        </p:txBody>
      </p:sp>
      <p:sp>
        <p:nvSpPr>
          <p:cNvPr id="69" name="Text Placeholder 6">
            <a:extLst>
              <a:ext uri="{FF2B5EF4-FFF2-40B4-BE49-F238E27FC236}">
                <a16:creationId xmlns:a16="http://schemas.microsoft.com/office/drawing/2014/main" id="{409EDF5E-B51E-4E8C-8039-2CF59CB2C05D}"/>
              </a:ext>
            </a:extLst>
          </p:cNvPr>
          <p:cNvSpPr>
            <a:spLocks noGrp="1"/>
          </p:cNvSpPr>
          <p:nvPr>
            <p:ph type="body" sz="quarter" idx="49" hasCustomPrompt="1"/>
          </p:nvPr>
        </p:nvSpPr>
        <p:spPr>
          <a:xfrm>
            <a:off x="6286281" y="1405436"/>
            <a:ext cx="1280160" cy="1280160"/>
          </a:xfrm>
          <a:prstGeom prst="ellipse">
            <a:avLst/>
          </a:prstGeom>
          <a:solidFill>
            <a:schemeClr val="bg2"/>
          </a:solidFill>
          <a:ln>
            <a:noFill/>
          </a:ln>
        </p:spPr>
        <p:txBody>
          <a:bodyPr anchor="ctr"/>
          <a:lstStyle>
            <a:lvl1pPr algn="ctr">
              <a:defRPr sz="1400" cap="none" baseline="0">
                <a:solidFill>
                  <a:schemeClr val="tx1"/>
                </a:solidFill>
                <a:latin typeface="+mn-lt"/>
              </a:defRPr>
            </a:lvl1pPr>
            <a:lvl2pPr>
              <a:buNone/>
              <a:defRPr/>
            </a:lvl2pPr>
            <a:lvl5pPr marL="917575" indent="0">
              <a:buNone/>
              <a:defRPr/>
            </a:lvl5pPr>
          </a:lstStyle>
          <a:p>
            <a:pPr lvl="0"/>
            <a:r>
              <a:rPr lang="en-US"/>
              <a:t>Text</a:t>
            </a:r>
          </a:p>
        </p:txBody>
      </p:sp>
      <p:sp>
        <p:nvSpPr>
          <p:cNvPr id="70" name="Text Box 12">
            <a:extLst>
              <a:ext uri="{FF2B5EF4-FFF2-40B4-BE49-F238E27FC236}">
                <a16:creationId xmlns:a16="http://schemas.microsoft.com/office/drawing/2014/main" id="{A39F684A-7BF3-48CC-9A67-7E6912962DCC}"/>
              </a:ext>
            </a:extLst>
          </p:cNvPr>
          <p:cNvSpPr txBox="1">
            <a:spLocks noChangeArrowheads="1"/>
          </p:cNvSpPr>
          <p:nvPr userDrawn="1"/>
        </p:nvSpPr>
        <p:spPr bwMode="auto">
          <a:xfrm>
            <a:off x="13937234" y="1744215"/>
            <a:ext cx="4655713" cy="3277728"/>
          </a:xfrm>
          <a:prstGeom prst="rect">
            <a:avLst/>
          </a:prstGeom>
          <a:solidFill>
            <a:schemeClr val="accent1"/>
          </a:solidFill>
          <a:ln w="6350" algn="ctr">
            <a:noFill/>
            <a:miter lim="800000"/>
            <a:headEnd/>
            <a:tailEnd/>
          </a:ln>
        </p:spPr>
        <p:txBody>
          <a:bodyPr wrap="square" lIns="88900" tIns="88900" rIns="88900" bIns="88900">
            <a:noAutofit/>
          </a:bodyPr>
          <a:lstStyle/>
          <a:p>
            <a:pPr marL="0" indent="0" fontAlgn="ctr">
              <a:buClr>
                <a:srgbClr val="93835B"/>
              </a:buClr>
              <a:buSzPct val="130000"/>
              <a:buNone/>
              <a:defRPr/>
            </a:pPr>
            <a:r>
              <a:rPr lang="en-US" sz="1200" b="1">
                <a:solidFill>
                  <a:schemeClr val="bg1"/>
                </a:solidFill>
                <a:latin typeface="+mn-lt"/>
                <a:ea typeface="ＭＳ Ｐゴシック" pitchFamily="50" charset="-128"/>
              </a:rPr>
              <a:t>Tip! </a:t>
            </a:r>
            <a:r>
              <a:rPr lang="en-US" sz="1200">
                <a:solidFill>
                  <a:schemeClr val="bg1"/>
                </a:solidFill>
                <a:latin typeface="+mn-lt"/>
                <a:ea typeface="ＭＳ Ｐゴシック" pitchFamily="50" charset="-128"/>
              </a:rPr>
              <a:t>Use the Connectors under AutoShapes to connect additional boxes. Use Align and Distribute in the Draw toolbar to properly position the boxes on the page. Work from right to left: first align, then distribute</a:t>
            </a:r>
          </a:p>
          <a:p>
            <a:pPr marL="0" indent="0" fontAlgn="ctr">
              <a:buClr>
                <a:srgbClr val="93835B"/>
              </a:buClr>
              <a:buSzPct val="130000"/>
              <a:buNone/>
              <a:defRPr/>
            </a:pPr>
            <a:endParaRPr lang="en-US" sz="1200">
              <a:solidFill>
                <a:schemeClr val="bg1"/>
              </a:solidFill>
              <a:latin typeface="+mn-lt"/>
              <a:ea typeface="ＭＳ Ｐゴシック" pitchFamily="50" charset="-128"/>
            </a:endParaRPr>
          </a:p>
          <a:p>
            <a:pPr marL="0" indent="0" fontAlgn="ctr">
              <a:buClr>
                <a:srgbClr val="93835B"/>
              </a:buClr>
              <a:buSzPct val="130000"/>
              <a:buNone/>
              <a:defRPr/>
            </a:pPr>
            <a:r>
              <a:rPr lang="en-US" sz="1200">
                <a:solidFill>
                  <a:schemeClr val="bg1"/>
                </a:solidFill>
                <a:latin typeface="+mj-lt"/>
                <a:ea typeface="ＭＳ Ｐゴシック" pitchFamily="50" charset="-128"/>
              </a:rPr>
              <a:t>TO FILL ANY OF THESE SHAPES WITH A PICTURE:</a:t>
            </a:r>
          </a:p>
          <a:p>
            <a:pPr marL="0" indent="0" fontAlgn="ctr">
              <a:buClr>
                <a:srgbClr val="93835B"/>
              </a:buClr>
              <a:buSzPct val="130000"/>
              <a:buFont typeface="+mj-lt"/>
              <a:buNone/>
              <a:defRPr/>
            </a:pPr>
            <a:r>
              <a:rPr lang="en-US" sz="1200">
                <a:solidFill>
                  <a:schemeClr val="bg1"/>
                </a:solidFill>
                <a:latin typeface="+mn-lt"/>
                <a:ea typeface="ＭＳ Ｐゴシック" pitchFamily="50" charset="-128"/>
              </a:rPr>
              <a:t>Right click on the shape</a:t>
            </a:r>
          </a:p>
          <a:p>
            <a:pPr marL="0" indent="0" fontAlgn="ctr">
              <a:buClr>
                <a:srgbClr val="93835B"/>
              </a:buClr>
              <a:buSzPct val="130000"/>
              <a:buFont typeface="+mj-lt"/>
              <a:buNone/>
              <a:defRPr/>
            </a:pPr>
            <a:r>
              <a:rPr lang="en-US" sz="1200">
                <a:solidFill>
                  <a:schemeClr val="bg1"/>
                </a:solidFill>
                <a:latin typeface="+mn-lt"/>
                <a:ea typeface="ＭＳ Ｐゴシック" pitchFamily="50" charset="-128"/>
              </a:rPr>
              <a:t>Choose Format Shape</a:t>
            </a:r>
          </a:p>
          <a:p>
            <a:pPr marL="0" indent="0" fontAlgn="ctr">
              <a:buClr>
                <a:srgbClr val="93835B"/>
              </a:buClr>
              <a:buSzPct val="130000"/>
              <a:buFont typeface="+mj-lt"/>
              <a:buNone/>
              <a:defRPr/>
            </a:pPr>
            <a:r>
              <a:rPr lang="en-US" sz="1200">
                <a:solidFill>
                  <a:schemeClr val="bg1"/>
                </a:solidFill>
                <a:latin typeface="+mn-lt"/>
                <a:ea typeface="ＭＳ Ｐゴシック" pitchFamily="50" charset="-128"/>
              </a:rPr>
              <a:t>In the Format Shape Task Pan, choose Picture or texture fill</a:t>
            </a:r>
          </a:p>
          <a:p>
            <a:pPr marL="0" indent="0" fontAlgn="ctr">
              <a:buClr>
                <a:srgbClr val="93835B"/>
              </a:buClr>
              <a:buSzPct val="130000"/>
              <a:buFont typeface="+mj-lt"/>
              <a:buNone/>
              <a:defRPr/>
            </a:pPr>
            <a:r>
              <a:rPr lang="en-US" sz="1200">
                <a:solidFill>
                  <a:schemeClr val="bg1"/>
                </a:solidFill>
                <a:latin typeface="+mn-lt"/>
                <a:ea typeface="ＭＳ Ｐゴシック" pitchFamily="50" charset="-128"/>
              </a:rPr>
              <a:t>Below that, choose Insert picture from &gt; File…</a:t>
            </a:r>
          </a:p>
          <a:p>
            <a:pPr marL="0" indent="0" fontAlgn="ctr">
              <a:buClr>
                <a:srgbClr val="93835B"/>
              </a:buClr>
              <a:buSzPct val="130000"/>
              <a:buFont typeface="+mj-lt"/>
              <a:buNone/>
              <a:defRPr/>
            </a:pPr>
            <a:r>
              <a:rPr lang="en-US" sz="1200">
                <a:solidFill>
                  <a:schemeClr val="bg1"/>
                </a:solidFill>
                <a:latin typeface="+mn-lt"/>
                <a:ea typeface="ＭＳ Ｐゴシック" pitchFamily="50" charset="-128"/>
              </a:rPr>
              <a:t>Navigate to picture location &gt; Select picture &gt; Insert</a:t>
            </a:r>
          </a:p>
          <a:p>
            <a:pPr marL="0" indent="0" fontAlgn="ctr">
              <a:buClr>
                <a:srgbClr val="93835B"/>
              </a:buClr>
              <a:buSzPct val="130000"/>
              <a:buFont typeface="+mj-lt"/>
              <a:buNone/>
              <a:defRPr/>
            </a:pPr>
            <a:r>
              <a:rPr lang="en-US" sz="1200">
                <a:solidFill>
                  <a:schemeClr val="bg1"/>
                </a:solidFill>
                <a:latin typeface="+mn-lt"/>
                <a:ea typeface="ＭＳ Ｐゴシック" pitchFamily="50" charset="-128"/>
              </a:rPr>
              <a:t>Use Crop options as needed </a:t>
            </a:r>
          </a:p>
          <a:p>
            <a:pPr marL="0" indent="0" fontAlgn="ctr">
              <a:buClr>
                <a:srgbClr val="93835B"/>
              </a:buClr>
              <a:buSzPct val="130000"/>
              <a:buFont typeface="+mj-lt"/>
              <a:buNone/>
              <a:defRPr/>
            </a:pPr>
            <a:endParaRPr lang="en-US" sz="1200">
              <a:solidFill>
                <a:schemeClr val="bg1"/>
              </a:solidFill>
              <a:latin typeface="+mn-lt"/>
              <a:ea typeface="ＭＳ Ｐゴシック" pitchFamily="50" charset="-128"/>
            </a:endParaRPr>
          </a:p>
        </p:txBody>
      </p:sp>
    </p:spTree>
    <p:extLst>
      <p:ext uri="{BB962C8B-B14F-4D97-AF65-F5344CB8AC3E}">
        <p14:creationId xmlns:p14="http://schemas.microsoft.com/office/powerpoint/2010/main" val="27274174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1152"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 4-Step Info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E4B68-81F5-424E-9E93-EA4BEEAEAA54}"/>
              </a:ext>
            </a:extLst>
          </p:cNvPr>
          <p:cNvSpPr>
            <a:spLocks noGrp="1"/>
          </p:cNvSpPr>
          <p:nvPr>
            <p:ph type="title" hasCustomPrompt="1"/>
          </p:nvPr>
        </p:nvSpPr>
        <p:spPr>
          <a:xfrm>
            <a:off x="525147" y="118873"/>
            <a:ext cx="11462327" cy="290531"/>
          </a:xfrm>
        </p:spPr>
        <p:txBody>
          <a:bodyPr/>
          <a:lstStyle>
            <a:lvl1pPr>
              <a:defRPr/>
            </a:lvl1pPr>
          </a:lstStyle>
          <a:p>
            <a:r>
              <a:rPr lang="en-US"/>
              <a:t>Type page title in all caps – one line only</a:t>
            </a:r>
          </a:p>
        </p:txBody>
      </p:sp>
      <p:sp>
        <p:nvSpPr>
          <p:cNvPr id="3" name="Date Placeholder 2">
            <a:extLst>
              <a:ext uri="{FF2B5EF4-FFF2-40B4-BE49-F238E27FC236}">
                <a16:creationId xmlns:a16="http://schemas.microsoft.com/office/drawing/2014/main" id="{5224D370-30F8-4701-B9EB-078E4BE4D526}"/>
              </a:ext>
            </a:extLst>
          </p:cNvPr>
          <p:cNvSpPr>
            <a:spLocks noGrp="1"/>
          </p:cNvSpPr>
          <p:nvPr>
            <p:ph type="dt" sz="half" idx="10"/>
          </p:nvPr>
        </p:nvSpPr>
        <p:spPr/>
        <p:txBody>
          <a:bodyPr/>
          <a:lstStyle/>
          <a:p>
            <a:fld id="{2E507401-2869-4C22-A302-5EC7CC6BB3E4}" type="datetime1">
              <a:rPr lang="en-US" smtClean="0"/>
              <a:t>6/16/2022</a:t>
            </a:fld>
            <a:endParaRPr lang="en-US"/>
          </a:p>
        </p:txBody>
      </p:sp>
      <p:sp>
        <p:nvSpPr>
          <p:cNvPr id="4" name="Footer Placeholder 3">
            <a:extLst>
              <a:ext uri="{FF2B5EF4-FFF2-40B4-BE49-F238E27FC236}">
                <a16:creationId xmlns:a16="http://schemas.microsoft.com/office/drawing/2014/main" id="{EA8D875F-D0B4-4D63-B404-6A34E3FE5F2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2E962B6-C6A8-49C0-8016-6637D4F1357D}"/>
              </a:ext>
            </a:extLst>
          </p:cNvPr>
          <p:cNvSpPr>
            <a:spLocks noGrp="1"/>
          </p:cNvSpPr>
          <p:nvPr>
            <p:ph type="sldNum" sz="quarter" idx="12"/>
          </p:nvPr>
        </p:nvSpPr>
        <p:spPr/>
        <p:txBody>
          <a:bodyPr/>
          <a:lstStyle>
            <a:lvl1pPr marL="173736" indent="-173736" algn="l" fontAlgn="ctr">
              <a:buClr>
                <a:srgbClr val="93835B"/>
              </a:buClr>
              <a:buSzPct val="130000"/>
              <a:buFont typeface="Arial" panose="020B0604020202020204" pitchFamily="34" charset="0"/>
              <a:buNone/>
              <a:defRPr/>
            </a:lvl1pPr>
          </a:lstStyle>
          <a:p>
            <a:fld id="{D236D13B-EE26-42DE-B4C0-CDC4EEB81A7E}" type="slidenum">
              <a:rPr lang="en-GB" smtClean="0"/>
              <a:pPr/>
              <a:t>‹#›</a:t>
            </a:fld>
            <a:endParaRPr lang="en-GB"/>
          </a:p>
        </p:txBody>
      </p:sp>
      <p:sp>
        <p:nvSpPr>
          <p:cNvPr id="8" name="Text Placeholder 2">
            <a:extLst>
              <a:ext uri="{FF2B5EF4-FFF2-40B4-BE49-F238E27FC236}">
                <a16:creationId xmlns:a16="http://schemas.microsoft.com/office/drawing/2014/main" id="{B622BFB0-F118-4E77-A4D8-4E82B4DF58D3}"/>
              </a:ext>
            </a:extLst>
          </p:cNvPr>
          <p:cNvSpPr>
            <a:spLocks noGrp="1"/>
          </p:cNvSpPr>
          <p:nvPr>
            <p:ph type="body" idx="1" hasCustomPrompt="1"/>
          </p:nvPr>
        </p:nvSpPr>
        <p:spPr>
          <a:xfrm>
            <a:off x="525147" y="370114"/>
            <a:ext cx="11470702" cy="315686"/>
          </a:xfrm>
        </p:spPr>
        <p:txBody>
          <a:bodyPr>
            <a:noAutofit/>
          </a:bodyPr>
          <a:lstStyle>
            <a:lvl1pPr marL="0" indent="0" algn="l">
              <a:buNone/>
              <a:defRPr sz="1600" b="1" cap="none" baseline="0">
                <a:solidFill>
                  <a:srgbClr val="D5C29F"/>
                </a:solidFill>
                <a:latin typeface="+mn-lt"/>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Type Subtitle in Initial Caps (Cap Each Word) – One Line Only </a:t>
            </a:r>
          </a:p>
        </p:txBody>
      </p:sp>
      <p:sp>
        <p:nvSpPr>
          <p:cNvPr id="9" name="Text Placeholder 6">
            <a:extLst>
              <a:ext uri="{FF2B5EF4-FFF2-40B4-BE49-F238E27FC236}">
                <a16:creationId xmlns:a16="http://schemas.microsoft.com/office/drawing/2014/main" id="{B59AD752-9DA1-4EE0-893D-ACE2AEAB00B9}"/>
              </a:ext>
            </a:extLst>
          </p:cNvPr>
          <p:cNvSpPr>
            <a:spLocks noGrp="1"/>
          </p:cNvSpPr>
          <p:nvPr>
            <p:ph type="body" sz="quarter" idx="16" hasCustomPrompt="1"/>
          </p:nvPr>
        </p:nvSpPr>
        <p:spPr>
          <a:xfrm>
            <a:off x="523394" y="7203865"/>
            <a:ext cx="10022994" cy="492336"/>
          </a:xfrm>
        </p:spPr>
        <p:txBody>
          <a:bodyPr>
            <a:normAutofit/>
          </a:bodyPr>
          <a:lstStyle>
            <a:lvl1pPr marL="0" indent="0">
              <a:spcBef>
                <a:spcPts val="50"/>
              </a:spcBef>
              <a:spcAft>
                <a:spcPts val="50"/>
              </a:spcAft>
              <a:buFont typeface="Arial" panose="020B0604020202020204" pitchFamily="34" charset="0"/>
              <a:buChar char="​"/>
              <a:defRPr sz="800" cap="none" baseline="0">
                <a:solidFill>
                  <a:srgbClr val="6F6F6F"/>
                </a:solidFill>
                <a:latin typeface="+mn-lt"/>
              </a:defRPr>
            </a:lvl1pPr>
          </a:lstStyle>
          <a:p>
            <a:pPr lvl="0"/>
            <a:r>
              <a:rPr lang="en-US"/>
              <a:t>Type footnote here</a:t>
            </a:r>
          </a:p>
        </p:txBody>
      </p:sp>
      <p:sp>
        <p:nvSpPr>
          <p:cNvPr id="38" name="Content Placeholder 6">
            <a:extLst>
              <a:ext uri="{FF2B5EF4-FFF2-40B4-BE49-F238E27FC236}">
                <a16:creationId xmlns:a16="http://schemas.microsoft.com/office/drawing/2014/main" id="{AFFA8958-8653-4D92-A77D-12A939AF5757}"/>
              </a:ext>
            </a:extLst>
          </p:cNvPr>
          <p:cNvSpPr>
            <a:spLocks noGrp="1"/>
          </p:cNvSpPr>
          <p:nvPr>
            <p:ph sz="quarter" idx="29" hasCustomPrompt="1"/>
          </p:nvPr>
        </p:nvSpPr>
        <p:spPr>
          <a:xfrm>
            <a:off x="6800850" y="2850001"/>
            <a:ext cx="2986618" cy="856210"/>
          </a:xfrm>
          <a:prstGeom prst="rect">
            <a:avLst/>
          </a:prstGeom>
          <a:ln w="12700" cap="rnd">
            <a:noFill/>
          </a:ln>
        </p:spPr>
        <p:txBody>
          <a:bodyPr anchor="t"/>
          <a:lstStyle>
            <a:lvl1pPr marL="174625" indent="-174625">
              <a:lnSpc>
                <a:spcPct val="90000"/>
              </a:lnSpc>
              <a:spcBef>
                <a:spcPts val="600"/>
              </a:spcBef>
              <a:spcAft>
                <a:spcPts val="0"/>
              </a:spcAft>
              <a:buClr>
                <a:schemeClr val="accent3"/>
              </a:buClr>
              <a:buSzPct val="130000"/>
              <a:buFont typeface="Arial" panose="020B0604020202020204" pitchFamily="34" charset="0"/>
              <a:buChar char="•"/>
              <a:defRPr cap="none" baseline="0">
                <a:solidFill>
                  <a:schemeClr val="tx1"/>
                </a:solidFill>
                <a:latin typeface="+mn-lt"/>
              </a:defRPr>
            </a:lvl1pPr>
            <a:lvl2pPr marL="627063" indent="-169863">
              <a:lnSpc>
                <a:spcPct val="90000"/>
              </a:lnSpc>
              <a:spcBef>
                <a:spcPts val="600"/>
              </a:spcBef>
              <a:spcAft>
                <a:spcPts val="0"/>
              </a:spcAft>
              <a:buClr>
                <a:schemeClr val="accent3"/>
              </a:buClr>
              <a:buSzPct val="90000"/>
              <a:buFont typeface="Arial" panose="020B0604020202020204" pitchFamily="34" charset="0"/>
              <a:buChar char="›"/>
              <a:defRPr>
                <a:solidFill>
                  <a:schemeClr val="tx1"/>
                </a:solidFill>
              </a:defRPr>
            </a:lvl2pPr>
            <a:lvl3pPr marL="1084263" indent="-171450">
              <a:lnSpc>
                <a:spcPct val="90000"/>
              </a:lnSpc>
              <a:spcBef>
                <a:spcPts val="600"/>
              </a:spcBef>
              <a:spcAft>
                <a:spcPts val="0"/>
              </a:spcAft>
              <a:buClr>
                <a:srgbClr val="93835B"/>
              </a:buClr>
              <a:buSzPct val="90000"/>
              <a:buFont typeface="Wingdings" panose="05000000000000000000" pitchFamily="2" charset="2"/>
              <a:buChar char="§"/>
              <a:defRPr/>
            </a:lvl3pPr>
            <a:lvl4pPr marL="1487488" indent="-171450">
              <a:lnSpc>
                <a:spcPct val="90000"/>
              </a:lnSpc>
              <a:spcBef>
                <a:spcPts val="600"/>
              </a:spcBef>
              <a:spcAft>
                <a:spcPts val="0"/>
              </a:spcAft>
              <a:buClr>
                <a:srgbClr val="93835B"/>
              </a:buClr>
              <a:defRPr/>
            </a:lvl4pPr>
            <a:lvl5pPr marL="1998663" indent="-171450">
              <a:lnSpc>
                <a:spcPct val="90000"/>
              </a:lnSpc>
              <a:spcBef>
                <a:spcPts val="600"/>
              </a:spcBef>
              <a:spcAft>
                <a:spcPts val="0"/>
              </a:spcAft>
              <a:buClr>
                <a:srgbClr val="93835B"/>
              </a:buClr>
              <a:defRPr/>
            </a:lvl5pPr>
          </a:lstStyle>
          <a:p>
            <a:pPr lvl="0"/>
            <a:r>
              <a:rPr lang="en-US"/>
              <a:t>Type text here </a:t>
            </a:r>
          </a:p>
          <a:p>
            <a:pPr lvl="1"/>
            <a:r>
              <a:rPr lang="en-US"/>
              <a:t>Level two</a:t>
            </a:r>
          </a:p>
        </p:txBody>
      </p:sp>
      <p:sp>
        <p:nvSpPr>
          <p:cNvPr id="42" name="Content Placeholder 6">
            <a:extLst>
              <a:ext uri="{FF2B5EF4-FFF2-40B4-BE49-F238E27FC236}">
                <a16:creationId xmlns:a16="http://schemas.microsoft.com/office/drawing/2014/main" id="{78D3B226-7088-468C-9979-D2200156EF97}"/>
              </a:ext>
            </a:extLst>
          </p:cNvPr>
          <p:cNvSpPr>
            <a:spLocks noGrp="1"/>
          </p:cNvSpPr>
          <p:nvPr>
            <p:ph sz="quarter" idx="33" hasCustomPrompt="1"/>
          </p:nvPr>
        </p:nvSpPr>
        <p:spPr>
          <a:xfrm>
            <a:off x="3667029" y="3407404"/>
            <a:ext cx="3032415" cy="366792"/>
          </a:xfrm>
          <a:prstGeom prst="callout1">
            <a:avLst>
              <a:gd name="adj1" fmla="val 87086"/>
              <a:gd name="adj2" fmla="val 35"/>
              <a:gd name="adj3" fmla="val 87066"/>
              <a:gd name="adj4" fmla="val 99949"/>
            </a:avLst>
          </a:prstGeom>
          <a:ln w="12700" cap="rnd">
            <a:noFill/>
          </a:ln>
        </p:spPr>
        <p:txBody>
          <a:bodyPr tIns="91440" anchor="t"/>
          <a:lstStyle>
            <a:lvl1pPr marL="0" indent="0">
              <a:lnSpc>
                <a:spcPct val="90000"/>
              </a:lnSpc>
              <a:spcBef>
                <a:spcPts val="600"/>
              </a:spcBef>
              <a:spcAft>
                <a:spcPts val="0"/>
              </a:spcAft>
              <a:buClr>
                <a:srgbClr val="93835B"/>
              </a:buClr>
              <a:buSzPct val="130000"/>
              <a:buFontTx/>
              <a:buNone/>
              <a:defRPr cap="all" baseline="0">
                <a:solidFill>
                  <a:schemeClr val="tx1"/>
                </a:solidFill>
                <a:latin typeface="Gotham Medium" panose="02000604030000020004" pitchFamily="50" charset="0"/>
              </a:defRPr>
            </a:lvl1pPr>
            <a:lvl2pPr marL="627063" indent="-169863">
              <a:lnSpc>
                <a:spcPct val="90000"/>
              </a:lnSpc>
              <a:spcBef>
                <a:spcPts val="600"/>
              </a:spcBef>
              <a:spcAft>
                <a:spcPts val="0"/>
              </a:spcAft>
              <a:buClr>
                <a:srgbClr val="93835B"/>
              </a:buClr>
              <a:buSzPct val="90000"/>
              <a:buFont typeface="Wingdings" panose="05000000000000000000" pitchFamily="2" charset="2"/>
              <a:buChar char="§"/>
              <a:defRPr>
                <a:solidFill>
                  <a:schemeClr val="tx2"/>
                </a:solidFill>
              </a:defRPr>
            </a:lvl2pPr>
            <a:lvl3pPr marL="1084263" indent="-171450">
              <a:lnSpc>
                <a:spcPct val="90000"/>
              </a:lnSpc>
              <a:spcBef>
                <a:spcPts val="600"/>
              </a:spcBef>
              <a:spcAft>
                <a:spcPts val="0"/>
              </a:spcAft>
              <a:buClr>
                <a:srgbClr val="93835B"/>
              </a:buClr>
              <a:buSzPct val="90000"/>
              <a:buFont typeface="Wingdings" panose="05000000000000000000" pitchFamily="2" charset="2"/>
              <a:buChar char="§"/>
              <a:defRPr/>
            </a:lvl3pPr>
            <a:lvl4pPr marL="1487488" indent="-171450">
              <a:lnSpc>
                <a:spcPct val="90000"/>
              </a:lnSpc>
              <a:spcBef>
                <a:spcPts val="600"/>
              </a:spcBef>
              <a:spcAft>
                <a:spcPts val="0"/>
              </a:spcAft>
              <a:buClr>
                <a:srgbClr val="93835B"/>
              </a:buClr>
              <a:defRPr/>
            </a:lvl4pPr>
            <a:lvl5pPr marL="1998663" indent="-171450">
              <a:lnSpc>
                <a:spcPct val="90000"/>
              </a:lnSpc>
              <a:spcBef>
                <a:spcPts val="600"/>
              </a:spcBef>
              <a:spcAft>
                <a:spcPts val="0"/>
              </a:spcAft>
              <a:buClr>
                <a:srgbClr val="93835B"/>
              </a:buClr>
              <a:defRPr/>
            </a:lvl5pPr>
          </a:lstStyle>
          <a:p>
            <a:pPr lvl="0"/>
            <a:r>
              <a:rPr lang="en-US"/>
              <a:t>Step TWO</a:t>
            </a:r>
          </a:p>
        </p:txBody>
      </p:sp>
      <p:sp>
        <p:nvSpPr>
          <p:cNvPr id="43" name="Content Placeholder 6">
            <a:extLst>
              <a:ext uri="{FF2B5EF4-FFF2-40B4-BE49-F238E27FC236}">
                <a16:creationId xmlns:a16="http://schemas.microsoft.com/office/drawing/2014/main" id="{7F2E13BB-1586-4608-93D4-FE1C14B81D2D}"/>
              </a:ext>
            </a:extLst>
          </p:cNvPr>
          <p:cNvSpPr>
            <a:spLocks noGrp="1"/>
          </p:cNvSpPr>
          <p:nvPr>
            <p:ph sz="quarter" idx="38" hasCustomPrompt="1"/>
          </p:nvPr>
        </p:nvSpPr>
        <p:spPr>
          <a:xfrm>
            <a:off x="595360" y="4771216"/>
            <a:ext cx="3016060" cy="856210"/>
          </a:xfrm>
          <a:prstGeom prst="rect">
            <a:avLst/>
          </a:prstGeom>
          <a:ln w="12700" cap="rnd">
            <a:noFill/>
          </a:ln>
        </p:spPr>
        <p:txBody>
          <a:bodyPr anchor="t"/>
          <a:lstStyle>
            <a:lvl1pPr marL="169863" indent="-169863">
              <a:lnSpc>
                <a:spcPct val="90000"/>
              </a:lnSpc>
              <a:spcBef>
                <a:spcPts val="600"/>
              </a:spcBef>
              <a:spcAft>
                <a:spcPts val="0"/>
              </a:spcAft>
              <a:buClr>
                <a:schemeClr val="accent3"/>
              </a:buClr>
              <a:buSzPct val="130000"/>
              <a:buFont typeface="Arial" panose="020B0604020202020204" pitchFamily="34" charset="0"/>
              <a:buChar char="•"/>
              <a:defRPr cap="none" baseline="0">
                <a:solidFill>
                  <a:schemeClr val="tx1"/>
                </a:solidFill>
                <a:latin typeface="+mn-lt"/>
              </a:defRPr>
            </a:lvl1pPr>
            <a:lvl2pPr marL="627063" indent="-169863">
              <a:lnSpc>
                <a:spcPct val="90000"/>
              </a:lnSpc>
              <a:spcBef>
                <a:spcPts val="600"/>
              </a:spcBef>
              <a:spcAft>
                <a:spcPts val="0"/>
              </a:spcAft>
              <a:buClr>
                <a:schemeClr val="accent3"/>
              </a:buClr>
              <a:buSzPct val="90000"/>
              <a:buFont typeface="Arial" panose="020B0604020202020204" pitchFamily="34" charset="0"/>
              <a:buChar char="›"/>
              <a:defRPr>
                <a:solidFill>
                  <a:schemeClr val="tx1"/>
                </a:solidFill>
              </a:defRPr>
            </a:lvl2pPr>
            <a:lvl3pPr marL="1084263" indent="-171450">
              <a:lnSpc>
                <a:spcPct val="90000"/>
              </a:lnSpc>
              <a:spcBef>
                <a:spcPts val="600"/>
              </a:spcBef>
              <a:spcAft>
                <a:spcPts val="0"/>
              </a:spcAft>
              <a:buClr>
                <a:srgbClr val="93835B"/>
              </a:buClr>
              <a:buSzPct val="90000"/>
              <a:buFont typeface="Wingdings" panose="05000000000000000000" pitchFamily="2" charset="2"/>
              <a:buChar char="§"/>
              <a:defRPr/>
            </a:lvl3pPr>
            <a:lvl4pPr marL="1487488" indent="-171450">
              <a:lnSpc>
                <a:spcPct val="90000"/>
              </a:lnSpc>
              <a:spcBef>
                <a:spcPts val="600"/>
              </a:spcBef>
              <a:spcAft>
                <a:spcPts val="0"/>
              </a:spcAft>
              <a:buClr>
                <a:srgbClr val="93835B"/>
              </a:buClr>
              <a:defRPr/>
            </a:lvl4pPr>
            <a:lvl5pPr marL="1998663" indent="-171450">
              <a:lnSpc>
                <a:spcPct val="90000"/>
              </a:lnSpc>
              <a:spcBef>
                <a:spcPts val="600"/>
              </a:spcBef>
              <a:spcAft>
                <a:spcPts val="0"/>
              </a:spcAft>
              <a:buClr>
                <a:srgbClr val="93835B"/>
              </a:buClr>
              <a:defRPr/>
            </a:lvl5pPr>
          </a:lstStyle>
          <a:p>
            <a:pPr lvl="0"/>
            <a:r>
              <a:rPr lang="en-US"/>
              <a:t>Type text here </a:t>
            </a:r>
          </a:p>
          <a:p>
            <a:pPr lvl="1"/>
            <a:r>
              <a:rPr lang="en-US"/>
              <a:t>Level two</a:t>
            </a:r>
          </a:p>
        </p:txBody>
      </p:sp>
      <p:sp>
        <p:nvSpPr>
          <p:cNvPr id="45" name="Content Placeholder 6">
            <a:extLst>
              <a:ext uri="{FF2B5EF4-FFF2-40B4-BE49-F238E27FC236}">
                <a16:creationId xmlns:a16="http://schemas.microsoft.com/office/drawing/2014/main" id="{9848CF94-66E0-413D-91B5-AB51AA33BD94}"/>
              </a:ext>
            </a:extLst>
          </p:cNvPr>
          <p:cNvSpPr>
            <a:spLocks noGrp="1"/>
          </p:cNvSpPr>
          <p:nvPr>
            <p:ph sz="quarter" idx="40" hasCustomPrompt="1"/>
          </p:nvPr>
        </p:nvSpPr>
        <p:spPr>
          <a:xfrm>
            <a:off x="3683386" y="3805653"/>
            <a:ext cx="3032415" cy="856210"/>
          </a:xfrm>
          <a:prstGeom prst="rect">
            <a:avLst/>
          </a:prstGeom>
          <a:ln w="12700" cap="rnd">
            <a:noFill/>
          </a:ln>
        </p:spPr>
        <p:txBody>
          <a:bodyPr anchor="t"/>
          <a:lstStyle>
            <a:lvl1pPr marL="169863" indent="-169863">
              <a:lnSpc>
                <a:spcPct val="90000"/>
              </a:lnSpc>
              <a:spcBef>
                <a:spcPts val="600"/>
              </a:spcBef>
              <a:spcAft>
                <a:spcPts val="0"/>
              </a:spcAft>
              <a:buClr>
                <a:schemeClr val="accent3"/>
              </a:buClr>
              <a:buSzPct val="130000"/>
              <a:buFont typeface="Arial" panose="020B0604020202020204" pitchFamily="34" charset="0"/>
              <a:buChar char="•"/>
              <a:defRPr cap="none" baseline="0">
                <a:solidFill>
                  <a:schemeClr val="tx1"/>
                </a:solidFill>
                <a:latin typeface="+mn-lt"/>
              </a:defRPr>
            </a:lvl1pPr>
            <a:lvl2pPr marL="627063" indent="-169863">
              <a:lnSpc>
                <a:spcPct val="90000"/>
              </a:lnSpc>
              <a:spcBef>
                <a:spcPts val="600"/>
              </a:spcBef>
              <a:spcAft>
                <a:spcPts val="0"/>
              </a:spcAft>
              <a:buClr>
                <a:schemeClr val="accent3"/>
              </a:buClr>
              <a:buSzPct val="90000"/>
              <a:buFont typeface="Arial" panose="020B0604020202020204" pitchFamily="34" charset="0"/>
              <a:buChar char="›"/>
              <a:defRPr>
                <a:solidFill>
                  <a:schemeClr val="tx1"/>
                </a:solidFill>
              </a:defRPr>
            </a:lvl2pPr>
            <a:lvl3pPr marL="1084263" indent="-171450">
              <a:lnSpc>
                <a:spcPct val="90000"/>
              </a:lnSpc>
              <a:spcBef>
                <a:spcPts val="600"/>
              </a:spcBef>
              <a:spcAft>
                <a:spcPts val="0"/>
              </a:spcAft>
              <a:buClr>
                <a:srgbClr val="93835B"/>
              </a:buClr>
              <a:buSzPct val="90000"/>
              <a:buFont typeface="Wingdings" panose="05000000000000000000" pitchFamily="2" charset="2"/>
              <a:buChar char="§"/>
              <a:defRPr/>
            </a:lvl3pPr>
            <a:lvl4pPr marL="1487488" indent="-171450">
              <a:lnSpc>
                <a:spcPct val="90000"/>
              </a:lnSpc>
              <a:spcBef>
                <a:spcPts val="600"/>
              </a:spcBef>
              <a:spcAft>
                <a:spcPts val="0"/>
              </a:spcAft>
              <a:buClr>
                <a:srgbClr val="93835B"/>
              </a:buClr>
              <a:defRPr/>
            </a:lvl4pPr>
            <a:lvl5pPr marL="1998663" indent="-171450">
              <a:lnSpc>
                <a:spcPct val="90000"/>
              </a:lnSpc>
              <a:spcBef>
                <a:spcPts val="600"/>
              </a:spcBef>
              <a:spcAft>
                <a:spcPts val="0"/>
              </a:spcAft>
              <a:buClr>
                <a:srgbClr val="93835B"/>
              </a:buClr>
              <a:defRPr/>
            </a:lvl5pPr>
          </a:lstStyle>
          <a:p>
            <a:pPr lvl="0"/>
            <a:r>
              <a:rPr lang="en-US"/>
              <a:t>Type text here </a:t>
            </a:r>
          </a:p>
          <a:p>
            <a:pPr lvl="1"/>
            <a:r>
              <a:rPr lang="en-US"/>
              <a:t>Level two</a:t>
            </a:r>
          </a:p>
        </p:txBody>
      </p:sp>
      <p:sp>
        <p:nvSpPr>
          <p:cNvPr id="22" name="Freeform 7">
            <a:extLst>
              <a:ext uri="{FF2B5EF4-FFF2-40B4-BE49-F238E27FC236}">
                <a16:creationId xmlns:a16="http://schemas.microsoft.com/office/drawing/2014/main" id="{EECDADA5-6848-4C54-95D5-1A2ACA2ACBFB}"/>
              </a:ext>
            </a:extLst>
          </p:cNvPr>
          <p:cNvSpPr>
            <a:spLocks/>
          </p:cNvSpPr>
          <p:nvPr userDrawn="1"/>
        </p:nvSpPr>
        <p:spPr bwMode="auto">
          <a:xfrm>
            <a:off x="523394" y="1828800"/>
            <a:ext cx="12352096" cy="3810000"/>
          </a:xfrm>
          <a:custGeom>
            <a:avLst/>
            <a:gdLst>
              <a:gd name="T0" fmla="*/ 0 w 5233"/>
              <a:gd name="T1" fmla="*/ 2147483647 h 1595"/>
              <a:gd name="T2" fmla="*/ 0 w 5233"/>
              <a:gd name="T3" fmla="*/ 2147483647 h 1595"/>
              <a:gd name="T4" fmla="*/ 2147483647 w 5233"/>
              <a:gd name="T5" fmla="*/ 2147483647 h 1595"/>
              <a:gd name="T6" fmla="*/ 2147483647 w 5233"/>
              <a:gd name="T7" fmla="*/ 2147483647 h 1595"/>
              <a:gd name="T8" fmla="*/ 2147483647 w 5233"/>
              <a:gd name="T9" fmla="*/ 2147483647 h 1595"/>
              <a:gd name="T10" fmla="*/ 2147483647 w 5233"/>
              <a:gd name="T11" fmla="*/ 2147483647 h 1595"/>
              <a:gd name="T12" fmla="*/ 2147483647 w 5233"/>
              <a:gd name="T13" fmla="*/ 2147483647 h 1595"/>
              <a:gd name="T14" fmla="*/ 2147483647 w 5233"/>
              <a:gd name="T15" fmla="*/ 0 h 1595"/>
              <a:gd name="T16" fmla="*/ 2147483647 w 5233"/>
              <a:gd name="T17" fmla="*/ 0 h 1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33"/>
              <a:gd name="T28" fmla="*/ 0 h 1595"/>
              <a:gd name="T29" fmla="*/ 5233 w 5233"/>
              <a:gd name="T30" fmla="*/ 1595 h 15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33" h="1595">
                <a:moveTo>
                  <a:pt x="0" y="1594"/>
                </a:moveTo>
                <a:lnTo>
                  <a:pt x="0" y="1195"/>
                </a:lnTo>
                <a:lnTo>
                  <a:pt x="1308" y="1195"/>
                </a:lnTo>
                <a:lnTo>
                  <a:pt x="1308" y="797"/>
                </a:lnTo>
                <a:lnTo>
                  <a:pt x="2616" y="797"/>
                </a:lnTo>
                <a:lnTo>
                  <a:pt x="2616" y="398"/>
                </a:lnTo>
                <a:lnTo>
                  <a:pt x="3924" y="398"/>
                </a:lnTo>
                <a:lnTo>
                  <a:pt x="3924" y="0"/>
                </a:lnTo>
                <a:lnTo>
                  <a:pt x="5232" y="0"/>
                </a:lnTo>
              </a:path>
            </a:pathLst>
          </a:custGeom>
          <a:noFill/>
          <a:ln w="19050" cap="rnd">
            <a:solidFill>
              <a:srgbClr val="317EC2"/>
            </a:solidFill>
            <a:round/>
            <a:headEnd type="none" w="sm" len="sm"/>
            <a:tailEnd type="none" w="sm" len="sm"/>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sz="1800">
              <a:solidFill>
                <a:schemeClr val="tx1"/>
              </a:solidFill>
            </a:endParaRPr>
          </a:p>
        </p:txBody>
      </p:sp>
      <p:sp>
        <p:nvSpPr>
          <p:cNvPr id="23" name="Content Placeholder 6">
            <a:extLst>
              <a:ext uri="{FF2B5EF4-FFF2-40B4-BE49-F238E27FC236}">
                <a16:creationId xmlns:a16="http://schemas.microsoft.com/office/drawing/2014/main" id="{3827182E-52AB-4C2C-8E04-E8A13D9F7B5B}"/>
              </a:ext>
            </a:extLst>
          </p:cNvPr>
          <p:cNvSpPr>
            <a:spLocks noGrp="1"/>
          </p:cNvSpPr>
          <p:nvPr>
            <p:ph sz="quarter" idx="41" hasCustomPrompt="1"/>
          </p:nvPr>
        </p:nvSpPr>
        <p:spPr>
          <a:xfrm>
            <a:off x="595360" y="4364996"/>
            <a:ext cx="3016060" cy="366792"/>
          </a:xfrm>
          <a:prstGeom prst="callout1">
            <a:avLst>
              <a:gd name="adj1" fmla="val 87086"/>
              <a:gd name="adj2" fmla="val 35"/>
              <a:gd name="adj3" fmla="val 87066"/>
              <a:gd name="adj4" fmla="val 99949"/>
            </a:avLst>
          </a:prstGeom>
          <a:ln w="12700" cap="rnd">
            <a:noFill/>
          </a:ln>
        </p:spPr>
        <p:txBody>
          <a:bodyPr tIns="91440" anchor="t"/>
          <a:lstStyle>
            <a:lvl1pPr marL="0" indent="0">
              <a:lnSpc>
                <a:spcPct val="90000"/>
              </a:lnSpc>
              <a:spcBef>
                <a:spcPts val="600"/>
              </a:spcBef>
              <a:spcAft>
                <a:spcPts val="0"/>
              </a:spcAft>
              <a:buClr>
                <a:srgbClr val="93835B"/>
              </a:buClr>
              <a:buSzPct val="130000"/>
              <a:buFontTx/>
              <a:buNone/>
              <a:defRPr cap="all" baseline="0">
                <a:solidFill>
                  <a:schemeClr val="tx1"/>
                </a:solidFill>
                <a:latin typeface="Gotham Medium" panose="02000604030000020004" pitchFamily="50" charset="0"/>
              </a:defRPr>
            </a:lvl1pPr>
            <a:lvl2pPr marL="627063" indent="-169863">
              <a:lnSpc>
                <a:spcPct val="90000"/>
              </a:lnSpc>
              <a:spcBef>
                <a:spcPts val="600"/>
              </a:spcBef>
              <a:spcAft>
                <a:spcPts val="0"/>
              </a:spcAft>
              <a:buClr>
                <a:srgbClr val="93835B"/>
              </a:buClr>
              <a:buSzPct val="90000"/>
              <a:buFont typeface="Wingdings" panose="05000000000000000000" pitchFamily="2" charset="2"/>
              <a:buChar char="§"/>
              <a:defRPr>
                <a:solidFill>
                  <a:schemeClr val="tx2"/>
                </a:solidFill>
              </a:defRPr>
            </a:lvl2pPr>
            <a:lvl3pPr marL="1084263" indent="-171450">
              <a:lnSpc>
                <a:spcPct val="90000"/>
              </a:lnSpc>
              <a:spcBef>
                <a:spcPts val="600"/>
              </a:spcBef>
              <a:spcAft>
                <a:spcPts val="0"/>
              </a:spcAft>
              <a:buClr>
                <a:srgbClr val="93835B"/>
              </a:buClr>
              <a:buSzPct val="90000"/>
              <a:buFont typeface="Wingdings" panose="05000000000000000000" pitchFamily="2" charset="2"/>
              <a:buChar char="§"/>
              <a:defRPr/>
            </a:lvl3pPr>
            <a:lvl4pPr marL="1487488" indent="-171450">
              <a:lnSpc>
                <a:spcPct val="90000"/>
              </a:lnSpc>
              <a:spcBef>
                <a:spcPts val="600"/>
              </a:spcBef>
              <a:spcAft>
                <a:spcPts val="0"/>
              </a:spcAft>
              <a:buClr>
                <a:srgbClr val="93835B"/>
              </a:buClr>
              <a:defRPr/>
            </a:lvl4pPr>
            <a:lvl5pPr marL="1998663" indent="-171450">
              <a:lnSpc>
                <a:spcPct val="90000"/>
              </a:lnSpc>
              <a:spcBef>
                <a:spcPts val="600"/>
              </a:spcBef>
              <a:spcAft>
                <a:spcPts val="0"/>
              </a:spcAft>
              <a:buClr>
                <a:srgbClr val="93835B"/>
              </a:buClr>
              <a:defRPr/>
            </a:lvl5pPr>
          </a:lstStyle>
          <a:p>
            <a:pPr lvl="0"/>
            <a:r>
              <a:rPr lang="en-US"/>
              <a:t>Step One</a:t>
            </a:r>
          </a:p>
        </p:txBody>
      </p:sp>
      <p:sp>
        <p:nvSpPr>
          <p:cNvPr id="24" name="Content Placeholder 6">
            <a:extLst>
              <a:ext uri="{FF2B5EF4-FFF2-40B4-BE49-F238E27FC236}">
                <a16:creationId xmlns:a16="http://schemas.microsoft.com/office/drawing/2014/main" id="{64694E59-89B4-4501-BB05-D6FA440B981B}"/>
              </a:ext>
            </a:extLst>
          </p:cNvPr>
          <p:cNvSpPr>
            <a:spLocks noGrp="1"/>
          </p:cNvSpPr>
          <p:nvPr>
            <p:ph sz="quarter" idx="42" hasCustomPrompt="1"/>
          </p:nvPr>
        </p:nvSpPr>
        <p:spPr>
          <a:xfrm>
            <a:off x="6800849" y="2461925"/>
            <a:ext cx="2986618" cy="366792"/>
          </a:xfrm>
          <a:prstGeom prst="callout1">
            <a:avLst>
              <a:gd name="adj1" fmla="val 87086"/>
              <a:gd name="adj2" fmla="val 35"/>
              <a:gd name="adj3" fmla="val 87066"/>
              <a:gd name="adj4" fmla="val 99949"/>
            </a:avLst>
          </a:prstGeom>
          <a:ln w="12700" cap="rnd">
            <a:noFill/>
          </a:ln>
        </p:spPr>
        <p:txBody>
          <a:bodyPr tIns="91440" anchor="t"/>
          <a:lstStyle>
            <a:lvl1pPr marL="0" indent="0">
              <a:lnSpc>
                <a:spcPct val="90000"/>
              </a:lnSpc>
              <a:spcBef>
                <a:spcPts val="600"/>
              </a:spcBef>
              <a:spcAft>
                <a:spcPts val="0"/>
              </a:spcAft>
              <a:buClr>
                <a:srgbClr val="93835B"/>
              </a:buClr>
              <a:buSzPct val="130000"/>
              <a:buFontTx/>
              <a:buNone/>
              <a:defRPr cap="all" baseline="0">
                <a:solidFill>
                  <a:schemeClr val="tx1"/>
                </a:solidFill>
                <a:latin typeface="Gotham Medium" panose="02000604030000020004" pitchFamily="50" charset="0"/>
              </a:defRPr>
            </a:lvl1pPr>
            <a:lvl2pPr marL="627063" indent="-169863">
              <a:lnSpc>
                <a:spcPct val="90000"/>
              </a:lnSpc>
              <a:spcBef>
                <a:spcPts val="600"/>
              </a:spcBef>
              <a:spcAft>
                <a:spcPts val="0"/>
              </a:spcAft>
              <a:buClr>
                <a:srgbClr val="93835B"/>
              </a:buClr>
              <a:buSzPct val="90000"/>
              <a:buFont typeface="Wingdings" panose="05000000000000000000" pitchFamily="2" charset="2"/>
              <a:buChar char="§"/>
              <a:defRPr>
                <a:solidFill>
                  <a:schemeClr val="tx2"/>
                </a:solidFill>
              </a:defRPr>
            </a:lvl2pPr>
            <a:lvl3pPr marL="1084263" indent="-171450">
              <a:lnSpc>
                <a:spcPct val="90000"/>
              </a:lnSpc>
              <a:spcBef>
                <a:spcPts val="600"/>
              </a:spcBef>
              <a:spcAft>
                <a:spcPts val="0"/>
              </a:spcAft>
              <a:buClr>
                <a:srgbClr val="93835B"/>
              </a:buClr>
              <a:buSzPct val="90000"/>
              <a:buFont typeface="Wingdings" panose="05000000000000000000" pitchFamily="2" charset="2"/>
              <a:buChar char="§"/>
              <a:defRPr/>
            </a:lvl3pPr>
            <a:lvl4pPr marL="1487488" indent="-171450">
              <a:lnSpc>
                <a:spcPct val="90000"/>
              </a:lnSpc>
              <a:spcBef>
                <a:spcPts val="600"/>
              </a:spcBef>
              <a:spcAft>
                <a:spcPts val="0"/>
              </a:spcAft>
              <a:buClr>
                <a:srgbClr val="93835B"/>
              </a:buClr>
              <a:defRPr/>
            </a:lvl4pPr>
            <a:lvl5pPr marL="1998663" indent="-171450">
              <a:lnSpc>
                <a:spcPct val="90000"/>
              </a:lnSpc>
              <a:spcBef>
                <a:spcPts val="600"/>
              </a:spcBef>
              <a:spcAft>
                <a:spcPts val="0"/>
              </a:spcAft>
              <a:buClr>
                <a:srgbClr val="93835B"/>
              </a:buClr>
              <a:defRPr/>
            </a:lvl5pPr>
          </a:lstStyle>
          <a:p>
            <a:pPr lvl="0"/>
            <a:r>
              <a:rPr lang="en-US"/>
              <a:t>Step three</a:t>
            </a:r>
          </a:p>
        </p:txBody>
      </p:sp>
      <p:sp>
        <p:nvSpPr>
          <p:cNvPr id="25" name="Content Placeholder 6">
            <a:extLst>
              <a:ext uri="{FF2B5EF4-FFF2-40B4-BE49-F238E27FC236}">
                <a16:creationId xmlns:a16="http://schemas.microsoft.com/office/drawing/2014/main" id="{787EE91D-1DB7-4E24-A091-10E2B1C8FD0F}"/>
              </a:ext>
            </a:extLst>
          </p:cNvPr>
          <p:cNvSpPr>
            <a:spLocks noGrp="1"/>
          </p:cNvSpPr>
          <p:nvPr>
            <p:ph sz="quarter" idx="43" hasCustomPrompt="1"/>
          </p:nvPr>
        </p:nvSpPr>
        <p:spPr>
          <a:xfrm>
            <a:off x="9787467" y="1483996"/>
            <a:ext cx="3088026" cy="366792"/>
          </a:xfrm>
          <a:prstGeom prst="callout1">
            <a:avLst>
              <a:gd name="adj1" fmla="val 87086"/>
              <a:gd name="adj2" fmla="val 35"/>
              <a:gd name="adj3" fmla="val 87066"/>
              <a:gd name="adj4" fmla="val 99949"/>
            </a:avLst>
          </a:prstGeom>
          <a:ln w="12700" cap="rnd">
            <a:noFill/>
          </a:ln>
        </p:spPr>
        <p:txBody>
          <a:bodyPr tIns="91440" anchor="t"/>
          <a:lstStyle>
            <a:lvl1pPr marL="0" indent="0">
              <a:lnSpc>
                <a:spcPct val="90000"/>
              </a:lnSpc>
              <a:spcBef>
                <a:spcPts val="600"/>
              </a:spcBef>
              <a:spcAft>
                <a:spcPts val="0"/>
              </a:spcAft>
              <a:buClr>
                <a:srgbClr val="93835B"/>
              </a:buClr>
              <a:buSzPct val="130000"/>
              <a:buFontTx/>
              <a:buNone/>
              <a:defRPr cap="all" baseline="0">
                <a:solidFill>
                  <a:schemeClr val="tx1"/>
                </a:solidFill>
                <a:latin typeface="Gotham Medium" panose="02000604030000020004" pitchFamily="50" charset="0"/>
              </a:defRPr>
            </a:lvl1pPr>
            <a:lvl2pPr marL="627063" indent="-169863">
              <a:lnSpc>
                <a:spcPct val="90000"/>
              </a:lnSpc>
              <a:spcBef>
                <a:spcPts val="600"/>
              </a:spcBef>
              <a:spcAft>
                <a:spcPts val="0"/>
              </a:spcAft>
              <a:buClr>
                <a:srgbClr val="93835B"/>
              </a:buClr>
              <a:buSzPct val="90000"/>
              <a:buFont typeface="Wingdings" panose="05000000000000000000" pitchFamily="2" charset="2"/>
              <a:buChar char="§"/>
              <a:defRPr>
                <a:solidFill>
                  <a:schemeClr val="tx2"/>
                </a:solidFill>
              </a:defRPr>
            </a:lvl2pPr>
            <a:lvl3pPr marL="1084263" indent="-171450">
              <a:lnSpc>
                <a:spcPct val="90000"/>
              </a:lnSpc>
              <a:spcBef>
                <a:spcPts val="600"/>
              </a:spcBef>
              <a:spcAft>
                <a:spcPts val="0"/>
              </a:spcAft>
              <a:buClr>
                <a:srgbClr val="93835B"/>
              </a:buClr>
              <a:buSzPct val="90000"/>
              <a:buFont typeface="Wingdings" panose="05000000000000000000" pitchFamily="2" charset="2"/>
              <a:buChar char="§"/>
              <a:defRPr/>
            </a:lvl3pPr>
            <a:lvl4pPr marL="1487488" indent="-171450">
              <a:lnSpc>
                <a:spcPct val="90000"/>
              </a:lnSpc>
              <a:spcBef>
                <a:spcPts val="600"/>
              </a:spcBef>
              <a:spcAft>
                <a:spcPts val="0"/>
              </a:spcAft>
              <a:buClr>
                <a:srgbClr val="93835B"/>
              </a:buClr>
              <a:defRPr/>
            </a:lvl4pPr>
            <a:lvl5pPr marL="1998663" indent="-171450">
              <a:lnSpc>
                <a:spcPct val="90000"/>
              </a:lnSpc>
              <a:spcBef>
                <a:spcPts val="600"/>
              </a:spcBef>
              <a:spcAft>
                <a:spcPts val="0"/>
              </a:spcAft>
              <a:buClr>
                <a:srgbClr val="93835B"/>
              </a:buClr>
              <a:defRPr/>
            </a:lvl5pPr>
          </a:lstStyle>
          <a:p>
            <a:pPr lvl="0"/>
            <a:r>
              <a:rPr lang="en-US"/>
              <a:t>Step four</a:t>
            </a:r>
          </a:p>
        </p:txBody>
      </p:sp>
      <p:sp>
        <p:nvSpPr>
          <p:cNvPr id="26" name="Content Placeholder 6">
            <a:extLst>
              <a:ext uri="{FF2B5EF4-FFF2-40B4-BE49-F238E27FC236}">
                <a16:creationId xmlns:a16="http://schemas.microsoft.com/office/drawing/2014/main" id="{813CA984-6259-494D-A2E5-41C2437C6F1E}"/>
              </a:ext>
            </a:extLst>
          </p:cNvPr>
          <p:cNvSpPr>
            <a:spLocks noGrp="1"/>
          </p:cNvSpPr>
          <p:nvPr>
            <p:ph sz="quarter" idx="44" hasCustomPrompt="1"/>
          </p:nvPr>
        </p:nvSpPr>
        <p:spPr>
          <a:xfrm>
            <a:off x="9888873" y="1887976"/>
            <a:ext cx="2986618" cy="856210"/>
          </a:xfrm>
          <a:prstGeom prst="rect">
            <a:avLst/>
          </a:prstGeom>
          <a:ln w="12700" cap="rnd">
            <a:noFill/>
          </a:ln>
        </p:spPr>
        <p:txBody>
          <a:bodyPr anchor="t"/>
          <a:lstStyle>
            <a:lvl1pPr marL="169863" indent="-169863">
              <a:lnSpc>
                <a:spcPct val="90000"/>
              </a:lnSpc>
              <a:spcBef>
                <a:spcPts val="600"/>
              </a:spcBef>
              <a:spcAft>
                <a:spcPts val="0"/>
              </a:spcAft>
              <a:buClr>
                <a:schemeClr val="accent3"/>
              </a:buClr>
              <a:buSzPct val="130000"/>
              <a:buFont typeface="Arial" panose="020B0604020202020204" pitchFamily="34" charset="0"/>
              <a:buChar char="•"/>
              <a:defRPr cap="none" baseline="0">
                <a:solidFill>
                  <a:schemeClr val="tx1"/>
                </a:solidFill>
                <a:latin typeface="+mn-lt"/>
              </a:defRPr>
            </a:lvl1pPr>
            <a:lvl2pPr marL="627063" indent="-169863">
              <a:lnSpc>
                <a:spcPct val="90000"/>
              </a:lnSpc>
              <a:spcBef>
                <a:spcPts val="600"/>
              </a:spcBef>
              <a:spcAft>
                <a:spcPts val="0"/>
              </a:spcAft>
              <a:buClr>
                <a:schemeClr val="accent3"/>
              </a:buClr>
              <a:buSzPct val="90000"/>
              <a:buFont typeface="Arial" panose="020B0604020202020204" pitchFamily="34" charset="0"/>
              <a:buChar char="›"/>
              <a:defRPr>
                <a:solidFill>
                  <a:schemeClr val="tx1"/>
                </a:solidFill>
              </a:defRPr>
            </a:lvl2pPr>
            <a:lvl3pPr marL="1084263" indent="-171450">
              <a:lnSpc>
                <a:spcPct val="90000"/>
              </a:lnSpc>
              <a:spcBef>
                <a:spcPts val="600"/>
              </a:spcBef>
              <a:spcAft>
                <a:spcPts val="0"/>
              </a:spcAft>
              <a:buClr>
                <a:srgbClr val="93835B"/>
              </a:buClr>
              <a:buSzPct val="90000"/>
              <a:buFont typeface="Wingdings" panose="05000000000000000000" pitchFamily="2" charset="2"/>
              <a:buChar char="§"/>
              <a:defRPr/>
            </a:lvl3pPr>
            <a:lvl4pPr marL="1487488" indent="-171450">
              <a:lnSpc>
                <a:spcPct val="90000"/>
              </a:lnSpc>
              <a:spcBef>
                <a:spcPts val="600"/>
              </a:spcBef>
              <a:spcAft>
                <a:spcPts val="0"/>
              </a:spcAft>
              <a:buClr>
                <a:srgbClr val="93835B"/>
              </a:buClr>
              <a:defRPr/>
            </a:lvl4pPr>
            <a:lvl5pPr marL="1998663" indent="-171450">
              <a:lnSpc>
                <a:spcPct val="90000"/>
              </a:lnSpc>
              <a:spcBef>
                <a:spcPts val="600"/>
              </a:spcBef>
              <a:spcAft>
                <a:spcPts val="0"/>
              </a:spcAft>
              <a:buClr>
                <a:srgbClr val="93835B"/>
              </a:buClr>
              <a:defRPr/>
            </a:lvl5pPr>
          </a:lstStyle>
          <a:p>
            <a:pPr lvl="0"/>
            <a:r>
              <a:rPr lang="en-US"/>
              <a:t>Type text here </a:t>
            </a:r>
          </a:p>
          <a:p>
            <a:pPr lvl="1"/>
            <a:r>
              <a:rPr lang="en-US"/>
              <a:t>Level two</a:t>
            </a:r>
          </a:p>
        </p:txBody>
      </p:sp>
    </p:spTree>
    <p:extLst>
      <p:ext uri="{BB962C8B-B14F-4D97-AF65-F5344CB8AC3E}">
        <p14:creationId xmlns:p14="http://schemas.microsoft.com/office/powerpoint/2010/main" val="30810947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1152"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clusion Info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E4B68-81F5-424E-9E93-EA4BEEAEAA54}"/>
              </a:ext>
            </a:extLst>
          </p:cNvPr>
          <p:cNvSpPr>
            <a:spLocks noGrp="1"/>
          </p:cNvSpPr>
          <p:nvPr>
            <p:ph type="title" hasCustomPrompt="1"/>
          </p:nvPr>
        </p:nvSpPr>
        <p:spPr>
          <a:xfrm>
            <a:off x="525147" y="118873"/>
            <a:ext cx="11462327" cy="290531"/>
          </a:xfrm>
        </p:spPr>
        <p:txBody>
          <a:bodyPr/>
          <a:lstStyle>
            <a:lvl1pPr>
              <a:defRPr/>
            </a:lvl1pPr>
          </a:lstStyle>
          <a:p>
            <a:r>
              <a:rPr lang="en-US"/>
              <a:t>Type page title in all caps – one line only</a:t>
            </a:r>
          </a:p>
        </p:txBody>
      </p:sp>
      <p:sp>
        <p:nvSpPr>
          <p:cNvPr id="3" name="Date Placeholder 2">
            <a:extLst>
              <a:ext uri="{FF2B5EF4-FFF2-40B4-BE49-F238E27FC236}">
                <a16:creationId xmlns:a16="http://schemas.microsoft.com/office/drawing/2014/main" id="{5224D370-30F8-4701-B9EB-078E4BE4D526}"/>
              </a:ext>
            </a:extLst>
          </p:cNvPr>
          <p:cNvSpPr>
            <a:spLocks noGrp="1"/>
          </p:cNvSpPr>
          <p:nvPr>
            <p:ph type="dt" sz="half" idx="10"/>
          </p:nvPr>
        </p:nvSpPr>
        <p:spPr/>
        <p:txBody>
          <a:bodyPr/>
          <a:lstStyle/>
          <a:p>
            <a:fld id="{2E507401-2869-4C22-A302-5EC7CC6BB3E4}" type="datetime1">
              <a:rPr lang="en-US" smtClean="0"/>
              <a:t>6/16/2022</a:t>
            </a:fld>
            <a:endParaRPr lang="en-US"/>
          </a:p>
        </p:txBody>
      </p:sp>
      <p:sp>
        <p:nvSpPr>
          <p:cNvPr id="4" name="Footer Placeholder 3">
            <a:extLst>
              <a:ext uri="{FF2B5EF4-FFF2-40B4-BE49-F238E27FC236}">
                <a16:creationId xmlns:a16="http://schemas.microsoft.com/office/drawing/2014/main" id="{EA8D875F-D0B4-4D63-B404-6A34E3FE5F2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2E962B6-C6A8-49C0-8016-6637D4F1357D}"/>
              </a:ext>
            </a:extLst>
          </p:cNvPr>
          <p:cNvSpPr>
            <a:spLocks noGrp="1"/>
          </p:cNvSpPr>
          <p:nvPr>
            <p:ph type="sldNum" sz="quarter" idx="12"/>
          </p:nvPr>
        </p:nvSpPr>
        <p:spPr/>
        <p:txBody>
          <a:bodyPr/>
          <a:lstStyle>
            <a:lvl1pPr marL="173736" indent="-173736" algn="l" fontAlgn="ctr">
              <a:buClr>
                <a:srgbClr val="93835B"/>
              </a:buClr>
              <a:buSzPct val="130000"/>
              <a:buFont typeface="Arial" panose="020B0604020202020204" pitchFamily="34" charset="0"/>
              <a:buNone/>
              <a:defRPr/>
            </a:lvl1pPr>
          </a:lstStyle>
          <a:p>
            <a:fld id="{D236D13B-EE26-42DE-B4C0-CDC4EEB81A7E}" type="slidenum">
              <a:rPr lang="en-GB" smtClean="0"/>
              <a:pPr/>
              <a:t>‹#›</a:t>
            </a:fld>
            <a:endParaRPr lang="en-GB"/>
          </a:p>
        </p:txBody>
      </p:sp>
      <p:sp>
        <p:nvSpPr>
          <p:cNvPr id="8" name="Text Placeholder 2">
            <a:extLst>
              <a:ext uri="{FF2B5EF4-FFF2-40B4-BE49-F238E27FC236}">
                <a16:creationId xmlns:a16="http://schemas.microsoft.com/office/drawing/2014/main" id="{B622BFB0-F118-4E77-A4D8-4E82B4DF58D3}"/>
              </a:ext>
            </a:extLst>
          </p:cNvPr>
          <p:cNvSpPr>
            <a:spLocks noGrp="1"/>
          </p:cNvSpPr>
          <p:nvPr>
            <p:ph type="body" idx="1" hasCustomPrompt="1"/>
          </p:nvPr>
        </p:nvSpPr>
        <p:spPr>
          <a:xfrm>
            <a:off x="525147" y="370114"/>
            <a:ext cx="11470702" cy="315686"/>
          </a:xfrm>
        </p:spPr>
        <p:txBody>
          <a:bodyPr>
            <a:noAutofit/>
          </a:bodyPr>
          <a:lstStyle>
            <a:lvl1pPr marL="0" indent="0" algn="l">
              <a:buNone/>
              <a:defRPr sz="1600" b="1" cap="none" baseline="0">
                <a:solidFill>
                  <a:srgbClr val="D5C29F"/>
                </a:solidFill>
                <a:latin typeface="+mn-lt"/>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Type Subtitle in Initial Caps (Cap Each Word) – One Line Only </a:t>
            </a:r>
          </a:p>
        </p:txBody>
      </p:sp>
      <p:sp>
        <p:nvSpPr>
          <p:cNvPr id="9" name="Text Placeholder 6">
            <a:extLst>
              <a:ext uri="{FF2B5EF4-FFF2-40B4-BE49-F238E27FC236}">
                <a16:creationId xmlns:a16="http://schemas.microsoft.com/office/drawing/2014/main" id="{B59AD752-9DA1-4EE0-893D-ACE2AEAB00B9}"/>
              </a:ext>
            </a:extLst>
          </p:cNvPr>
          <p:cNvSpPr>
            <a:spLocks noGrp="1"/>
          </p:cNvSpPr>
          <p:nvPr>
            <p:ph type="body" sz="quarter" idx="16" hasCustomPrompt="1"/>
          </p:nvPr>
        </p:nvSpPr>
        <p:spPr>
          <a:xfrm>
            <a:off x="523394" y="7203865"/>
            <a:ext cx="10022994" cy="492336"/>
          </a:xfrm>
        </p:spPr>
        <p:txBody>
          <a:bodyPr>
            <a:normAutofit/>
          </a:bodyPr>
          <a:lstStyle>
            <a:lvl1pPr marL="0" indent="0">
              <a:spcBef>
                <a:spcPts val="50"/>
              </a:spcBef>
              <a:spcAft>
                <a:spcPts val="50"/>
              </a:spcAft>
              <a:buFont typeface="Arial" panose="020B0604020202020204" pitchFamily="34" charset="0"/>
              <a:buChar char="​"/>
              <a:defRPr sz="800" cap="none" baseline="0">
                <a:solidFill>
                  <a:srgbClr val="6F6F6F"/>
                </a:solidFill>
                <a:latin typeface="+mn-lt"/>
              </a:defRPr>
            </a:lvl1pPr>
          </a:lstStyle>
          <a:p>
            <a:pPr lvl="0"/>
            <a:r>
              <a:rPr lang="en-US"/>
              <a:t>Type footnote here</a:t>
            </a:r>
          </a:p>
        </p:txBody>
      </p:sp>
      <p:sp>
        <p:nvSpPr>
          <p:cNvPr id="20" name="Freeform 3">
            <a:extLst>
              <a:ext uri="{FF2B5EF4-FFF2-40B4-BE49-F238E27FC236}">
                <a16:creationId xmlns:a16="http://schemas.microsoft.com/office/drawing/2014/main" id="{C793EE4E-3508-4D46-82B2-6016E61AD46B}"/>
              </a:ext>
            </a:extLst>
          </p:cNvPr>
          <p:cNvSpPr>
            <a:spLocks/>
          </p:cNvSpPr>
          <p:nvPr/>
        </p:nvSpPr>
        <p:spPr bwMode="blackWhite">
          <a:xfrm>
            <a:off x="523394" y="3561849"/>
            <a:ext cx="4872074" cy="669356"/>
          </a:xfrm>
          <a:custGeom>
            <a:avLst/>
            <a:gdLst>
              <a:gd name="T0" fmla="*/ 2147483647 w 831"/>
              <a:gd name="T1" fmla="*/ 2147483647 h 182"/>
              <a:gd name="T2" fmla="*/ 2147483647 w 831"/>
              <a:gd name="T3" fmla="*/ 0 h 182"/>
              <a:gd name="T4" fmla="*/ 0 w 831"/>
              <a:gd name="T5" fmla="*/ 0 h 182"/>
              <a:gd name="T6" fmla="*/ 0 60000 65536"/>
              <a:gd name="T7" fmla="*/ 0 60000 65536"/>
              <a:gd name="T8" fmla="*/ 0 60000 65536"/>
              <a:gd name="T9" fmla="*/ 0 w 831"/>
              <a:gd name="T10" fmla="*/ 0 h 182"/>
              <a:gd name="T11" fmla="*/ 831 w 831"/>
              <a:gd name="T12" fmla="*/ 182 h 182"/>
            </a:gdLst>
            <a:ahLst/>
            <a:cxnLst>
              <a:cxn ang="T6">
                <a:pos x="T0" y="T1"/>
              </a:cxn>
              <a:cxn ang="T7">
                <a:pos x="T2" y="T3"/>
              </a:cxn>
              <a:cxn ang="T8">
                <a:pos x="T4" y="T5"/>
              </a:cxn>
            </a:cxnLst>
            <a:rect l="T9" t="T10" r="T11" b="T12"/>
            <a:pathLst>
              <a:path w="831" h="182">
                <a:moveTo>
                  <a:pt x="830" y="181"/>
                </a:moveTo>
                <a:lnTo>
                  <a:pt x="639" y="0"/>
                </a:lnTo>
                <a:lnTo>
                  <a:pt x="0" y="0"/>
                </a:lnTo>
              </a:path>
            </a:pathLst>
          </a:custGeom>
          <a:noFill/>
          <a:ln w="6350" cap="rnd">
            <a:solidFill>
              <a:srgbClr val="6F6F6F"/>
            </a:solidFill>
            <a:round/>
            <a:headEnd type="none" w="sm" len="sm"/>
            <a:tailEnd type="none" w="sm" len="sm"/>
          </a:ln>
        </p:spPr>
        <p:txBody>
          <a:bodyPr lIns="91438" tIns="45719" rIns="91438" bIns="45719" anchor="ctr"/>
          <a:lstStyle/>
          <a:p>
            <a:pPr>
              <a:defRPr/>
            </a:pPr>
            <a:endParaRPr lang="en-GB" sz="1200"/>
          </a:p>
        </p:txBody>
      </p:sp>
      <p:sp>
        <p:nvSpPr>
          <p:cNvPr id="21" name="Freeform 4">
            <a:extLst>
              <a:ext uri="{FF2B5EF4-FFF2-40B4-BE49-F238E27FC236}">
                <a16:creationId xmlns:a16="http://schemas.microsoft.com/office/drawing/2014/main" id="{98C1DF42-8887-4760-9DE9-5009776F5941}"/>
              </a:ext>
            </a:extLst>
          </p:cNvPr>
          <p:cNvSpPr>
            <a:spLocks/>
          </p:cNvSpPr>
          <p:nvPr/>
        </p:nvSpPr>
        <p:spPr bwMode="blackWhite">
          <a:xfrm>
            <a:off x="523394" y="4255780"/>
            <a:ext cx="4869082" cy="667423"/>
          </a:xfrm>
          <a:custGeom>
            <a:avLst/>
            <a:gdLst>
              <a:gd name="T0" fmla="*/ 2147483647 w 825"/>
              <a:gd name="T1" fmla="*/ 0 h 182"/>
              <a:gd name="T2" fmla="*/ 2147483647 w 825"/>
              <a:gd name="T3" fmla="*/ 2147483647 h 182"/>
              <a:gd name="T4" fmla="*/ 0 w 825"/>
              <a:gd name="T5" fmla="*/ 2147483647 h 182"/>
              <a:gd name="T6" fmla="*/ 0 60000 65536"/>
              <a:gd name="T7" fmla="*/ 0 60000 65536"/>
              <a:gd name="T8" fmla="*/ 0 60000 65536"/>
              <a:gd name="T9" fmla="*/ 0 w 825"/>
              <a:gd name="T10" fmla="*/ 0 h 182"/>
              <a:gd name="T11" fmla="*/ 825 w 825"/>
              <a:gd name="T12" fmla="*/ 182 h 182"/>
            </a:gdLst>
            <a:ahLst/>
            <a:cxnLst>
              <a:cxn ang="T6">
                <a:pos x="T0" y="T1"/>
              </a:cxn>
              <a:cxn ang="T7">
                <a:pos x="T2" y="T3"/>
              </a:cxn>
              <a:cxn ang="T8">
                <a:pos x="T4" y="T5"/>
              </a:cxn>
            </a:cxnLst>
            <a:rect l="T9" t="T10" r="T11" b="T12"/>
            <a:pathLst>
              <a:path w="825" h="182">
                <a:moveTo>
                  <a:pt x="824" y="0"/>
                </a:moveTo>
                <a:lnTo>
                  <a:pt x="639" y="181"/>
                </a:lnTo>
                <a:lnTo>
                  <a:pt x="0" y="181"/>
                </a:lnTo>
              </a:path>
            </a:pathLst>
          </a:custGeom>
          <a:noFill/>
          <a:ln w="6350" cap="rnd">
            <a:solidFill>
              <a:srgbClr val="6F6F6F"/>
            </a:solidFill>
            <a:round/>
            <a:headEnd type="none" w="sm" len="sm"/>
            <a:tailEnd type="none" w="sm" len="sm"/>
          </a:ln>
        </p:spPr>
        <p:txBody>
          <a:bodyPr lIns="91438" tIns="45719" rIns="91438" bIns="45719" anchor="ctr"/>
          <a:lstStyle/>
          <a:p>
            <a:pPr>
              <a:defRPr/>
            </a:pPr>
            <a:endParaRPr lang="en-GB" sz="1200"/>
          </a:p>
        </p:txBody>
      </p:sp>
      <p:sp>
        <p:nvSpPr>
          <p:cNvPr id="27" name="Freeform 6">
            <a:extLst>
              <a:ext uri="{FF2B5EF4-FFF2-40B4-BE49-F238E27FC236}">
                <a16:creationId xmlns:a16="http://schemas.microsoft.com/office/drawing/2014/main" id="{85552A98-D939-44FB-A809-27FA3EF08662}"/>
              </a:ext>
            </a:extLst>
          </p:cNvPr>
          <p:cNvSpPr>
            <a:spLocks/>
          </p:cNvSpPr>
          <p:nvPr/>
        </p:nvSpPr>
        <p:spPr bwMode="blackWhite">
          <a:xfrm>
            <a:off x="523394" y="2021943"/>
            <a:ext cx="6370986" cy="719655"/>
          </a:xfrm>
          <a:custGeom>
            <a:avLst/>
            <a:gdLst>
              <a:gd name="T0" fmla="*/ 2147483647 w 1239"/>
              <a:gd name="T1" fmla="*/ 2147483647 h 195"/>
              <a:gd name="T2" fmla="*/ 2147483647 w 1239"/>
              <a:gd name="T3" fmla="*/ 0 h 195"/>
              <a:gd name="T4" fmla="*/ 0 w 1239"/>
              <a:gd name="T5" fmla="*/ 0 h 195"/>
              <a:gd name="T6" fmla="*/ 0 60000 65536"/>
              <a:gd name="T7" fmla="*/ 0 60000 65536"/>
              <a:gd name="T8" fmla="*/ 0 60000 65536"/>
              <a:gd name="T9" fmla="*/ 0 w 1239"/>
              <a:gd name="T10" fmla="*/ 0 h 195"/>
              <a:gd name="T11" fmla="*/ 1239 w 1239"/>
              <a:gd name="T12" fmla="*/ 195 h 195"/>
            </a:gdLst>
            <a:ahLst/>
            <a:cxnLst>
              <a:cxn ang="T6">
                <a:pos x="T0" y="T1"/>
              </a:cxn>
              <a:cxn ang="T7">
                <a:pos x="T2" y="T3"/>
              </a:cxn>
              <a:cxn ang="T8">
                <a:pos x="T4" y="T5"/>
              </a:cxn>
            </a:cxnLst>
            <a:rect l="T9" t="T10" r="T11" b="T12"/>
            <a:pathLst>
              <a:path w="1239" h="195">
                <a:moveTo>
                  <a:pt x="1238" y="194"/>
                </a:moveTo>
                <a:lnTo>
                  <a:pt x="1047" y="0"/>
                </a:lnTo>
                <a:lnTo>
                  <a:pt x="0" y="0"/>
                </a:lnTo>
              </a:path>
            </a:pathLst>
          </a:custGeom>
          <a:noFill/>
          <a:ln w="6350" cap="rnd">
            <a:solidFill>
              <a:srgbClr val="6F6F6F"/>
            </a:solidFill>
            <a:round/>
            <a:headEnd type="none" w="sm" len="sm"/>
            <a:tailEnd type="none" w="sm" len="sm"/>
          </a:ln>
        </p:spPr>
        <p:txBody>
          <a:bodyPr lIns="91438" tIns="45719" rIns="91438" bIns="45719" anchor="ctr"/>
          <a:lstStyle/>
          <a:p>
            <a:pPr>
              <a:defRPr/>
            </a:pPr>
            <a:endParaRPr lang="en-GB" sz="1200"/>
          </a:p>
        </p:txBody>
      </p:sp>
      <p:sp>
        <p:nvSpPr>
          <p:cNvPr id="28" name="Freeform 7">
            <a:extLst>
              <a:ext uri="{FF2B5EF4-FFF2-40B4-BE49-F238E27FC236}">
                <a16:creationId xmlns:a16="http://schemas.microsoft.com/office/drawing/2014/main" id="{10D820BF-6EFA-4533-AC0C-5C4082FC5666}"/>
              </a:ext>
            </a:extLst>
          </p:cNvPr>
          <p:cNvSpPr>
            <a:spLocks/>
          </p:cNvSpPr>
          <p:nvPr/>
        </p:nvSpPr>
        <p:spPr bwMode="blackWhite">
          <a:xfrm>
            <a:off x="523394" y="5796036"/>
            <a:ext cx="6370986" cy="680964"/>
          </a:xfrm>
          <a:custGeom>
            <a:avLst/>
            <a:gdLst>
              <a:gd name="T0" fmla="*/ 2147483647 w 1240"/>
              <a:gd name="T1" fmla="*/ 0 h 185"/>
              <a:gd name="T2" fmla="*/ 2147483647 w 1240"/>
              <a:gd name="T3" fmla="*/ 2147483647 h 185"/>
              <a:gd name="T4" fmla="*/ 0 w 1240"/>
              <a:gd name="T5" fmla="*/ 2147483647 h 185"/>
              <a:gd name="T6" fmla="*/ 0 60000 65536"/>
              <a:gd name="T7" fmla="*/ 0 60000 65536"/>
              <a:gd name="T8" fmla="*/ 0 60000 65536"/>
              <a:gd name="T9" fmla="*/ 0 w 1240"/>
              <a:gd name="T10" fmla="*/ 0 h 185"/>
              <a:gd name="T11" fmla="*/ 1240 w 1240"/>
              <a:gd name="T12" fmla="*/ 185 h 185"/>
            </a:gdLst>
            <a:ahLst/>
            <a:cxnLst>
              <a:cxn ang="T6">
                <a:pos x="T0" y="T1"/>
              </a:cxn>
              <a:cxn ang="T7">
                <a:pos x="T2" y="T3"/>
              </a:cxn>
              <a:cxn ang="T8">
                <a:pos x="T4" y="T5"/>
              </a:cxn>
            </a:cxnLst>
            <a:rect l="T9" t="T10" r="T11" b="T12"/>
            <a:pathLst>
              <a:path w="1240" h="185">
                <a:moveTo>
                  <a:pt x="1239" y="0"/>
                </a:moveTo>
                <a:lnTo>
                  <a:pt x="1047" y="184"/>
                </a:lnTo>
                <a:lnTo>
                  <a:pt x="0" y="184"/>
                </a:lnTo>
              </a:path>
            </a:pathLst>
          </a:custGeom>
          <a:noFill/>
          <a:ln w="6350" cap="rnd">
            <a:solidFill>
              <a:srgbClr val="6F6F6F"/>
            </a:solidFill>
            <a:round/>
            <a:headEnd type="none" w="sm" len="sm"/>
            <a:tailEnd type="none" w="sm" len="sm"/>
          </a:ln>
        </p:spPr>
        <p:txBody>
          <a:bodyPr lIns="91438" tIns="45719" rIns="91438" bIns="45719" anchor="ctr"/>
          <a:lstStyle/>
          <a:p>
            <a:pPr>
              <a:defRPr/>
            </a:pPr>
            <a:endParaRPr lang="en-GB" sz="1200"/>
          </a:p>
        </p:txBody>
      </p:sp>
      <p:sp>
        <p:nvSpPr>
          <p:cNvPr id="30" name="Freeform 9">
            <a:extLst>
              <a:ext uri="{FF2B5EF4-FFF2-40B4-BE49-F238E27FC236}">
                <a16:creationId xmlns:a16="http://schemas.microsoft.com/office/drawing/2014/main" id="{CB4BEFB1-01FC-409B-8724-BC8B51775FE1}"/>
              </a:ext>
            </a:extLst>
          </p:cNvPr>
          <p:cNvSpPr>
            <a:spLocks/>
          </p:cNvSpPr>
          <p:nvPr/>
        </p:nvSpPr>
        <p:spPr bwMode="blackWhite">
          <a:xfrm>
            <a:off x="6912733" y="2021943"/>
            <a:ext cx="6381473" cy="727393"/>
          </a:xfrm>
          <a:custGeom>
            <a:avLst/>
            <a:gdLst>
              <a:gd name="T0" fmla="*/ 0 w 1233"/>
              <a:gd name="T1" fmla="*/ 2147483647 h 198"/>
              <a:gd name="T2" fmla="*/ 2147483647 w 1233"/>
              <a:gd name="T3" fmla="*/ 0 h 198"/>
              <a:gd name="T4" fmla="*/ 2147483647 w 1233"/>
              <a:gd name="T5" fmla="*/ 0 h 198"/>
              <a:gd name="T6" fmla="*/ 0 60000 65536"/>
              <a:gd name="T7" fmla="*/ 0 60000 65536"/>
              <a:gd name="T8" fmla="*/ 0 60000 65536"/>
              <a:gd name="T9" fmla="*/ 0 w 1233"/>
              <a:gd name="T10" fmla="*/ 0 h 198"/>
              <a:gd name="T11" fmla="*/ 1233 w 1233"/>
              <a:gd name="T12" fmla="*/ 198 h 198"/>
            </a:gdLst>
            <a:ahLst/>
            <a:cxnLst>
              <a:cxn ang="T6">
                <a:pos x="T0" y="T1"/>
              </a:cxn>
              <a:cxn ang="T7">
                <a:pos x="T2" y="T3"/>
              </a:cxn>
              <a:cxn ang="T8">
                <a:pos x="T4" y="T5"/>
              </a:cxn>
            </a:cxnLst>
            <a:rect l="T9" t="T10" r="T11" b="T12"/>
            <a:pathLst>
              <a:path w="1233" h="198">
                <a:moveTo>
                  <a:pt x="0" y="197"/>
                </a:moveTo>
                <a:lnTo>
                  <a:pt x="185" y="0"/>
                </a:lnTo>
                <a:lnTo>
                  <a:pt x="1232" y="0"/>
                </a:lnTo>
              </a:path>
            </a:pathLst>
          </a:custGeom>
          <a:noFill/>
          <a:ln w="6350" cap="rnd">
            <a:solidFill>
              <a:srgbClr val="6F6F6F"/>
            </a:solidFill>
            <a:round/>
            <a:headEnd type="none" w="sm" len="sm"/>
            <a:tailEnd type="none" w="sm" len="sm"/>
          </a:ln>
        </p:spPr>
        <p:txBody>
          <a:bodyPr lIns="91438" tIns="45719" rIns="91438" bIns="45719" anchor="ctr"/>
          <a:lstStyle/>
          <a:p>
            <a:pPr>
              <a:defRPr/>
            </a:pPr>
            <a:endParaRPr lang="en-GB" sz="1200"/>
          </a:p>
        </p:txBody>
      </p:sp>
      <p:sp>
        <p:nvSpPr>
          <p:cNvPr id="31" name="Freeform 10">
            <a:extLst>
              <a:ext uri="{FF2B5EF4-FFF2-40B4-BE49-F238E27FC236}">
                <a16:creationId xmlns:a16="http://schemas.microsoft.com/office/drawing/2014/main" id="{D0EE0CB1-276A-49A4-8F64-3A3712EDA5A8}"/>
              </a:ext>
            </a:extLst>
          </p:cNvPr>
          <p:cNvSpPr>
            <a:spLocks/>
          </p:cNvSpPr>
          <p:nvPr/>
        </p:nvSpPr>
        <p:spPr bwMode="blackWhite">
          <a:xfrm>
            <a:off x="7788255" y="2789826"/>
            <a:ext cx="5505951" cy="437210"/>
          </a:xfrm>
          <a:custGeom>
            <a:avLst/>
            <a:gdLst>
              <a:gd name="T0" fmla="*/ 0 w 920"/>
              <a:gd name="T1" fmla="*/ 2147483647 h 112"/>
              <a:gd name="T2" fmla="*/ 2147483647 w 920"/>
              <a:gd name="T3" fmla="*/ 0 h 112"/>
              <a:gd name="T4" fmla="*/ 2147483647 w 920"/>
              <a:gd name="T5" fmla="*/ 0 h 112"/>
              <a:gd name="T6" fmla="*/ 0 60000 65536"/>
              <a:gd name="T7" fmla="*/ 0 60000 65536"/>
              <a:gd name="T8" fmla="*/ 0 60000 65536"/>
              <a:gd name="T9" fmla="*/ 0 w 920"/>
              <a:gd name="T10" fmla="*/ 0 h 112"/>
              <a:gd name="T11" fmla="*/ 920 w 920"/>
              <a:gd name="T12" fmla="*/ 112 h 112"/>
            </a:gdLst>
            <a:ahLst/>
            <a:cxnLst>
              <a:cxn ang="T6">
                <a:pos x="T0" y="T1"/>
              </a:cxn>
              <a:cxn ang="T7">
                <a:pos x="T2" y="T3"/>
              </a:cxn>
              <a:cxn ang="T8">
                <a:pos x="T4" y="T5"/>
              </a:cxn>
            </a:cxnLst>
            <a:rect l="T9" t="T10" r="T11" b="T12"/>
            <a:pathLst>
              <a:path w="920" h="112">
                <a:moveTo>
                  <a:pt x="0" y="111"/>
                </a:moveTo>
                <a:lnTo>
                  <a:pt x="120" y="0"/>
                </a:lnTo>
                <a:lnTo>
                  <a:pt x="919" y="0"/>
                </a:lnTo>
              </a:path>
            </a:pathLst>
          </a:custGeom>
          <a:noFill/>
          <a:ln w="6350" cap="rnd">
            <a:solidFill>
              <a:srgbClr val="6F6F6F"/>
            </a:solidFill>
            <a:round/>
            <a:headEnd type="none" w="sm" len="sm"/>
            <a:tailEnd type="none" w="sm" len="sm"/>
          </a:ln>
        </p:spPr>
        <p:txBody>
          <a:bodyPr lIns="91438" tIns="45719" rIns="91438" bIns="45719" anchor="ctr"/>
          <a:lstStyle/>
          <a:p>
            <a:pPr>
              <a:defRPr/>
            </a:pPr>
            <a:endParaRPr lang="en-GB" sz="1200"/>
          </a:p>
        </p:txBody>
      </p:sp>
      <p:sp>
        <p:nvSpPr>
          <p:cNvPr id="32" name="Freeform 11">
            <a:extLst>
              <a:ext uri="{FF2B5EF4-FFF2-40B4-BE49-F238E27FC236}">
                <a16:creationId xmlns:a16="http://schemas.microsoft.com/office/drawing/2014/main" id="{D7ED1296-BEEB-43AF-8E94-580ECB0BD3A1}"/>
              </a:ext>
            </a:extLst>
          </p:cNvPr>
          <p:cNvSpPr>
            <a:spLocks/>
          </p:cNvSpPr>
          <p:nvPr/>
        </p:nvSpPr>
        <p:spPr bwMode="blackWhite">
          <a:xfrm>
            <a:off x="6917977" y="5796036"/>
            <a:ext cx="6376229" cy="680964"/>
          </a:xfrm>
          <a:custGeom>
            <a:avLst/>
            <a:gdLst>
              <a:gd name="T0" fmla="*/ 0 w 1232"/>
              <a:gd name="T1" fmla="*/ 0 h 185"/>
              <a:gd name="T2" fmla="*/ 2147483647 w 1232"/>
              <a:gd name="T3" fmla="*/ 2147483647 h 185"/>
              <a:gd name="T4" fmla="*/ 2147483647 w 1232"/>
              <a:gd name="T5" fmla="*/ 2147483647 h 185"/>
              <a:gd name="T6" fmla="*/ 0 60000 65536"/>
              <a:gd name="T7" fmla="*/ 0 60000 65536"/>
              <a:gd name="T8" fmla="*/ 0 60000 65536"/>
              <a:gd name="T9" fmla="*/ 0 w 1232"/>
              <a:gd name="T10" fmla="*/ 0 h 185"/>
              <a:gd name="T11" fmla="*/ 1232 w 1232"/>
              <a:gd name="T12" fmla="*/ 185 h 185"/>
            </a:gdLst>
            <a:ahLst/>
            <a:cxnLst>
              <a:cxn ang="T6">
                <a:pos x="T0" y="T1"/>
              </a:cxn>
              <a:cxn ang="T7">
                <a:pos x="T2" y="T3"/>
              </a:cxn>
              <a:cxn ang="T8">
                <a:pos x="T4" y="T5"/>
              </a:cxn>
            </a:cxnLst>
            <a:rect l="T9" t="T10" r="T11" b="T12"/>
            <a:pathLst>
              <a:path w="1232" h="185">
                <a:moveTo>
                  <a:pt x="0" y="0"/>
                </a:moveTo>
                <a:lnTo>
                  <a:pt x="184" y="184"/>
                </a:lnTo>
                <a:lnTo>
                  <a:pt x="1231" y="184"/>
                </a:lnTo>
              </a:path>
            </a:pathLst>
          </a:custGeom>
          <a:noFill/>
          <a:ln w="6350" cap="rnd">
            <a:solidFill>
              <a:srgbClr val="6F6F6F"/>
            </a:solidFill>
            <a:round/>
            <a:headEnd type="none" w="sm" len="sm"/>
            <a:tailEnd type="none" w="sm" len="sm"/>
          </a:ln>
        </p:spPr>
        <p:txBody>
          <a:bodyPr lIns="91438" tIns="45719" rIns="91438" bIns="45719" anchor="ctr"/>
          <a:lstStyle/>
          <a:p>
            <a:pPr>
              <a:defRPr/>
            </a:pPr>
            <a:endParaRPr lang="en-GB" sz="1200"/>
          </a:p>
        </p:txBody>
      </p:sp>
      <p:sp>
        <p:nvSpPr>
          <p:cNvPr id="33" name="Freeform 12">
            <a:extLst>
              <a:ext uri="{FF2B5EF4-FFF2-40B4-BE49-F238E27FC236}">
                <a16:creationId xmlns:a16="http://schemas.microsoft.com/office/drawing/2014/main" id="{0A35DC57-5B51-4F35-BCCF-0B97009D9310}"/>
              </a:ext>
            </a:extLst>
          </p:cNvPr>
          <p:cNvSpPr>
            <a:spLocks/>
          </p:cNvSpPr>
          <p:nvPr/>
        </p:nvSpPr>
        <p:spPr bwMode="blackWhite">
          <a:xfrm>
            <a:off x="7833661" y="5271411"/>
            <a:ext cx="5460545" cy="439144"/>
          </a:xfrm>
          <a:custGeom>
            <a:avLst/>
            <a:gdLst>
              <a:gd name="T0" fmla="*/ 0 w 918"/>
              <a:gd name="T1" fmla="*/ 0 h 111"/>
              <a:gd name="T2" fmla="*/ 2147483647 w 918"/>
              <a:gd name="T3" fmla="*/ 2147483647 h 111"/>
              <a:gd name="T4" fmla="*/ 2147483647 w 918"/>
              <a:gd name="T5" fmla="*/ 2147483647 h 111"/>
              <a:gd name="T6" fmla="*/ 0 60000 65536"/>
              <a:gd name="T7" fmla="*/ 0 60000 65536"/>
              <a:gd name="T8" fmla="*/ 0 60000 65536"/>
              <a:gd name="T9" fmla="*/ 0 w 918"/>
              <a:gd name="T10" fmla="*/ 0 h 111"/>
              <a:gd name="T11" fmla="*/ 918 w 918"/>
              <a:gd name="T12" fmla="*/ 111 h 111"/>
            </a:gdLst>
            <a:ahLst/>
            <a:cxnLst>
              <a:cxn ang="T6">
                <a:pos x="T0" y="T1"/>
              </a:cxn>
              <a:cxn ang="T7">
                <a:pos x="T2" y="T3"/>
              </a:cxn>
              <a:cxn ang="T8">
                <a:pos x="T4" y="T5"/>
              </a:cxn>
            </a:cxnLst>
            <a:rect l="T9" t="T10" r="T11" b="T12"/>
            <a:pathLst>
              <a:path w="918" h="111">
                <a:moveTo>
                  <a:pt x="0" y="0"/>
                </a:moveTo>
                <a:lnTo>
                  <a:pt x="118" y="110"/>
                </a:lnTo>
                <a:lnTo>
                  <a:pt x="917" y="110"/>
                </a:lnTo>
              </a:path>
            </a:pathLst>
          </a:custGeom>
          <a:noFill/>
          <a:ln w="6350" cap="rnd">
            <a:solidFill>
              <a:srgbClr val="6F6F6F"/>
            </a:solidFill>
            <a:round/>
            <a:headEnd type="none" w="sm" len="sm"/>
            <a:tailEnd type="none" w="sm" len="sm"/>
          </a:ln>
        </p:spPr>
        <p:txBody>
          <a:bodyPr lIns="91438" tIns="45719" rIns="91438" bIns="45719" anchor="ctr"/>
          <a:lstStyle/>
          <a:p>
            <a:pPr>
              <a:defRPr/>
            </a:pPr>
            <a:endParaRPr lang="en-GB" sz="1200"/>
          </a:p>
        </p:txBody>
      </p:sp>
      <p:sp>
        <p:nvSpPr>
          <p:cNvPr id="34" name="Freeform 13">
            <a:extLst>
              <a:ext uri="{FF2B5EF4-FFF2-40B4-BE49-F238E27FC236}">
                <a16:creationId xmlns:a16="http://schemas.microsoft.com/office/drawing/2014/main" id="{1A6F4D27-0A30-457E-B834-EDA95BB9CD2E}"/>
              </a:ext>
            </a:extLst>
          </p:cNvPr>
          <p:cNvSpPr>
            <a:spLocks/>
          </p:cNvSpPr>
          <p:nvPr/>
        </p:nvSpPr>
        <p:spPr bwMode="blackWhite">
          <a:xfrm>
            <a:off x="8422132" y="3561849"/>
            <a:ext cx="4872074" cy="669356"/>
          </a:xfrm>
          <a:custGeom>
            <a:avLst/>
            <a:gdLst>
              <a:gd name="T0" fmla="*/ 0 w 831"/>
              <a:gd name="T1" fmla="*/ 2147483647 h 182"/>
              <a:gd name="T2" fmla="*/ 2147483647 w 831"/>
              <a:gd name="T3" fmla="*/ 0 h 182"/>
              <a:gd name="T4" fmla="*/ 2147483647 w 831"/>
              <a:gd name="T5" fmla="*/ 0 h 182"/>
              <a:gd name="T6" fmla="*/ 0 60000 65536"/>
              <a:gd name="T7" fmla="*/ 0 60000 65536"/>
              <a:gd name="T8" fmla="*/ 0 60000 65536"/>
              <a:gd name="T9" fmla="*/ 0 w 831"/>
              <a:gd name="T10" fmla="*/ 0 h 182"/>
              <a:gd name="T11" fmla="*/ 831 w 831"/>
              <a:gd name="T12" fmla="*/ 182 h 182"/>
            </a:gdLst>
            <a:ahLst/>
            <a:cxnLst>
              <a:cxn ang="T6">
                <a:pos x="T0" y="T1"/>
              </a:cxn>
              <a:cxn ang="T7">
                <a:pos x="T2" y="T3"/>
              </a:cxn>
              <a:cxn ang="T8">
                <a:pos x="T4" y="T5"/>
              </a:cxn>
            </a:cxnLst>
            <a:rect l="T9" t="T10" r="T11" b="T12"/>
            <a:pathLst>
              <a:path w="831" h="182">
                <a:moveTo>
                  <a:pt x="0" y="181"/>
                </a:moveTo>
                <a:lnTo>
                  <a:pt x="191" y="0"/>
                </a:lnTo>
                <a:lnTo>
                  <a:pt x="830" y="0"/>
                </a:lnTo>
              </a:path>
            </a:pathLst>
          </a:custGeom>
          <a:noFill/>
          <a:ln w="6350" cap="rnd">
            <a:solidFill>
              <a:srgbClr val="6F6F6F"/>
            </a:solidFill>
            <a:round/>
            <a:headEnd type="none" w="sm" len="sm"/>
            <a:tailEnd type="none" w="sm" len="sm"/>
          </a:ln>
        </p:spPr>
        <p:txBody>
          <a:bodyPr lIns="91438" tIns="45719" rIns="91438" bIns="45719" anchor="ctr"/>
          <a:lstStyle/>
          <a:p>
            <a:pPr>
              <a:defRPr/>
            </a:pPr>
            <a:endParaRPr lang="en-GB" sz="1200"/>
          </a:p>
        </p:txBody>
      </p:sp>
      <p:sp>
        <p:nvSpPr>
          <p:cNvPr id="35" name="Freeform 14">
            <a:extLst>
              <a:ext uri="{FF2B5EF4-FFF2-40B4-BE49-F238E27FC236}">
                <a16:creationId xmlns:a16="http://schemas.microsoft.com/office/drawing/2014/main" id="{41B3442B-BAF5-4094-8CB6-06944C2EF856}"/>
              </a:ext>
            </a:extLst>
          </p:cNvPr>
          <p:cNvSpPr>
            <a:spLocks/>
          </p:cNvSpPr>
          <p:nvPr/>
        </p:nvSpPr>
        <p:spPr bwMode="blackWhite">
          <a:xfrm>
            <a:off x="8424880" y="4255780"/>
            <a:ext cx="4869326" cy="671292"/>
          </a:xfrm>
          <a:custGeom>
            <a:avLst/>
            <a:gdLst>
              <a:gd name="T0" fmla="*/ 0 w 835"/>
              <a:gd name="T1" fmla="*/ 0 h 183"/>
              <a:gd name="T2" fmla="*/ 2147483647 w 835"/>
              <a:gd name="T3" fmla="*/ 2147483647 h 183"/>
              <a:gd name="T4" fmla="*/ 2147483647 w 835"/>
              <a:gd name="T5" fmla="*/ 2147483647 h 183"/>
              <a:gd name="T6" fmla="*/ 0 60000 65536"/>
              <a:gd name="T7" fmla="*/ 0 60000 65536"/>
              <a:gd name="T8" fmla="*/ 0 60000 65536"/>
              <a:gd name="T9" fmla="*/ 0 w 835"/>
              <a:gd name="T10" fmla="*/ 0 h 183"/>
              <a:gd name="T11" fmla="*/ 835 w 835"/>
              <a:gd name="T12" fmla="*/ 183 h 183"/>
            </a:gdLst>
            <a:ahLst/>
            <a:cxnLst>
              <a:cxn ang="T6">
                <a:pos x="T0" y="T1"/>
              </a:cxn>
              <a:cxn ang="T7">
                <a:pos x="T2" y="T3"/>
              </a:cxn>
              <a:cxn ang="T8">
                <a:pos x="T4" y="T5"/>
              </a:cxn>
            </a:cxnLst>
            <a:rect l="T9" t="T10" r="T11" b="T12"/>
            <a:pathLst>
              <a:path w="835" h="183">
                <a:moveTo>
                  <a:pt x="0" y="0"/>
                </a:moveTo>
                <a:lnTo>
                  <a:pt x="196" y="182"/>
                </a:lnTo>
                <a:lnTo>
                  <a:pt x="834" y="182"/>
                </a:lnTo>
              </a:path>
            </a:pathLst>
          </a:custGeom>
          <a:noFill/>
          <a:ln w="6350" cap="rnd">
            <a:solidFill>
              <a:srgbClr val="6F6F6F"/>
            </a:solidFill>
            <a:round/>
            <a:headEnd type="none" w="sm" len="sm"/>
            <a:tailEnd type="none" w="sm" len="sm"/>
          </a:ln>
        </p:spPr>
        <p:txBody>
          <a:bodyPr lIns="91438" tIns="45719" rIns="91438" bIns="45719" anchor="ctr"/>
          <a:lstStyle/>
          <a:p>
            <a:pPr>
              <a:defRPr/>
            </a:pPr>
            <a:endParaRPr lang="en-GB" sz="1200"/>
          </a:p>
        </p:txBody>
      </p:sp>
      <p:sp>
        <p:nvSpPr>
          <p:cNvPr id="37" name="Text Placeholder 6">
            <a:extLst>
              <a:ext uri="{FF2B5EF4-FFF2-40B4-BE49-F238E27FC236}">
                <a16:creationId xmlns:a16="http://schemas.microsoft.com/office/drawing/2014/main" id="{E52FF5E0-6E6F-4816-9668-33F00E7E583D}"/>
              </a:ext>
            </a:extLst>
          </p:cNvPr>
          <p:cNvSpPr>
            <a:spLocks noGrp="1"/>
          </p:cNvSpPr>
          <p:nvPr userDrawn="1">
            <p:ph type="body" sz="quarter" idx="37" hasCustomPrompt="1"/>
          </p:nvPr>
        </p:nvSpPr>
        <p:spPr>
          <a:xfrm>
            <a:off x="5395468" y="2718559"/>
            <a:ext cx="3026664" cy="3025291"/>
          </a:xfrm>
          <a:prstGeom prst="ellipse">
            <a:avLst/>
          </a:prstGeom>
          <a:solidFill>
            <a:schemeClr val="accent4"/>
          </a:solidFill>
          <a:ln>
            <a:solidFill>
              <a:schemeClr val="accent4"/>
            </a:solidFill>
          </a:ln>
        </p:spPr>
        <p:txBody>
          <a:bodyPr anchor="ctr"/>
          <a:lstStyle>
            <a:lvl1pPr algn="ctr">
              <a:defRPr sz="1600" cap="all" baseline="0">
                <a:solidFill>
                  <a:schemeClr val="bg1"/>
                </a:solidFill>
                <a:latin typeface="Gotham Medium"/>
              </a:defRPr>
            </a:lvl1pPr>
            <a:lvl2pPr>
              <a:buNone/>
              <a:defRPr/>
            </a:lvl2pPr>
            <a:lvl5pPr marL="917575" indent="0">
              <a:buNone/>
              <a:defRPr/>
            </a:lvl5pPr>
          </a:lstStyle>
          <a:p>
            <a:pPr lvl="0"/>
            <a:r>
              <a:rPr lang="en-US"/>
              <a:t>Type conclusion here</a:t>
            </a:r>
          </a:p>
        </p:txBody>
      </p:sp>
      <p:sp>
        <p:nvSpPr>
          <p:cNvPr id="7" name="Text Placeholder 6">
            <a:extLst>
              <a:ext uri="{FF2B5EF4-FFF2-40B4-BE49-F238E27FC236}">
                <a16:creationId xmlns:a16="http://schemas.microsoft.com/office/drawing/2014/main" id="{D8B476C5-4EDC-4164-B4C2-956B99EFDB98}"/>
              </a:ext>
            </a:extLst>
          </p:cNvPr>
          <p:cNvSpPr>
            <a:spLocks noGrp="1"/>
          </p:cNvSpPr>
          <p:nvPr userDrawn="1">
            <p:ph type="body" sz="quarter" idx="56" hasCustomPrompt="1"/>
          </p:nvPr>
        </p:nvSpPr>
        <p:spPr>
          <a:xfrm>
            <a:off x="523394" y="1532525"/>
            <a:ext cx="5268832" cy="469900"/>
          </a:xfrm>
        </p:spPr>
        <p:txBody>
          <a:bodyPr anchor="b"/>
          <a:lstStyle>
            <a:lvl1pPr>
              <a:defRPr sz="1200" cap="none" baseline="0">
                <a:solidFill>
                  <a:schemeClr val="tx1"/>
                </a:solidFill>
                <a:latin typeface="+mn-lt"/>
              </a:defRPr>
            </a:lvl1pPr>
            <a:lvl2pPr>
              <a:buNone/>
              <a:defRPr/>
            </a:lvl2pPr>
          </a:lstStyle>
          <a:p>
            <a:pPr lvl="0"/>
            <a:r>
              <a:rPr lang="en-US"/>
              <a:t>Type text</a:t>
            </a:r>
          </a:p>
        </p:txBody>
      </p:sp>
      <p:sp>
        <p:nvSpPr>
          <p:cNvPr id="42" name="Text Placeholder 6">
            <a:extLst>
              <a:ext uri="{FF2B5EF4-FFF2-40B4-BE49-F238E27FC236}">
                <a16:creationId xmlns:a16="http://schemas.microsoft.com/office/drawing/2014/main" id="{7DC664D8-74F5-4A36-8C80-8EF8FD30D0A0}"/>
              </a:ext>
            </a:extLst>
          </p:cNvPr>
          <p:cNvSpPr>
            <a:spLocks noGrp="1"/>
          </p:cNvSpPr>
          <p:nvPr userDrawn="1">
            <p:ph type="body" sz="quarter" idx="57" hasCustomPrompt="1"/>
          </p:nvPr>
        </p:nvSpPr>
        <p:spPr>
          <a:xfrm>
            <a:off x="532116" y="2310254"/>
            <a:ext cx="4672584" cy="469900"/>
          </a:xfrm>
        </p:spPr>
        <p:txBody>
          <a:bodyPr anchor="b"/>
          <a:lstStyle>
            <a:lvl1pPr>
              <a:defRPr sz="1200" cap="none" baseline="0">
                <a:solidFill>
                  <a:schemeClr val="tx1"/>
                </a:solidFill>
                <a:latin typeface="+mn-lt"/>
              </a:defRPr>
            </a:lvl1pPr>
            <a:lvl2pPr>
              <a:buNone/>
              <a:defRPr/>
            </a:lvl2pPr>
          </a:lstStyle>
          <a:p>
            <a:pPr lvl="0"/>
            <a:r>
              <a:rPr lang="en-US"/>
              <a:t>Type text</a:t>
            </a:r>
          </a:p>
        </p:txBody>
      </p:sp>
      <p:sp>
        <p:nvSpPr>
          <p:cNvPr id="45" name="Text Placeholder 6">
            <a:extLst>
              <a:ext uri="{FF2B5EF4-FFF2-40B4-BE49-F238E27FC236}">
                <a16:creationId xmlns:a16="http://schemas.microsoft.com/office/drawing/2014/main" id="{702B20B0-DAC9-45A8-A171-A6F49F62F990}"/>
              </a:ext>
            </a:extLst>
          </p:cNvPr>
          <p:cNvSpPr>
            <a:spLocks noGrp="1"/>
          </p:cNvSpPr>
          <p:nvPr userDrawn="1">
            <p:ph type="body" sz="quarter" idx="58" hasCustomPrompt="1"/>
          </p:nvPr>
        </p:nvSpPr>
        <p:spPr>
          <a:xfrm>
            <a:off x="532117" y="3065855"/>
            <a:ext cx="3694176" cy="469900"/>
          </a:xfrm>
        </p:spPr>
        <p:txBody>
          <a:bodyPr anchor="b"/>
          <a:lstStyle>
            <a:lvl1pPr>
              <a:defRPr sz="1200" cap="none" baseline="0">
                <a:solidFill>
                  <a:schemeClr val="tx1"/>
                </a:solidFill>
                <a:latin typeface="+mn-lt"/>
              </a:defRPr>
            </a:lvl1pPr>
            <a:lvl2pPr>
              <a:buNone/>
              <a:defRPr/>
            </a:lvl2pPr>
          </a:lstStyle>
          <a:p>
            <a:pPr lvl="0"/>
            <a:r>
              <a:rPr lang="en-US"/>
              <a:t>Type text</a:t>
            </a:r>
          </a:p>
        </p:txBody>
      </p:sp>
      <p:sp>
        <p:nvSpPr>
          <p:cNvPr id="47" name="Text Placeholder 6">
            <a:extLst>
              <a:ext uri="{FF2B5EF4-FFF2-40B4-BE49-F238E27FC236}">
                <a16:creationId xmlns:a16="http://schemas.microsoft.com/office/drawing/2014/main" id="{2159BE86-0303-44E5-B115-B4A7BF8FFFE5}"/>
              </a:ext>
            </a:extLst>
          </p:cNvPr>
          <p:cNvSpPr>
            <a:spLocks noGrp="1"/>
          </p:cNvSpPr>
          <p:nvPr userDrawn="1">
            <p:ph type="body" sz="quarter" idx="59" hasCustomPrompt="1"/>
          </p:nvPr>
        </p:nvSpPr>
        <p:spPr>
          <a:xfrm>
            <a:off x="532117" y="4425348"/>
            <a:ext cx="3694176" cy="469900"/>
          </a:xfrm>
        </p:spPr>
        <p:txBody>
          <a:bodyPr anchor="b"/>
          <a:lstStyle>
            <a:lvl1pPr>
              <a:defRPr sz="1200" cap="none" baseline="0">
                <a:solidFill>
                  <a:schemeClr val="tx1"/>
                </a:solidFill>
                <a:latin typeface="+mn-lt"/>
              </a:defRPr>
            </a:lvl1pPr>
            <a:lvl2pPr>
              <a:buNone/>
              <a:defRPr/>
            </a:lvl2pPr>
          </a:lstStyle>
          <a:p>
            <a:pPr lvl="0"/>
            <a:r>
              <a:rPr lang="en-US"/>
              <a:t>Type text</a:t>
            </a:r>
          </a:p>
        </p:txBody>
      </p:sp>
      <p:sp>
        <p:nvSpPr>
          <p:cNvPr id="48" name="Text Placeholder 6">
            <a:extLst>
              <a:ext uri="{FF2B5EF4-FFF2-40B4-BE49-F238E27FC236}">
                <a16:creationId xmlns:a16="http://schemas.microsoft.com/office/drawing/2014/main" id="{D2D95C0C-ECF6-49DE-8813-8F9212895A2E}"/>
              </a:ext>
            </a:extLst>
          </p:cNvPr>
          <p:cNvSpPr>
            <a:spLocks noGrp="1"/>
          </p:cNvSpPr>
          <p:nvPr userDrawn="1">
            <p:ph type="body" sz="quarter" idx="60" hasCustomPrompt="1"/>
          </p:nvPr>
        </p:nvSpPr>
        <p:spPr>
          <a:xfrm>
            <a:off x="523394" y="5217018"/>
            <a:ext cx="4672584" cy="469900"/>
          </a:xfrm>
        </p:spPr>
        <p:txBody>
          <a:bodyPr anchor="b"/>
          <a:lstStyle>
            <a:lvl1pPr>
              <a:defRPr sz="1200" cap="none" baseline="0">
                <a:solidFill>
                  <a:schemeClr val="tx1"/>
                </a:solidFill>
                <a:latin typeface="+mn-lt"/>
              </a:defRPr>
            </a:lvl1pPr>
            <a:lvl2pPr>
              <a:buNone/>
              <a:defRPr/>
            </a:lvl2pPr>
          </a:lstStyle>
          <a:p>
            <a:pPr lvl="0"/>
            <a:r>
              <a:rPr lang="en-US"/>
              <a:t>Type text</a:t>
            </a:r>
          </a:p>
        </p:txBody>
      </p:sp>
      <p:sp>
        <p:nvSpPr>
          <p:cNvPr id="49" name="Text Placeholder 6">
            <a:extLst>
              <a:ext uri="{FF2B5EF4-FFF2-40B4-BE49-F238E27FC236}">
                <a16:creationId xmlns:a16="http://schemas.microsoft.com/office/drawing/2014/main" id="{D418AE7B-808E-4127-B5DF-3798B59ECC29}"/>
              </a:ext>
            </a:extLst>
          </p:cNvPr>
          <p:cNvSpPr>
            <a:spLocks noGrp="1"/>
          </p:cNvSpPr>
          <p:nvPr userDrawn="1">
            <p:ph type="body" sz="quarter" idx="61" hasCustomPrompt="1"/>
          </p:nvPr>
        </p:nvSpPr>
        <p:spPr>
          <a:xfrm>
            <a:off x="532117" y="5988050"/>
            <a:ext cx="5199046" cy="469900"/>
          </a:xfrm>
        </p:spPr>
        <p:txBody>
          <a:bodyPr anchor="b"/>
          <a:lstStyle>
            <a:lvl1pPr>
              <a:defRPr sz="1200" cap="none" baseline="0">
                <a:solidFill>
                  <a:schemeClr val="tx1"/>
                </a:solidFill>
                <a:latin typeface="+mn-lt"/>
              </a:defRPr>
            </a:lvl1pPr>
            <a:lvl2pPr>
              <a:buNone/>
              <a:defRPr/>
            </a:lvl2pPr>
          </a:lstStyle>
          <a:p>
            <a:pPr lvl="0"/>
            <a:r>
              <a:rPr lang="en-US"/>
              <a:t>Type text</a:t>
            </a:r>
          </a:p>
        </p:txBody>
      </p:sp>
      <p:sp>
        <p:nvSpPr>
          <p:cNvPr id="50" name="Text Placeholder 6">
            <a:extLst>
              <a:ext uri="{FF2B5EF4-FFF2-40B4-BE49-F238E27FC236}">
                <a16:creationId xmlns:a16="http://schemas.microsoft.com/office/drawing/2014/main" id="{87FFE4B4-0A67-49D5-92FD-D7F31D28D589}"/>
              </a:ext>
            </a:extLst>
          </p:cNvPr>
          <p:cNvSpPr>
            <a:spLocks noGrp="1"/>
          </p:cNvSpPr>
          <p:nvPr userDrawn="1">
            <p:ph type="body" sz="quarter" idx="62" hasCustomPrompt="1"/>
          </p:nvPr>
        </p:nvSpPr>
        <p:spPr>
          <a:xfrm>
            <a:off x="8020086" y="1506465"/>
            <a:ext cx="5268832" cy="469900"/>
          </a:xfrm>
        </p:spPr>
        <p:txBody>
          <a:bodyPr anchor="b"/>
          <a:lstStyle>
            <a:lvl1pPr algn="r">
              <a:defRPr sz="1200" cap="none" baseline="0">
                <a:solidFill>
                  <a:schemeClr val="tx1"/>
                </a:solidFill>
                <a:latin typeface="+mn-lt"/>
              </a:defRPr>
            </a:lvl1pPr>
            <a:lvl2pPr>
              <a:buNone/>
              <a:defRPr/>
            </a:lvl2pPr>
          </a:lstStyle>
          <a:p>
            <a:pPr lvl="0"/>
            <a:r>
              <a:rPr lang="en-US"/>
              <a:t>Type text</a:t>
            </a:r>
          </a:p>
        </p:txBody>
      </p:sp>
      <p:sp>
        <p:nvSpPr>
          <p:cNvPr id="51" name="Text Placeholder 6">
            <a:extLst>
              <a:ext uri="{FF2B5EF4-FFF2-40B4-BE49-F238E27FC236}">
                <a16:creationId xmlns:a16="http://schemas.microsoft.com/office/drawing/2014/main" id="{4C9A7003-0A03-4BD9-A221-87C320A9E9D7}"/>
              </a:ext>
            </a:extLst>
          </p:cNvPr>
          <p:cNvSpPr>
            <a:spLocks noGrp="1"/>
          </p:cNvSpPr>
          <p:nvPr userDrawn="1">
            <p:ph type="body" sz="quarter" idx="63" hasCustomPrompt="1"/>
          </p:nvPr>
        </p:nvSpPr>
        <p:spPr>
          <a:xfrm>
            <a:off x="8617651" y="2284194"/>
            <a:ext cx="4671268" cy="469900"/>
          </a:xfrm>
        </p:spPr>
        <p:txBody>
          <a:bodyPr anchor="b"/>
          <a:lstStyle>
            <a:lvl1pPr algn="r">
              <a:defRPr sz="1200" cap="none" baseline="0">
                <a:solidFill>
                  <a:schemeClr val="tx1"/>
                </a:solidFill>
                <a:latin typeface="+mn-lt"/>
              </a:defRPr>
            </a:lvl1pPr>
            <a:lvl2pPr>
              <a:buNone/>
              <a:defRPr/>
            </a:lvl2pPr>
          </a:lstStyle>
          <a:p>
            <a:pPr lvl="0"/>
            <a:r>
              <a:rPr lang="en-US"/>
              <a:t>Type text</a:t>
            </a:r>
          </a:p>
        </p:txBody>
      </p:sp>
      <p:sp>
        <p:nvSpPr>
          <p:cNvPr id="52" name="Text Placeholder 6">
            <a:extLst>
              <a:ext uri="{FF2B5EF4-FFF2-40B4-BE49-F238E27FC236}">
                <a16:creationId xmlns:a16="http://schemas.microsoft.com/office/drawing/2014/main" id="{654EA36C-3847-4E3A-8891-5CA73BC6CCFB}"/>
              </a:ext>
            </a:extLst>
          </p:cNvPr>
          <p:cNvSpPr>
            <a:spLocks noGrp="1"/>
          </p:cNvSpPr>
          <p:nvPr userDrawn="1">
            <p:ph type="body" sz="quarter" idx="64" hasCustomPrompt="1"/>
          </p:nvPr>
        </p:nvSpPr>
        <p:spPr>
          <a:xfrm>
            <a:off x="9591659" y="3039795"/>
            <a:ext cx="3697259" cy="469900"/>
          </a:xfrm>
        </p:spPr>
        <p:txBody>
          <a:bodyPr anchor="b"/>
          <a:lstStyle>
            <a:lvl1pPr algn="r">
              <a:defRPr sz="1200" cap="none" baseline="0">
                <a:solidFill>
                  <a:schemeClr val="tx1"/>
                </a:solidFill>
                <a:latin typeface="+mn-lt"/>
              </a:defRPr>
            </a:lvl1pPr>
            <a:lvl2pPr>
              <a:buNone/>
              <a:defRPr/>
            </a:lvl2pPr>
          </a:lstStyle>
          <a:p>
            <a:pPr lvl="0"/>
            <a:r>
              <a:rPr lang="en-US"/>
              <a:t>Type text</a:t>
            </a:r>
          </a:p>
        </p:txBody>
      </p:sp>
      <p:sp>
        <p:nvSpPr>
          <p:cNvPr id="59" name="Text Placeholder 6">
            <a:extLst>
              <a:ext uri="{FF2B5EF4-FFF2-40B4-BE49-F238E27FC236}">
                <a16:creationId xmlns:a16="http://schemas.microsoft.com/office/drawing/2014/main" id="{BEEF98A3-041D-4645-8B18-7EE92F2C9C04}"/>
              </a:ext>
            </a:extLst>
          </p:cNvPr>
          <p:cNvSpPr>
            <a:spLocks noGrp="1"/>
          </p:cNvSpPr>
          <p:nvPr userDrawn="1">
            <p:ph type="body" sz="quarter" idx="65" hasCustomPrompt="1"/>
          </p:nvPr>
        </p:nvSpPr>
        <p:spPr>
          <a:xfrm>
            <a:off x="9591659" y="4399288"/>
            <a:ext cx="3697259" cy="469900"/>
          </a:xfrm>
        </p:spPr>
        <p:txBody>
          <a:bodyPr anchor="b"/>
          <a:lstStyle>
            <a:lvl1pPr algn="r">
              <a:defRPr sz="1200" cap="none" baseline="0">
                <a:solidFill>
                  <a:schemeClr val="tx1"/>
                </a:solidFill>
                <a:latin typeface="+mn-lt"/>
              </a:defRPr>
            </a:lvl1pPr>
            <a:lvl2pPr>
              <a:buNone/>
              <a:defRPr/>
            </a:lvl2pPr>
          </a:lstStyle>
          <a:p>
            <a:pPr lvl="0"/>
            <a:r>
              <a:rPr lang="en-US"/>
              <a:t>Type text</a:t>
            </a:r>
          </a:p>
        </p:txBody>
      </p:sp>
      <p:sp>
        <p:nvSpPr>
          <p:cNvPr id="60" name="Text Placeholder 6">
            <a:extLst>
              <a:ext uri="{FF2B5EF4-FFF2-40B4-BE49-F238E27FC236}">
                <a16:creationId xmlns:a16="http://schemas.microsoft.com/office/drawing/2014/main" id="{BFA99D23-0559-4693-B107-FB2B2CD239FD}"/>
              </a:ext>
            </a:extLst>
          </p:cNvPr>
          <p:cNvSpPr>
            <a:spLocks noGrp="1"/>
          </p:cNvSpPr>
          <p:nvPr userDrawn="1">
            <p:ph type="body" sz="quarter" idx="66" hasCustomPrompt="1"/>
          </p:nvPr>
        </p:nvSpPr>
        <p:spPr>
          <a:xfrm>
            <a:off x="8607711" y="5190958"/>
            <a:ext cx="4681207" cy="469900"/>
          </a:xfrm>
        </p:spPr>
        <p:txBody>
          <a:bodyPr anchor="b"/>
          <a:lstStyle>
            <a:lvl1pPr algn="r">
              <a:defRPr sz="1200" cap="none" baseline="0">
                <a:solidFill>
                  <a:schemeClr val="tx1"/>
                </a:solidFill>
                <a:latin typeface="+mn-lt"/>
              </a:defRPr>
            </a:lvl1pPr>
            <a:lvl2pPr>
              <a:buNone/>
              <a:defRPr/>
            </a:lvl2pPr>
          </a:lstStyle>
          <a:p>
            <a:pPr lvl="0"/>
            <a:r>
              <a:rPr lang="en-US"/>
              <a:t>Type text</a:t>
            </a:r>
          </a:p>
        </p:txBody>
      </p:sp>
      <p:sp>
        <p:nvSpPr>
          <p:cNvPr id="61" name="Text Placeholder 6">
            <a:extLst>
              <a:ext uri="{FF2B5EF4-FFF2-40B4-BE49-F238E27FC236}">
                <a16:creationId xmlns:a16="http://schemas.microsoft.com/office/drawing/2014/main" id="{F52CC6E1-4063-439B-BB5C-2917627C4DB3}"/>
              </a:ext>
            </a:extLst>
          </p:cNvPr>
          <p:cNvSpPr>
            <a:spLocks noGrp="1"/>
          </p:cNvSpPr>
          <p:nvPr userDrawn="1">
            <p:ph type="body" sz="quarter" idx="67" hasCustomPrompt="1"/>
          </p:nvPr>
        </p:nvSpPr>
        <p:spPr>
          <a:xfrm>
            <a:off x="8089872" y="5961990"/>
            <a:ext cx="5199046" cy="469900"/>
          </a:xfrm>
        </p:spPr>
        <p:txBody>
          <a:bodyPr anchor="b"/>
          <a:lstStyle>
            <a:lvl1pPr algn="r">
              <a:defRPr sz="1200" cap="none" baseline="0">
                <a:solidFill>
                  <a:schemeClr val="tx1"/>
                </a:solidFill>
                <a:latin typeface="+mn-lt"/>
              </a:defRPr>
            </a:lvl1pPr>
            <a:lvl2pPr>
              <a:buNone/>
              <a:defRPr/>
            </a:lvl2pPr>
          </a:lstStyle>
          <a:p>
            <a:pPr lvl="0"/>
            <a:r>
              <a:rPr lang="en-US"/>
              <a:t>Type text</a:t>
            </a:r>
          </a:p>
        </p:txBody>
      </p:sp>
      <p:sp>
        <p:nvSpPr>
          <p:cNvPr id="38" name="Freeform 10">
            <a:extLst>
              <a:ext uri="{FF2B5EF4-FFF2-40B4-BE49-F238E27FC236}">
                <a16:creationId xmlns:a16="http://schemas.microsoft.com/office/drawing/2014/main" id="{54D9515D-708F-4189-97AB-B2056EEC888E}"/>
              </a:ext>
            </a:extLst>
          </p:cNvPr>
          <p:cNvSpPr>
            <a:spLocks/>
          </p:cNvSpPr>
          <p:nvPr userDrawn="1"/>
        </p:nvSpPr>
        <p:spPr bwMode="blackWhite">
          <a:xfrm flipH="1">
            <a:off x="532117" y="2789826"/>
            <a:ext cx="5505951" cy="437210"/>
          </a:xfrm>
          <a:custGeom>
            <a:avLst/>
            <a:gdLst>
              <a:gd name="T0" fmla="*/ 0 w 920"/>
              <a:gd name="T1" fmla="*/ 2147483647 h 112"/>
              <a:gd name="T2" fmla="*/ 2147483647 w 920"/>
              <a:gd name="T3" fmla="*/ 0 h 112"/>
              <a:gd name="T4" fmla="*/ 2147483647 w 920"/>
              <a:gd name="T5" fmla="*/ 0 h 112"/>
              <a:gd name="T6" fmla="*/ 0 60000 65536"/>
              <a:gd name="T7" fmla="*/ 0 60000 65536"/>
              <a:gd name="T8" fmla="*/ 0 60000 65536"/>
              <a:gd name="T9" fmla="*/ 0 w 920"/>
              <a:gd name="T10" fmla="*/ 0 h 112"/>
              <a:gd name="T11" fmla="*/ 920 w 920"/>
              <a:gd name="T12" fmla="*/ 112 h 112"/>
            </a:gdLst>
            <a:ahLst/>
            <a:cxnLst>
              <a:cxn ang="T6">
                <a:pos x="T0" y="T1"/>
              </a:cxn>
              <a:cxn ang="T7">
                <a:pos x="T2" y="T3"/>
              </a:cxn>
              <a:cxn ang="T8">
                <a:pos x="T4" y="T5"/>
              </a:cxn>
            </a:cxnLst>
            <a:rect l="T9" t="T10" r="T11" b="T12"/>
            <a:pathLst>
              <a:path w="920" h="112">
                <a:moveTo>
                  <a:pt x="0" y="111"/>
                </a:moveTo>
                <a:lnTo>
                  <a:pt x="120" y="0"/>
                </a:lnTo>
                <a:lnTo>
                  <a:pt x="919" y="0"/>
                </a:lnTo>
              </a:path>
            </a:pathLst>
          </a:custGeom>
          <a:noFill/>
          <a:ln w="6350" cap="rnd">
            <a:solidFill>
              <a:srgbClr val="6F6F6F"/>
            </a:solidFill>
            <a:round/>
            <a:headEnd type="none" w="sm" len="sm"/>
            <a:tailEnd type="none" w="sm" len="sm"/>
          </a:ln>
        </p:spPr>
        <p:txBody>
          <a:bodyPr lIns="91438" tIns="45719" rIns="91438" bIns="45719" anchor="ctr"/>
          <a:lstStyle/>
          <a:p>
            <a:pPr>
              <a:defRPr/>
            </a:pPr>
            <a:endParaRPr lang="en-GB" sz="1200"/>
          </a:p>
        </p:txBody>
      </p:sp>
      <p:sp>
        <p:nvSpPr>
          <p:cNvPr id="39" name="Freeform 12">
            <a:extLst>
              <a:ext uri="{FF2B5EF4-FFF2-40B4-BE49-F238E27FC236}">
                <a16:creationId xmlns:a16="http://schemas.microsoft.com/office/drawing/2014/main" id="{3CF7AAC5-6160-400D-A684-D1E98A589094}"/>
              </a:ext>
            </a:extLst>
          </p:cNvPr>
          <p:cNvSpPr>
            <a:spLocks/>
          </p:cNvSpPr>
          <p:nvPr userDrawn="1"/>
        </p:nvSpPr>
        <p:spPr bwMode="blackWhite">
          <a:xfrm flipH="1">
            <a:off x="532117" y="5271411"/>
            <a:ext cx="5460545" cy="439144"/>
          </a:xfrm>
          <a:custGeom>
            <a:avLst/>
            <a:gdLst>
              <a:gd name="T0" fmla="*/ 0 w 918"/>
              <a:gd name="T1" fmla="*/ 0 h 111"/>
              <a:gd name="T2" fmla="*/ 2147483647 w 918"/>
              <a:gd name="T3" fmla="*/ 2147483647 h 111"/>
              <a:gd name="T4" fmla="*/ 2147483647 w 918"/>
              <a:gd name="T5" fmla="*/ 2147483647 h 111"/>
              <a:gd name="T6" fmla="*/ 0 60000 65536"/>
              <a:gd name="T7" fmla="*/ 0 60000 65536"/>
              <a:gd name="T8" fmla="*/ 0 60000 65536"/>
              <a:gd name="T9" fmla="*/ 0 w 918"/>
              <a:gd name="T10" fmla="*/ 0 h 111"/>
              <a:gd name="T11" fmla="*/ 918 w 918"/>
              <a:gd name="T12" fmla="*/ 111 h 111"/>
            </a:gdLst>
            <a:ahLst/>
            <a:cxnLst>
              <a:cxn ang="T6">
                <a:pos x="T0" y="T1"/>
              </a:cxn>
              <a:cxn ang="T7">
                <a:pos x="T2" y="T3"/>
              </a:cxn>
              <a:cxn ang="T8">
                <a:pos x="T4" y="T5"/>
              </a:cxn>
            </a:cxnLst>
            <a:rect l="T9" t="T10" r="T11" b="T12"/>
            <a:pathLst>
              <a:path w="918" h="111">
                <a:moveTo>
                  <a:pt x="0" y="0"/>
                </a:moveTo>
                <a:lnTo>
                  <a:pt x="118" y="110"/>
                </a:lnTo>
                <a:lnTo>
                  <a:pt x="917" y="110"/>
                </a:lnTo>
              </a:path>
            </a:pathLst>
          </a:custGeom>
          <a:noFill/>
          <a:ln w="6350" cap="rnd">
            <a:solidFill>
              <a:srgbClr val="6F6F6F"/>
            </a:solidFill>
            <a:round/>
            <a:headEnd type="none" w="sm" len="sm"/>
            <a:tailEnd type="none" w="sm" len="sm"/>
          </a:ln>
        </p:spPr>
        <p:txBody>
          <a:bodyPr lIns="91438" tIns="45719" rIns="91438" bIns="45719" anchor="ctr"/>
          <a:lstStyle/>
          <a:p>
            <a:pPr>
              <a:defRPr/>
            </a:pPr>
            <a:endParaRPr lang="en-GB" sz="1200"/>
          </a:p>
        </p:txBody>
      </p:sp>
    </p:spTree>
    <p:extLst>
      <p:ext uri="{BB962C8B-B14F-4D97-AF65-F5344CB8AC3E}">
        <p14:creationId xmlns:p14="http://schemas.microsoft.com/office/powerpoint/2010/main" val="29303979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1152"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ranching Info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E4B68-81F5-424E-9E93-EA4BEEAEAA54}"/>
              </a:ext>
            </a:extLst>
          </p:cNvPr>
          <p:cNvSpPr>
            <a:spLocks noGrp="1"/>
          </p:cNvSpPr>
          <p:nvPr>
            <p:ph type="title" hasCustomPrompt="1"/>
          </p:nvPr>
        </p:nvSpPr>
        <p:spPr>
          <a:xfrm>
            <a:off x="525147" y="118873"/>
            <a:ext cx="11462327" cy="290531"/>
          </a:xfrm>
        </p:spPr>
        <p:txBody>
          <a:bodyPr/>
          <a:lstStyle>
            <a:lvl1pPr>
              <a:defRPr/>
            </a:lvl1pPr>
          </a:lstStyle>
          <a:p>
            <a:r>
              <a:rPr lang="en-US"/>
              <a:t>Type page title in all caps – one line only</a:t>
            </a:r>
          </a:p>
        </p:txBody>
      </p:sp>
      <p:sp>
        <p:nvSpPr>
          <p:cNvPr id="3" name="Date Placeholder 2">
            <a:extLst>
              <a:ext uri="{FF2B5EF4-FFF2-40B4-BE49-F238E27FC236}">
                <a16:creationId xmlns:a16="http://schemas.microsoft.com/office/drawing/2014/main" id="{5224D370-30F8-4701-B9EB-078E4BE4D526}"/>
              </a:ext>
            </a:extLst>
          </p:cNvPr>
          <p:cNvSpPr>
            <a:spLocks noGrp="1"/>
          </p:cNvSpPr>
          <p:nvPr>
            <p:ph type="dt" sz="half" idx="10"/>
          </p:nvPr>
        </p:nvSpPr>
        <p:spPr/>
        <p:txBody>
          <a:bodyPr/>
          <a:lstStyle/>
          <a:p>
            <a:fld id="{2E507401-2869-4C22-A302-5EC7CC6BB3E4}" type="datetime1">
              <a:rPr lang="en-US" smtClean="0"/>
              <a:t>6/16/2022</a:t>
            </a:fld>
            <a:endParaRPr lang="en-US"/>
          </a:p>
        </p:txBody>
      </p:sp>
      <p:sp>
        <p:nvSpPr>
          <p:cNvPr id="4" name="Footer Placeholder 3">
            <a:extLst>
              <a:ext uri="{FF2B5EF4-FFF2-40B4-BE49-F238E27FC236}">
                <a16:creationId xmlns:a16="http://schemas.microsoft.com/office/drawing/2014/main" id="{EA8D875F-D0B4-4D63-B404-6A34E3FE5F2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2E962B6-C6A8-49C0-8016-6637D4F1357D}"/>
              </a:ext>
            </a:extLst>
          </p:cNvPr>
          <p:cNvSpPr>
            <a:spLocks noGrp="1"/>
          </p:cNvSpPr>
          <p:nvPr>
            <p:ph type="sldNum" sz="quarter" idx="12"/>
          </p:nvPr>
        </p:nvSpPr>
        <p:spPr/>
        <p:txBody>
          <a:bodyPr/>
          <a:lstStyle>
            <a:lvl1pPr marL="173736" indent="-173736" algn="l" fontAlgn="ctr">
              <a:buClr>
                <a:srgbClr val="93835B"/>
              </a:buClr>
              <a:buSzPct val="130000"/>
              <a:buFont typeface="Arial" panose="020B0604020202020204" pitchFamily="34" charset="0"/>
              <a:buNone/>
              <a:defRPr/>
            </a:lvl1pPr>
          </a:lstStyle>
          <a:p>
            <a:fld id="{D236D13B-EE26-42DE-B4C0-CDC4EEB81A7E}" type="slidenum">
              <a:rPr lang="en-GB" smtClean="0"/>
              <a:pPr/>
              <a:t>‹#›</a:t>
            </a:fld>
            <a:endParaRPr lang="en-GB"/>
          </a:p>
        </p:txBody>
      </p:sp>
      <p:sp>
        <p:nvSpPr>
          <p:cNvPr id="8" name="Text Placeholder 2">
            <a:extLst>
              <a:ext uri="{FF2B5EF4-FFF2-40B4-BE49-F238E27FC236}">
                <a16:creationId xmlns:a16="http://schemas.microsoft.com/office/drawing/2014/main" id="{B622BFB0-F118-4E77-A4D8-4E82B4DF58D3}"/>
              </a:ext>
            </a:extLst>
          </p:cNvPr>
          <p:cNvSpPr>
            <a:spLocks noGrp="1"/>
          </p:cNvSpPr>
          <p:nvPr>
            <p:ph type="body" idx="1" hasCustomPrompt="1"/>
          </p:nvPr>
        </p:nvSpPr>
        <p:spPr>
          <a:xfrm>
            <a:off x="525147" y="370114"/>
            <a:ext cx="11470702" cy="315686"/>
          </a:xfrm>
        </p:spPr>
        <p:txBody>
          <a:bodyPr>
            <a:noAutofit/>
          </a:bodyPr>
          <a:lstStyle>
            <a:lvl1pPr marL="0" indent="0" algn="l">
              <a:buNone/>
              <a:defRPr sz="1600" b="1" cap="none" baseline="0">
                <a:solidFill>
                  <a:srgbClr val="D5C29F"/>
                </a:solidFill>
                <a:latin typeface="+mn-lt"/>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Type Subtitle in Initial Caps (Cap Each Word) – One Line Only</a:t>
            </a:r>
          </a:p>
        </p:txBody>
      </p:sp>
      <p:sp>
        <p:nvSpPr>
          <p:cNvPr id="9" name="Text Placeholder 6">
            <a:extLst>
              <a:ext uri="{FF2B5EF4-FFF2-40B4-BE49-F238E27FC236}">
                <a16:creationId xmlns:a16="http://schemas.microsoft.com/office/drawing/2014/main" id="{B59AD752-9DA1-4EE0-893D-ACE2AEAB00B9}"/>
              </a:ext>
            </a:extLst>
          </p:cNvPr>
          <p:cNvSpPr>
            <a:spLocks noGrp="1"/>
          </p:cNvSpPr>
          <p:nvPr>
            <p:ph type="body" sz="quarter" idx="16" hasCustomPrompt="1"/>
          </p:nvPr>
        </p:nvSpPr>
        <p:spPr>
          <a:xfrm>
            <a:off x="523394" y="7203865"/>
            <a:ext cx="10022994" cy="492336"/>
          </a:xfrm>
        </p:spPr>
        <p:txBody>
          <a:bodyPr>
            <a:normAutofit/>
          </a:bodyPr>
          <a:lstStyle>
            <a:lvl1pPr marL="0" indent="0">
              <a:spcBef>
                <a:spcPts val="50"/>
              </a:spcBef>
              <a:spcAft>
                <a:spcPts val="50"/>
              </a:spcAft>
              <a:buFont typeface="Arial" panose="020B0604020202020204" pitchFamily="34" charset="0"/>
              <a:buChar char="​"/>
              <a:defRPr sz="800" cap="none" baseline="0">
                <a:solidFill>
                  <a:srgbClr val="6F6F6F"/>
                </a:solidFill>
                <a:latin typeface="+mn-lt"/>
              </a:defRPr>
            </a:lvl1pPr>
          </a:lstStyle>
          <a:p>
            <a:pPr lvl="0"/>
            <a:r>
              <a:rPr lang="en-US"/>
              <a:t>Type footnote here</a:t>
            </a:r>
          </a:p>
        </p:txBody>
      </p:sp>
      <p:sp>
        <p:nvSpPr>
          <p:cNvPr id="38" name="Content Placeholder 6">
            <a:extLst>
              <a:ext uri="{FF2B5EF4-FFF2-40B4-BE49-F238E27FC236}">
                <a16:creationId xmlns:a16="http://schemas.microsoft.com/office/drawing/2014/main" id="{AFFA8958-8653-4D92-A77D-12A939AF5757}"/>
              </a:ext>
            </a:extLst>
          </p:cNvPr>
          <p:cNvSpPr>
            <a:spLocks noGrp="1"/>
          </p:cNvSpPr>
          <p:nvPr>
            <p:ph sz="quarter" idx="29" hasCustomPrompt="1"/>
          </p:nvPr>
        </p:nvSpPr>
        <p:spPr>
          <a:xfrm>
            <a:off x="5981646" y="2845533"/>
            <a:ext cx="7334716" cy="731520"/>
          </a:xfrm>
          <a:prstGeom prst="rect">
            <a:avLst/>
          </a:prstGeom>
          <a:ln w="12700" cap="rnd">
            <a:noFill/>
          </a:ln>
        </p:spPr>
        <p:txBody>
          <a:bodyPr anchor="ctr"/>
          <a:lstStyle>
            <a:lvl1pPr marL="174625" indent="-174625">
              <a:lnSpc>
                <a:spcPct val="90000"/>
              </a:lnSpc>
              <a:spcBef>
                <a:spcPts val="600"/>
              </a:spcBef>
              <a:spcAft>
                <a:spcPts val="0"/>
              </a:spcAft>
              <a:buClr>
                <a:schemeClr val="accent3"/>
              </a:buClr>
              <a:buSzPct val="130000"/>
              <a:buFont typeface="Arial" panose="020B0604020202020204" pitchFamily="34" charset="0"/>
              <a:buChar char="•"/>
              <a:defRPr cap="none" baseline="0">
                <a:latin typeface="+mn-lt"/>
              </a:defRPr>
            </a:lvl1pPr>
            <a:lvl2pPr marL="627063" indent="-169863">
              <a:lnSpc>
                <a:spcPct val="90000"/>
              </a:lnSpc>
              <a:spcBef>
                <a:spcPts val="600"/>
              </a:spcBef>
              <a:spcAft>
                <a:spcPts val="0"/>
              </a:spcAft>
              <a:buClr>
                <a:schemeClr val="accent3"/>
              </a:buClr>
              <a:buSzPct val="90000"/>
              <a:buFont typeface="Arial" panose="020B0604020202020204" pitchFamily="34" charset="0"/>
              <a:buChar char="›"/>
              <a:defRPr>
                <a:solidFill>
                  <a:schemeClr val="tx2"/>
                </a:solidFill>
              </a:defRPr>
            </a:lvl2pPr>
            <a:lvl3pPr marL="1084263" indent="-171450">
              <a:lnSpc>
                <a:spcPct val="90000"/>
              </a:lnSpc>
              <a:spcBef>
                <a:spcPts val="600"/>
              </a:spcBef>
              <a:spcAft>
                <a:spcPts val="0"/>
              </a:spcAft>
              <a:buClr>
                <a:srgbClr val="93835B"/>
              </a:buClr>
              <a:buSzPct val="90000"/>
              <a:buFont typeface="Wingdings" panose="05000000000000000000" pitchFamily="2" charset="2"/>
              <a:buChar char="§"/>
              <a:defRPr/>
            </a:lvl3pPr>
            <a:lvl4pPr marL="1487488" indent="-171450">
              <a:lnSpc>
                <a:spcPct val="90000"/>
              </a:lnSpc>
              <a:spcBef>
                <a:spcPts val="600"/>
              </a:spcBef>
              <a:spcAft>
                <a:spcPts val="0"/>
              </a:spcAft>
              <a:buClr>
                <a:srgbClr val="93835B"/>
              </a:buClr>
              <a:defRPr/>
            </a:lvl4pPr>
            <a:lvl5pPr marL="1998663" indent="-171450">
              <a:lnSpc>
                <a:spcPct val="90000"/>
              </a:lnSpc>
              <a:spcBef>
                <a:spcPts val="600"/>
              </a:spcBef>
              <a:spcAft>
                <a:spcPts val="0"/>
              </a:spcAft>
              <a:buClr>
                <a:srgbClr val="93835B"/>
              </a:buClr>
              <a:defRPr/>
            </a:lvl5pPr>
          </a:lstStyle>
          <a:p>
            <a:pPr lvl="0"/>
            <a:r>
              <a:rPr lang="en-US"/>
              <a:t>Type text here </a:t>
            </a:r>
          </a:p>
          <a:p>
            <a:pPr lvl="1"/>
            <a:r>
              <a:rPr lang="en-US"/>
              <a:t>Level two</a:t>
            </a:r>
          </a:p>
        </p:txBody>
      </p:sp>
      <p:sp>
        <p:nvSpPr>
          <p:cNvPr id="39" name="Content Placeholder 6">
            <a:extLst>
              <a:ext uri="{FF2B5EF4-FFF2-40B4-BE49-F238E27FC236}">
                <a16:creationId xmlns:a16="http://schemas.microsoft.com/office/drawing/2014/main" id="{DC30DF87-DD04-48EE-A0F1-855B61367753}"/>
              </a:ext>
            </a:extLst>
          </p:cNvPr>
          <p:cNvSpPr>
            <a:spLocks noGrp="1"/>
          </p:cNvSpPr>
          <p:nvPr>
            <p:ph sz="quarter" idx="30" hasCustomPrompt="1"/>
          </p:nvPr>
        </p:nvSpPr>
        <p:spPr>
          <a:xfrm>
            <a:off x="5981646" y="1371600"/>
            <a:ext cx="7334716" cy="731520"/>
          </a:xfrm>
          <a:prstGeom prst="rect">
            <a:avLst/>
          </a:prstGeom>
          <a:ln w="12700" cap="rnd">
            <a:noFill/>
          </a:ln>
        </p:spPr>
        <p:txBody>
          <a:bodyPr anchor="ctr"/>
          <a:lstStyle>
            <a:lvl1pPr marL="169863" indent="-169863">
              <a:lnSpc>
                <a:spcPct val="90000"/>
              </a:lnSpc>
              <a:spcBef>
                <a:spcPts val="600"/>
              </a:spcBef>
              <a:spcAft>
                <a:spcPts val="0"/>
              </a:spcAft>
              <a:buClr>
                <a:schemeClr val="accent3"/>
              </a:buClr>
              <a:buSzPct val="130000"/>
              <a:buFont typeface="Arial" panose="020B0604020202020204" pitchFamily="34" charset="0"/>
              <a:buChar char="•"/>
              <a:defRPr cap="none" baseline="0">
                <a:latin typeface="+mn-lt"/>
              </a:defRPr>
            </a:lvl1pPr>
            <a:lvl2pPr marL="627063" indent="-169863">
              <a:lnSpc>
                <a:spcPct val="90000"/>
              </a:lnSpc>
              <a:spcBef>
                <a:spcPts val="600"/>
              </a:spcBef>
              <a:spcAft>
                <a:spcPts val="0"/>
              </a:spcAft>
              <a:buClr>
                <a:schemeClr val="accent3"/>
              </a:buClr>
              <a:buSzPct val="90000"/>
              <a:buFont typeface="Arial" panose="020B0604020202020204" pitchFamily="34" charset="0"/>
              <a:buChar char="›"/>
              <a:defRPr>
                <a:solidFill>
                  <a:schemeClr val="tx2"/>
                </a:solidFill>
              </a:defRPr>
            </a:lvl2pPr>
            <a:lvl3pPr marL="1084263" indent="-171450">
              <a:lnSpc>
                <a:spcPct val="90000"/>
              </a:lnSpc>
              <a:spcBef>
                <a:spcPts val="600"/>
              </a:spcBef>
              <a:spcAft>
                <a:spcPts val="0"/>
              </a:spcAft>
              <a:buClr>
                <a:srgbClr val="93835B"/>
              </a:buClr>
              <a:buSzPct val="90000"/>
              <a:buFont typeface="Wingdings" panose="05000000000000000000" pitchFamily="2" charset="2"/>
              <a:buChar char="§"/>
              <a:defRPr/>
            </a:lvl3pPr>
            <a:lvl4pPr marL="1487488" indent="-171450">
              <a:lnSpc>
                <a:spcPct val="90000"/>
              </a:lnSpc>
              <a:spcBef>
                <a:spcPts val="600"/>
              </a:spcBef>
              <a:spcAft>
                <a:spcPts val="0"/>
              </a:spcAft>
              <a:buClr>
                <a:srgbClr val="93835B"/>
              </a:buClr>
              <a:defRPr/>
            </a:lvl4pPr>
            <a:lvl5pPr marL="1998663" indent="-171450">
              <a:lnSpc>
                <a:spcPct val="90000"/>
              </a:lnSpc>
              <a:spcBef>
                <a:spcPts val="600"/>
              </a:spcBef>
              <a:spcAft>
                <a:spcPts val="0"/>
              </a:spcAft>
              <a:buClr>
                <a:srgbClr val="93835B"/>
              </a:buClr>
              <a:defRPr/>
            </a:lvl5pPr>
          </a:lstStyle>
          <a:p>
            <a:pPr lvl="0"/>
            <a:r>
              <a:rPr lang="en-US"/>
              <a:t>Type text here </a:t>
            </a:r>
          </a:p>
          <a:p>
            <a:pPr lvl="1"/>
            <a:r>
              <a:rPr lang="en-US"/>
              <a:t>Level two</a:t>
            </a:r>
          </a:p>
        </p:txBody>
      </p:sp>
      <p:sp>
        <p:nvSpPr>
          <p:cNvPr id="40" name="Content Placeholder 6">
            <a:extLst>
              <a:ext uri="{FF2B5EF4-FFF2-40B4-BE49-F238E27FC236}">
                <a16:creationId xmlns:a16="http://schemas.microsoft.com/office/drawing/2014/main" id="{5D3F53FD-0603-4D41-BCB3-9A53DAD39154}"/>
              </a:ext>
            </a:extLst>
          </p:cNvPr>
          <p:cNvSpPr>
            <a:spLocks noGrp="1"/>
          </p:cNvSpPr>
          <p:nvPr>
            <p:ph sz="quarter" idx="31" hasCustomPrompt="1"/>
          </p:nvPr>
        </p:nvSpPr>
        <p:spPr>
          <a:xfrm>
            <a:off x="5981646" y="5758238"/>
            <a:ext cx="7334716" cy="731520"/>
          </a:xfrm>
          <a:prstGeom prst="rect">
            <a:avLst/>
          </a:prstGeom>
          <a:ln w="12700" cap="rnd">
            <a:noFill/>
          </a:ln>
        </p:spPr>
        <p:txBody>
          <a:bodyPr anchor="ctr"/>
          <a:lstStyle>
            <a:lvl1pPr marL="169863" indent="-169863">
              <a:lnSpc>
                <a:spcPct val="90000"/>
              </a:lnSpc>
              <a:spcBef>
                <a:spcPts val="600"/>
              </a:spcBef>
              <a:spcAft>
                <a:spcPts val="0"/>
              </a:spcAft>
              <a:buClr>
                <a:schemeClr val="accent3"/>
              </a:buClr>
              <a:buSzPct val="130000"/>
              <a:buFont typeface="Arial" panose="020B0604020202020204" pitchFamily="34" charset="0"/>
              <a:buChar char="•"/>
              <a:defRPr cap="none" baseline="0">
                <a:latin typeface="+mn-lt"/>
              </a:defRPr>
            </a:lvl1pPr>
            <a:lvl2pPr marL="627063" indent="-169863">
              <a:lnSpc>
                <a:spcPct val="90000"/>
              </a:lnSpc>
              <a:spcBef>
                <a:spcPts val="600"/>
              </a:spcBef>
              <a:spcAft>
                <a:spcPts val="0"/>
              </a:spcAft>
              <a:buClr>
                <a:schemeClr val="accent3"/>
              </a:buClr>
              <a:buSzPct val="90000"/>
              <a:buFont typeface="Arial" panose="020B0604020202020204" pitchFamily="34" charset="0"/>
              <a:buChar char="›"/>
              <a:defRPr>
                <a:solidFill>
                  <a:schemeClr val="tx2"/>
                </a:solidFill>
              </a:defRPr>
            </a:lvl2pPr>
            <a:lvl3pPr marL="1084263" indent="-171450">
              <a:lnSpc>
                <a:spcPct val="90000"/>
              </a:lnSpc>
              <a:spcBef>
                <a:spcPts val="600"/>
              </a:spcBef>
              <a:spcAft>
                <a:spcPts val="0"/>
              </a:spcAft>
              <a:buClr>
                <a:srgbClr val="93835B"/>
              </a:buClr>
              <a:buSzPct val="90000"/>
              <a:buFont typeface="Wingdings" panose="05000000000000000000" pitchFamily="2" charset="2"/>
              <a:buChar char="§"/>
              <a:defRPr/>
            </a:lvl3pPr>
            <a:lvl4pPr marL="1487488" indent="-171450">
              <a:lnSpc>
                <a:spcPct val="90000"/>
              </a:lnSpc>
              <a:spcBef>
                <a:spcPts val="600"/>
              </a:spcBef>
              <a:spcAft>
                <a:spcPts val="0"/>
              </a:spcAft>
              <a:buClr>
                <a:srgbClr val="93835B"/>
              </a:buClr>
              <a:defRPr/>
            </a:lvl4pPr>
            <a:lvl5pPr marL="1998663" indent="-171450">
              <a:lnSpc>
                <a:spcPct val="90000"/>
              </a:lnSpc>
              <a:spcBef>
                <a:spcPts val="600"/>
              </a:spcBef>
              <a:spcAft>
                <a:spcPts val="0"/>
              </a:spcAft>
              <a:buClr>
                <a:srgbClr val="93835B"/>
              </a:buClr>
              <a:defRPr/>
            </a:lvl5pPr>
          </a:lstStyle>
          <a:p>
            <a:pPr lvl="0"/>
            <a:r>
              <a:rPr lang="en-US"/>
              <a:t>Type text here </a:t>
            </a:r>
          </a:p>
          <a:p>
            <a:pPr lvl="1"/>
            <a:r>
              <a:rPr lang="en-US"/>
              <a:t>Level two</a:t>
            </a:r>
          </a:p>
        </p:txBody>
      </p:sp>
      <p:sp>
        <p:nvSpPr>
          <p:cNvPr id="41" name="Content Placeholder 6">
            <a:extLst>
              <a:ext uri="{FF2B5EF4-FFF2-40B4-BE49-F238E27FC236}">
                <a16:creationId xmlns:a16="http://schemas.microsoft.com/office/drawing/2014/main" id="{B54DA94C-2AF4-464F-A9E9-D91A2E497421}"/>
              </a:ext>
            </a:extLst>
          </p:cNvPr>
          <p:cNvSpPr>
            <a:spLocks noGrp="1"/>
          </p:cNvSpPr>
          <p:nvPr>
            <p:ph sz="quarter" idx="32" hasCustomPrompt="1"/>
          </p:nvPr>
        </p:nvSpPr>
        <p:spPr>
          <a:xfrm>
            <a:off x="5981646" y="4287733"/>
            <a:ext cx="7334716" cy="731520"/>
          </a:xfrm>
          <a:prstGeom prst="rect">
            <a:avLst/>
          </a:prstGeom>
          <a:ln w="12700" cap="rnd">
            <a:noFill/>
          </a:ln>
        </p:spPr>
        <p:txBody>
          <a:bodyPr anchor="ctr"/>
          <a:lstStyle>
            <a:lvl1pPr marL="169863" indent="-169863">
              <a:lnSpc>
                <a:spcPct val="90000"/>
              </a:lnSpc>
              <a:spcBef>
                <a:spcPts val="600"/>
              </a:spcBef>
              <a:spcAft>
                <a:spcPts val="0"/>
              </a:spcAft>
              <a:buClr>
                <a:schemeClr val="accent3"/>
              </a:buClr>
              <a:buSzPct val="130000"/>
              <a:buFont typeface="Arial" panose="020B0604020202020204" pitchFamily="34" charset="0"/>
              <a:buChar char="•"/>
              <a:defRPr cap="none" baseline="0">
                <a:latin typeface="+mn-lt"/>
              </a:defRPr>
            </a:lvl1pPr>
            <a:lvl2pPr marL="627063" indent="-169863">
              <a:lnSpc>
                <a:spcPct val="90000"/>
              </a:lnSpc>
              <a:spcBef>
                <a:spcPts val="600"/>
              </a:spcBef>
              <a:spcAft>
                <a:spcPts val="0"/>
              </a:spcAft>
              <a:buClr>
                <a:schemeClr val="accent3"/>
              </a:buClr>
              <a:buSzPct val="90000"/>
              <a:buFont typeface="Arial" panose="020B0604020202020204" pitchFamily="34" charset="0"/>
              <a:buChar char="›"/>
              <a:defRPr>
                <a:solidFill>
                  <a:schemeClr val="tx2"/>
                </a:solidFill>
              </a:defRPr>
            </a:lvl2pPr>
            <a:lvl3pPr marL="1084263" indent="-171450">
              <a:lnSpc>
                <a:spcPct val="90000"/>
              </a:lnSpc>
              <a:spcBef>
                <a:spcPts val="600"/>
              </a:spcBef>
              <a:spcAft>
                <a:spcPts val="0"/>
              </a:spcAft>
              <a:buClr>
                <a:srgbClr val="93835B"/>
              </a:buClr>
              <a:buSzPct val="90000"/>
              <a:buFont typeface="Wingdings" panose="05000000000000000000" pitchFamily="2" charset="2"/>
              <a:buChar char="§"/>
              <a:defRPr/>
            </a:lvl3pPr>
            <a:lvl4pPr marL="1487488" indent="-171450">
              <a:lnSpc>
                <a:spcPct val="90000"/>
              </a:lnSpc>
              <a:spcBef>
                <a:spcPts val="600"/>
              </a:spcBef>
              <a:spcAft>
                <a:spcPts val="0"/>
              </a:spcAft>
              <a:buClr>
                <a:srgbClr val="93835B"/>
              </a:buClr>
              <a:defRPr/>
            </a:lvl4pPr>
            <a:lvl5pPr marL="1998663" indent="-171450">
              <a:lnSpc>
                <a:spcPct val="90000"/>
              </a:lnSpc>
              <a:spcBef>
                <a:spcPts val="600"/>
              </a:spcBef>
              <a:spcAft>
                <a:spcPts val="0"/>
              </a:spcAft>
              <a:buClr>
                <a:srgbClr val="93835B"/>
              </a:buClr>
              <a:defRPr/>
            </a:lvl5pPr>
          </a:lstStyle>
          <a:p>
            <a:pPr lvl="0"/>
            <a:r>
              <a:rPr lang="en-US"/>
              <a:t>Type text here </a:t>
            </a:r>
          </a:p>
          <a:p>
            <a:pPr lvl="1"/>
            <a:r>
              <a:rPr lang="en-US"/>
              <a:t>Level two</a:t>
            </a:r>
          </a:p>
        </p:txBody>
      </p:sp>
      <p:sp>
        <p:nvSpPr>
          <p:cNvPr id="35" name="Text Placeholder 2">
            <a:extLst>
              <a:ext uri="{FF2B5EF4-FFF2-40B4-BE49-F238E27FC236}">
                <a16:creationId xmlns:a16="http://schemas.microsoft.com/office/drawing/2014/main" id="{76AEF4C4-46F5-43A2-8171-C37FC456857C}"/>
              </a:ext>
            </a:extLst>
          </p:cNvPr>
          <p:cNvSpPr>
            <a:spLocks noGrp="1"/>
          </p:cNvSpPr>
          <p:nvPr>
            <p:ph type="body" idx="17" hasCustomPrompt="1"/>
          </p:nvPr>
        </p:nvSpPr>
        <p:spPr>
          <a:xfrm>
            <a:off x="523394" y="3564958"/>
            <a:ext cx="2135447" cy="731520"/>
          </a:xfrm>
          <a:prstGeom prst="rect">
            <a:avLst/>
          </a:prstGeom>
          <a:solidFill>
            <a:schemeClr val="accent1"/>
          </a:solidFill>
        </p:spPr>
        <p:txBody>
          <a:bodyPr lIns="91440" anchor="ctr">
            <a:noAutofit/>
          </a:bodyPr>
          <a:lstStyle>
            <a:lvl1pPr marL="0" indent="0" algn="l">
              <a:buNone/>
              <a:defRPr sz="1400" cap="all" baseline="0">
                <a:solidFill>
                  <a:schemeClr val="bg1"/>
                </a:solidFill>
                <a:latin typeface="Gotham Medium"/>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Type text in all caps</a:t>
            </a:r>
          </a:p>
        </p:txBody>
      </p:sp>
      <p:sp>
        <p:nvSpPr>
          <p:cNvPr id="36" name="Text Placeholder 2">
            <a:extLst>
              <a:ext uri="{FF2B5EF4-FFF2-40B4-BE49-F238E27FC236}">
                <a16:creationId xmlns:a16="http://schemas.microsoft.com/office/drawing/2014/main" id="{CC30F34B-E66B-4E9A-90FB-DDB82DE0BFF8}"/>
              </a:ext>
            </a:extLst>
          </p:cNvPr>
          <p:cNvSpPr>
            <a:spLocks noGrp="1"/>
          </p:cNvSpPr>
          <p:nvPr>
            <p:ph type="body" idx="33" hasCustomPrompt="1"/>
          </p:nvPr>
        </p:nvSpPr>
        <p:spPr>
          <a:xfrm>
            <a:off x="3352800" y="1378455"/>
            <a:ext cx="2394066" cy="731520"/>
          </a:xfrm>
          <a:prstGeom prst="rect">
            <a:avLst/>
          </a:prstGeom>
          <a:solidFill>
            <a:srgbClr val="E1E3E7"/>
          </a:solidFill>
        </p:spPr>
        <p:txBody>
          <a:bodyPr lIns="91440" rIns="45720" anchor="ctr">
            <a:noAutofit/>
          </a:bodyPr>
          <a:lstStyle>
            <a:lvl1pPr marL="0" indent="0" algn="l">
              <a:buNone/>
              <a:defRPr sz="1200" cap="all" baseline="0">
                <a:solidFill>
                  <a:schemeClr val="tx1"/>
                </a:solidFill>
                <a:latin typeface="+mj-lt"/>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Type text in all caps</a:t>
            </a:r>
          </a:p>
        </p:txBody>
      </p:sp>
      <p:sp>
        <p:nvSpPr>
          <p:cNvPr id="37" name="Text Placeholder 2">
            <a:extLst>
              <a:ext uri="{FF2B5EF4-FFF2-40B4-BE49-F238E27FC236}">
                <a16:creationId xmlns:a16="http://schemas.microsoft.com/office/drawing/2014/main" id="{20FB152D-0E01-49EB-B7E4-52504F9C537C}"/>
              </a:ext>
            </a:extLst>
          </p:cNvPr>
          <p:cNvSpPr>
            <a:spLocks noGrp="1"/>
          </p:cNvSpPr>
          <p:nvPr>
            <p:ph type="body" idx="34" hasCustomPrompt="1"/>
          </p:nvPr>
        </p:nvSpPr>
        <p:spPr>
          <a:xfrm>
            <a:off x="3352800" y="2833438"/>
            <a:ext cx="2394066" cy="731520"/>
          </a:xfrm>
          <a:prstGeom prst="rect">
            <a:avLst/>
          </a:prstGeom>
          <a:solidFill>
            <a:srgbClr val="E1E3E7"/>
          </a:solidFill>
        </p:spPr>
        <p:txBody>
          <a:bodyPr lIns="91440" rIns="45720" anchor="ctr">
            <a:noAutofit/>
          </a:bodyPr>
          <a:lstStyle>
            <a:lvl1pPr marL="0" indent="0" algn="l">
              <a:buNone/>
              <a:defRPr sz="1200" cap="all" baseline="0">
                <a:solidFill>
                  <a:schemeClr val="tx1"/>
                </a:solidFill>
                <a:latin typeface="+mj-lt"/>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Type text in all caps</a:t>
            </a:r>
          </a:p>
        </p:txBody>
      </p:sp>
      <p:sp>
        <p:nvSpPr>
          <p:cNvPr id="42" name="Text Placeholder 2">
            <a:extLst>
              <a:ext uri="{FF2B5EF4-FFF2-40B4-BE49-F238E27FC236}">
                <a16:creationId xmlns:a16="http://schemas.microsoft.com/office/drawing/2014/main" id="{2C489C29-E500-450F-AA05-1910D8D4836F}"/>
              </a:ext>
            </a:extLst>
          </p:cNvPr>
          <p:cNvSpPr>
            <a:spLocks noGrp="1"/>
          </p:cNvSpPr>
          <p:nvPr>
            <p:ph type="body" idx="35" hasCustomPrompt="1"/>
          </p:nvPr>
        </p:nvSpPr>
        <p:spPr>
          <a:xfrm>
            <a:off x="3352800" y="4288421"/>
            <a:ext cx="2394066" cy="731520"/>
          </a:xfrm>
          <a:prstGeom prst="rect">
            <a:avLst/>
          </a:prstGeom>
          <a:solidFill>
            <a:srgbClr val="E1E3E7"/>
          </a:solidFill>
        </p:spPr>
        <p:txBody>
          <a:bodyPr lIns="91440" rIns="45720" anchor="ctr">
            <a:noAutofit/>
          </a:bodyPr>
          <a:lstStyle>
            <a:lvl1pPr marL="0" indent="0" algn="l">
              <a:buNone/>
              <a:defRPr sz="1200" cap="all" baseline="0">
                <a:solidFill>
                  <a:schemeClr val="tx1"/>
                </a:solidFill>
                <a:latin typeface="+mj-lt"/>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Type text in all caps</a:t>
            </a:r>
          </a:p>
        </p:txBody>
      </p:sp>
      <p:sp>
        <p:nvSpPr>
          <p:cNvPr id="43" name="Text Placeholder 2">
            <a:extLst>
              <a:ext uri="{FF2B5EF4-FFF2-40B4-BE49-F238E27FC236}">
                <a16:creationId xmlns:a16="http://schemas.microsoft.com/office/drawing/2014/main" id="{7BE93ACC-8EB8-4229-A776-DCC78D761D70}"/>
              </a:ext>
            </a:extLst>
          </p:cNvPr>
          <p:cNvSpPr>
            <a:spLocks noGrp="1"/>
          </p:cNvSpPr>
          <p:nvPr>
            <p:ph type="body" idx="36" hasCustomPrompt="1"/>
          </p:nvPr>
        </p:nvSpPr>
        <p:spPr>
          <a:xfrm>
            <a:off x="3352800" y="5743405"/>
            <a:ext cx="2394066" cy="731520"/>
          </a:xfrm>
          <a:prstGeom prst="rect">
            <a:avLst/>
          </a:prstGeom>
          <a:solidFill>
            <a:srgbClr val="E1E3E7"/>
          </a:solidFill>
        </p:spPr>
        <p:txBody>
          <a:bodyPr lIns="91440" rIns="45720" anchor="ctr">
            <a:noAutofit/>
          </a:bodyPr>
          <a:lstStyle>
            <a:lvl1pPr marL="0" indent="0" algn="l">
              <a:buNone/>
              <a:defRPr sz="1200" cap="all" baseline="0">
                <a:solidFill>
                  <a:schemeClr val="tx1"/>
                </a:solidFill>
                <a:latin typeface="+mj-lt"/>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Type text in all caps</a:t>
            </a:r>
          </a:p>
        </p:txBody>
      </p:sp>
      <p:sp>
        <p:nvSpPr>
          <p:cNvPr id="51" name="Text Box 12">
            <a:extLst>
              <a:ext uri="{FF2B5EF4-FFF2-40B4-BE49-F238E27FC236}">
                <a16:creationId xmlns:a16="http://schemas.microsoft.com/office/drawing/2014/main" id="{D9CB044B-C0C4-4FCA-A8A5-335A60F691EF}"/>
              </a:ext>
            </a:extLst>
          </p:cNvPr>
          <p:cNvSpPr txBox="1">
            <a:spLocks noChangeArrowheads="1"/>
          </p:cNvSpPr>
          <p:nvPr userDrawn="1"/>
        </p:nvSpPr>
        <p:spPr bwMode="auto">
          <a:xfrm>
            <a:off x="13937234" y="1744216"/>
            <a:ext cx="4655713" cy="1075185"/>
          </a:xfrm>
          <a:prstGeom prst="rect">
            <a:avLst/>
          </a:prstGeom>
          <a:solidFill>
            <a:schemeClr val="accent1"/>
          </a:solidFill>
          <a:ln w="6350" algn="ctr">
            <a:noFill/>
            <a:miter lim="800000"/>
            <a:headEnd/>
            <a:tailEnd/>
          </a:ln>
        </p:spPr>
        <p:txBody>
          <a:bodyPr wrap="square" lIns="88900" tIns="88900" rIns="88900" bIns="88900">
            <a:noAutofit/>
          </a:bodyPr>
          <a:lstStyle/>
          <a:p>
            <a:pPr marL="173736" indent="-173736" fontAlgn="ctr">
              <a:buClr>
                <a:srgbClr val="93835B"/>
              </a:buClr>
              <a:buSzPct val="130000"/>
              <a:buFont typeface="Arial" panose="020B0604020202020204" pitchFamily="34" charset="0"/>
              <a:buNone/>
              <a:defRPr/>
            </a:pPr>
            <a:r>
              <a:rPr lang="en-US" sz="1200" b="1">
                <a:solidFill>
                  <a:schemeClr val="bg1"/>
                </a:solidFill>
                <a:latin typeface="+mn-lt"/>
                <a:ea typeface="ＭＳ Ｐゴシック" pitchFamily="50" charset="-128"/>
              </a:rPr>
              <a:t>Tip! </a:t>
            </a:r>
            <a:r>
              <a:rPr lang="en-US" sz="1200">
                <a:solidFill>
                  <a:schemeClr val="bg1"/>
                </a:solidFill>
                <a:latin typeface="+mn-lt"/>
                <a:ea typeface="ＭＳ Ｐゴシック" pitchFamily="50" charset="-128"/>
              </a:rPr>
              <a:t>Use the Connectors under AutoShapes to connect additional boxes. Use Align and Distribute in the Draw toolbar to properly position the boxes on the page. Work from right to left: first align, then distribute</a:t>
            </a:r>
          </a:p>
        </p:txBody>
      </p:sp>
    </p:spTree>
    <p:extLst>
      <p:ext uri="{BB962C8B-B14F-4D97-AF65-F5344CB8AC3E}">
        <p14:creationId xmlns:p14="http://schemas.microsoft.com/office/powerpoint/2010/main" val="32724645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1152"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rrow Matrix Info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E4B68-81F5-424E-9E93-EA4BEEAEAA54}"/>
              </a:ext>
            </a:extLst>
          </p:cNvPr>
          <p:cNvSpPr>
            <a:spLocks noGrp="1"/>
          </p:cNvSpPr>
          <p:nvPr>
            <p:ph type="title" hasCustomPrompt="1"/>
          </p:nvPr>
        </p:nvSpPr>
        <p:spPr>
          <a:xfrm>
            <a:off x="525147" y="118873"/>
            <a:ext cx="11462327" cy="290531"/>
          </a:xfrm>
        </p:spPr>
        <p:txBody>
          <a:bodyPr/>
          <a:lstStyle>
            <a:lvl1pPr>
              <a:defRPr/>
            </a:lvl1pPr>
          </a:lstStyle>
          <a:p>
            <a:r>
              <a:rPr lang="en-US"/>
              <a:t>Type page title in all caps – one line only</a:t>
            </a:r>
          </a:p>
        </p:txBody>
      </p:sp>
      <p:sp>
        <p:nvSpPr>
          <p:cNvPr id="3" name="Date Placeholder 2">
            <a:extLst>
              <a:ext uri="{FF2B5EF4-FFF2-40B4-BE49-F238E27FC236}">
                <a16:creationId xmlns:a16="http://schemas.microsoft.com/office/drawing/2014/main" id="{5224D370-30F8-4701-B9EB-078E4BE4D526}"/>
              </a:ext>
            </a:extLst>
          </p:cNvPr>
          <p:cNvSpPr>
            <a:spLocks noGrp="1"/>
          </p:cNvSpPr>
          <p:nvPr>
            <p:ph type="dt" sz="half" idx="10"/>
          </p:nvPr>
        </p:nvSpPr>
        <p:spPr/>
        <p:txBody>
          <a:bodyPr/>
          <a:lstStyle/>
          <a:p>
            <a:fld id="{2E507401-2869-4C22-A302-5EC7CC6BB3E4}" type="datetime1">
              <a:rPr lang="en-US" smtClean="0"/>
              <a:t>6/16/2022</a:t>
            </a:fld>
            <a:endParaRPr lang="en-US"/>
          </a:p>
        </p:txBody>
      </p:sp>
      <p:sp>
        <p:nvSpPr>
          <p:cNvPr id="4" name="Footer Placeholder 3">
            <a:extLst>
              <a:ext uri="{FF2B5EF4-FFF2-40B4-BE49-F238E27FC236}">
                <a16:creationId xmlns:a16="http://schemas.microsoft.com/office/drawing/2014/main" id="{EA8D875F-D0B4-4D63-B404-6A34E3FE5F2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2E962B6-C6A8-49C0-8016-6637D4F1357D}"/>
              </a:ext>
            </a:extLst>
          </p:cNvPr>
          <p:cNvSpPr>
            <a:spLocks noGrp="1"/>
          </p:cNvSpPr>
          <p:nvPr>
            <p:ph type="sldNum" sz="quarter" idx="12"/>
          </p:nvPr>
        </p:nvSpPr>
        <p:spPr/>
        <p:txBody>
          <a:bodyPr/>
          <a:lstStyle>
            <a:lvl1pPr marL="173736" indent="-173736" algn="l" fontAlgn="ctr">
              <a:buClr>
                <a:srgbClr val="93835B"/>
              </a:buClr>
              <a:buSzPct val="130000"/>
              <a:buFont typeface="Arial" panose="020B0604020202020204" pitchFamily="34" charset="0"/>
              <a:buNone/>
              <a:defRPr/>
            </a:lvl1pPr>
          </a:lstStyle>
          <a:p>
            <a:fld id="{D236D13B-EE26-42DE-B4C0-CDC4EEB81A7E}" type="slidenum">
              <a:rPr lang="en-GB" smtClean="0"/>
              <a:pPr/>
              <a:t>‹#›</a:t>
            </a:fld>
            <a:endParaRPr lang="en-GB"/>
          </a:p>
        </p:txBody>
      </p:sp>
      <p:sp>
        <p:nvSpPr>
          <p:cNvPr id="8" name="Text Placeholder 2">
            <a:extLst>
              <a:ext uri="{FF2B5EF4-FFF2-40B4-BE49-F238E27FC236}">
                <a16:creationId xmlns:a16="http://schemas.microsoft.com/office/drawing/2014/main" id="{B622BFB0-F118-4E77-A4D8-4E82B4DF58D3}"/>
              </a:ext>
            </a:extLst>
          </p:cNvPr>
          <p:cNvSpPr>
            <a:spLocks noGrp="1"/>
          </p:cNvSpPr>
          <p:nvPr>
            <p:ph type="body" idx="1" hasCustomPrompt="1"/>
          </p:nvPr>
        </p:nvSpPr>
        <p:spPr>
          <a:xfrm>
            <a:off x="525147" y="370114"/>
            <a:ext cx="11470702" cy="315686"/>
          </a:xfrm>
        </p:spPr>
        <p:txBody>
          <a:bodyPr>
            <a:noAutofit/>
          </a:bodyPr>
          <a:lstStyle>
            <a:lvl1pPr marL="0" indent="0" algn="l">
              <a:buNone/>
              <a:defRPr sz="1600" b="1" cap="none" baseline="0">
                <a:solidFill>
                  <a:srgbClr val="D5C29F"/>
                </a:solidFill>
                <a:latin typeface="+mn-lt"/>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Type Subtitle in Initial Caps (Cap Each Word) – One Line Only </a:t>
            </a:r>
          </a:p>
        </p:txBody>
      </p:sp>
      <p:sp>
        <p:nvSpPr>
          <p:cNvPr id="9" name="Text Placeholder 6">
            <a:extLst>
              <a:ext uri="{FF2B5EF4-FFF2-40B4-BE49-F238E27FC236}">
                <a16:creationId xmlns:a16="http://schemas.microsoft.com/office/drawing/2014/main" id="{B59AD752-9DA1-4EE0-893D-ACE2AEAB00B9}"/>
              </a:ext>
            </a:extLst>
          </p:cNvPr>
          <p:cNvSpPr>
            <a:spLocks noGrp="1"/>
          </p:cNvSpPr>
          <p:nvPr>
            <p:ph type="body" sz="quarter" idx="16" hasCustomPrompt="1"/>
          </p:nvPr>
        </p:nvSpPr>
        <p:spPr>
          <a:xfrm>
            <a:off x="523394" y="7203865"/>
            <a:ext cx="10022994" cy="492336"/>
          </a:xfrm>
        </p:spPr>
        <p:txBody>
          <a:bodyPr>
            <a:normAutofit/>
          </a:bodyPr>
          <a:lstStyle>
            <a:lvl1pPr marL="0" indent="0">
              <a:spcBef>
                <a:spcPts val="50"/>
              </a:spcBef>
              <a:spcAft>
                <a:spcPts val="50"/>
              </a:spcAft>
              <a:buFont typeface="Arial" panose="020B0604020202020204" pitchFamily="34" charset="0"/>
              <a:buChar char="​"/>
              <a:defRPr sz="800" cap="none" baseline="0">
                <a:solidFill>
                  <a:srgbClr val="6F6F6F"/>
                </a:solidFill>
                <a:latin typeface="+mn-lt"/>
              </a:defRPr>
            </a:lvl1pPr>
          </a:lstStyle>
          <a:p>
            <a:pPr lvl="0"/>
            <a:r>
              <a:rPr lang="en-US"/>
              <a:t>Type footnote here</a:t>
            </a:r>
          </a:p>
        </p:txBody>
      </p:sp>
      <p:sp>
        <p:nvSpPr>
          <p:cNvPr id="38" name="Content Placeholder 6">
            <a:extLst>
              <a:ext uri="{FF2B5EF4-FFF2-40B4-BE49-F238E27FC236}">
                <a16:creationId xmlns:a16="http://schemas.microsoft.com/office/drawing/2014/main" id="{AFFA8958-8653-4D92-A77D-12A939AF5757}"/>
              </a:ext>
            </a:extLst>
          </p:cNvPr>
          <p:cNvSpPr>
            <a:spLocks noGrp="1"/>
          </p:cNvSpPr>
          <p:nvPr>
            <p:ph sz="quarter" idx="29" hasCustomPrompt="1"/>
          </p:nvPr>
        </p:nvSpPr>
        <p:spPr>
          <a:xfrm>
            <a:off x="3499639" y="2067818"/>
            <a:ext cx="3289759" cy="1705841"/>
          </a:xfrm>
          <a:prstGeom prst="rect">
            <a:avLst/>
          </a:prstGeom>
          <a:solidFill>
            <a:schemeClr val="bg2"/>
          </a:solidFill>
          <a:ln w="12700" cap="rnd">
            <a:noFill/>
          </a:ln>
        </p:spPr>
        <p:txBody>
          <a:bodyPr lIns="91440" anchor="ctr"/>
          <a:lstStyle>
            <a:lvl1pPr marL="171450" indent="-171450">
              <a:lnSpc>
                <a:spcPct val="90000"/>
              </a:lnSpc>
              <a:spcBef>
                <a:spcPts val="600"/>
              </a:spcBef>
              <a:spcAft>
                <a:spcPts val="0"/>
              </a:spcAft>
              <a:buClr>
                <a:schemeClr val="accent3"/>
              </a:buClr>
              <a:buSzPct val="130000"/>
              <a:buFont typeface="Arial" panose="020B0604020202020204" pitchFamily="34" charset="0"/>
              <a:buChar char="•"/>
              <a:defRPr cap="none" baseline="0">
                <a:latin typeface="+mn-lt"/>
              </a:defRPr>
            </a:lvl1pPr>
            <a:lvl2pPr marL="627063" indent="-169863">
              <a:lnSpc>
                <a:spcPct val="90000"/>
              </a:lnSpc>
              <a:spcBef>
                <a:spcPts val="600"/>
              </a:spcBef>
              <a:spcAft>
                <a:spcPts val="0"/>
              </a:spcAft>
              <a:buClr>
                <a:schemeClr val="accent3"/>
              </a:buClr>
              <a:buSzPct val="90000"/>
              <a:buFont typeface="Arial" panose="020B0604020202020204" pitchFamily="34" charset="0"/>
              <a:buChar char="›"/>
              <a:defRPr>
                <a:solidFill>
                  <a:schemeClr val="tx2"/>
                </a:solidFill>
              </a:defRPr>
            </a:lvl2pPr>
            <a:lvl3pPr marL="1084263" indent="-171450">
              <a:lnSpc>
                <a:spcPct val="90000"/>
              </a:lnSpc>
              <a:spcBef>
                <a:spcPts val="600"/>
              </a:spcBef>
              <a:spcAft>
                <a:spcPts val="0"/>
              </a:spcAft>
              <a:buClr>
                <a:srgbClr val="93835B"/>
              </a:buClr>
              <a:buSzPct val="90000"/>
              <a:buFont typeface="Wingdings" panose="05000000000000000000" pitchFamily="2" charset="2"/>
              <a:buChar char="§"/>
              <a:defRPr/>
            </a:lvl3pPr>
            <a:lvl4pPr marL="1487488" indent="-171450">
              <a:lnSpc>
                <a:spcPct val="90000"/>
              </a:lnSpc>
              <a:spcBef>
                <a:spcPts val="600"/>
              </a:spcBef>
              <a:spcAft>
                <a:spcPts val="0"/>
              </a:spcAft>
              <a:buClr>
                <a:srgbClr val="93835B"/>
              </a:buClr>
              <a:defRPr/>
            </a:lvl4pPr>
            <a:lvl5pPr marL="1998663" indent="-171450">
              <a:lnSpc>
                <a:spcPct val="90000"/>
              </a:lnSpc>
              <a:spcBef>
                <a:spcPts val="600"/>
              </a:spcBef>
              <a:spcAft>
                <a:spcPts val="0"/>
              </a:spcAft>
              <a:buClr>
                <a:srgbClr val="93835B"/>
              </a:buClr>
              <a:defRPr/>
            </a:lvl5pPr>
          </a:lstStyle>
          <a:p>
            <a:pPr lvl="0"/>
            <a:r>
              <a:rPr lang="en-US"/>
              <a:t>Type text here Hit space bar to hide instructions</a:t>
            </a:r>
          </a:p>
          <a:p>
            <a:pPr lvl="1"/>
            <a:r>
              <a:rPr lang="en-US"/>
              <a:t>Level two</a:t>
            </a:r>
          </a:p>
        </p:txBody>
      </p:sp>
      <p:sp>
        <p:nvSpPr>
          <p:cNvPr id="39" name="Content Placeholder 6">
            <a:extLst>
              <a:ext uri="{FF2B5EF4-FFF2-40B4-BE49-F238E27FC236}">
                <a16:creationId xmlns:a16="http://schemas.microsoft.com/office/drawing/2014/main" id="{DC30DF87-DD04-48EE-A0F1-855B61367753}"/>
              </a:ext>
            </a:extLst>
          </p:cNvPr>
          <p:cNvSpPr>
            <a:spLocks noGrp="1"/>
          </p:cNvSpPr>
          <p:nvPr>
            <p:ph sz="quarter" idx="30" hasCustomPrompt="1"/>
          </p:nvPr>
        </p:nvSpPr>
        <p:spPr>
          <a:xfrm>
            <a:off x="7021102" y="2067818"/>
            <a:ext cx="3289759" cy="1705841"/>
          </a:xfrm>
          <a:prstGeom prst="rect">
            <a:avLst/>
          </a:prstGeom>
          <a:solidFill>
            <a:schemeClr val="bg2"/>
          </a:solidFill>
          <a:ln w="12700" cap="rnd">
            <a:noFill/>
          </a:ln>
        </p:spPr>
        <p:txBody>
          <a:bodyPr lIns="91440" rIns="91440" anchor="ctr"/>
          <a:lstStyle>
            <a:lvl1pPr marL="169863" indent="-169863">
              <a:lnSpc>
                <a:spcPct val="90000"/>
              </a:lnSpc>
              <a:spcBef>
                <a:spcPts val="600"/>
              </a:spcBef>
              <a:spcAft>
                <a:spcPts val="0"/>
              </a:spcAft>
              <a:buClr>
                <a:schemeClr val="accent3"/>
              </a:buClr>
              <a:buSzPct val="130000"/>
              <a:buFont typeface="Arial" panose="020B0604020202020204" pitchFamily="34" charset="0"/>
              <a:buChar char="•"/>
              <a:defRPr cap="none" baseline="0">
                <a:latin typeface="+mn-lt"/>
              </a:defRPr>
            </a:lvl1pPr>
            <a:lvl2pPr marL="627063" indent="-169863">
              <a:lnSpc>
                <a:spcPct val="90000"/>
              </a:lnSpc>
              <a:spcBef>
                <a:spcPts val="600"/>
              </a:spcBef>
              <a:spcAft>
                <a:spcPts val="0"/>
              </a:spcAft>
              <a:buClr>
                <a:schemeClr val="accent3"/>
              </a:buClr>
              <a:buSzPct val="90000"/>
              <a:buFont typeface="Arial" panose="020B0604020202020204" pitchFamily="34" charset="0"/>
              <a:buChar char="›"/>
              <a:defRPr>
                <a:solidFill>
                  <a:schemeClr val="tx2"/>
                </a:solidFill>
              </a:defRPr>
            </a:lvl2pPr>
            <a:lvl3pPr marL="1084263" indent="-171450">
              <a:lnSpc>
                <a:spcPct val="90000"/>
              </a:lnSpc>
              <a:spcBef>
                <a:spcPts val="600"/>
              </a:spcBef>
              <a:spcAft>
                <a:spcPts val="0"/>
              </a:spcAft>
              <a:buClr>
                <a:srgbClr val="93835B"/>
              </a:buClr>
              <a:buSzPct val="90000"/>
              <a:buFont typeface="Wingdings" panose="05000000000000000000" pitchFamily="2" charset="2"/>
              <a:buChar char="§"/>
              <a:defRPr/>
            </a:lvl3pPr>
            <a:lvl4pPr marL="1487488" indent="-171450">
              <a:lnSpc>
                <a:spcPct val="90000"/>
              </a:lnSpc>
              <a:spcBef>
                <a:spcPts val="600"/>
              </a:spcBef>
              <a:spcAft>
                <a:spcPts val="0"/>
              </a:spcAft>
              <a:buClr>
                <a:srgbClr val="93835B"/>
              </a:buClr>
              <a:defRPr/>
            </a:lvl4pPr>
            <a:lvl5pPr marL="1998663" indent="-171450">
              <a:lnSpc>
                <a:spcPct val="90000"/>
              </a:lnSpc>
              <a:spcBef>
                <a:spcPts val="600"/>
              </a:spcBef>
              <a:spcAft>
                <a:spcPts val="0"/>
              </a:spcAft>
              <a:buClr>
                <a:srgbClr val="93835B"/>
              </a:buClr>
              <a:defRPr/>
            </a:lvl5pPr>
          </a:lstStyle>
          <a:p>
            <a:pPr lvl="0"/>
            <a:r>
              <a:rPr lang="en-US"/>
              <a:t>Type text here Hit space bar to hide instructions</a:t>
            </a:r>
          </a:p>
          <a:p>
            <a:pPr lvl="1"/>
            <a:r>
              <a:rPr lang="en-US"/>
              <a:t>Level two</a:t>
            </a:r>
          </a:p>
        </p:txBody>
      </p:sp>
      <p:sp>
        <p:nvSpPr>
          <p:cNvPr id="40" name="Content Placeholder 6">
            <a:extLst>
              <a:ext uri="{FF2B5EF4-FFF2-40B4-BE49-F238E27FC236}">
                <a16:creationId xmlns:a16="http://schemas.microsoft.com/office/drawing/2014/main" id="{5D3F53FD-0603-4D41-BCB3-9A53DAD39154}"/>
              </a:ext>
            </a:extLst>
          </p:cNvPr>
          <p:cNvSpPr>
            <a:spLocks noGrp="1"/>
          </p:cNvSpPr>
          <p:nvPr>
            <p:ph sz="quarter" idx="31" hasCustomPrompt="1"/>
          </p:nvPr>
        </p:nvSpPr>
        <p:spPr>
          <a:xfrm>
            <a:off x="7021102" y="3913908"/>
            <a:ext cx="3289759" cy="1705841"/>
          </a:xfrm>
          <a:prstGeom prst="rect">
            <a:avLst/>
          </a:prstGeom>
          <a:solidFill>
            <a:schemeClr val="bg2"/>
          </a:solidFill>
          <a:ln w="12700" cap="rnd">
            <a:noFill/>
          </a:ln>
        </p:spPr>
        <p:txBody>
          <a:bodyPr lIns="91440" rIns="91440" anchor="ctr"/>
          <a:lstStyle>
            <a:lvl1pPr marL="169863" indent="-169863">
              <a:lnSpc>
                <a:spcPct val="90000"/>
              </a:lnSpc>
              <a:spcBef>
                <a:spcPts val="600"/>
              </a:spcBef>
              <a:spcAft>
                <a:spcPts val="0"/>
              </a:spcAft>
              <a:buClr>
                <a:schemeClr val="accent3"/>
              </a:buClr>
              <a:buSzPct val="130000"/>
              <a:buFont typeface="Arial" panose="020B0604020202020204" pitchFamily="34" charset="0"/>
              <a:buChar char="•"/>
              <a:defRPr cap="none" baseline="0">
                <a:latin typeface="+mn-lt"/>
              </a:defRPr>
            </a:lvl1pPr>
            <a:lvl2pPr marL="627063" indent="-169863">
              <a:lnSpc>
                <a:spcPct val="90000"/>
              </a:lnSpc>
              <a:spcBef>
                <a:spcPts val="600"/>
              </a:spcBef>
              <a:spcAft>
                <a:spcPts val="0"/>
              </a:spcAft>
              <a:buClr>
                <a:schemeClr val="accent3"/>
              </a:buClr>
              <a:buSzPct val="90000"/>
              <a:buFont typeface="Arial" panose="020B0604020202020204" pitchFamily="34" charset="0"/>
              <a:buChar char="›"/>
              <a:defRPr>
                <a:solidFill>
                  <a:schemeClr val="tx2"/>
                </a:solidFill>
              </a:defRPr>
            </a:lvl2pPr>
            <a:lvl3pPr marL="1084263" indent="-171450">
              <a:lnSpc>
                <a:spcPct val="90000"/>
              </a:lnSpc>
              <a:spcBef>
                <a:spcPts val="600"/>
              </a:spcBef>
              <a:spcAft>
                <a:spcPts val="0"/>
              </a:spcAft>
              <a:buClr>
                <a:srgbClr val="93835B"/>
              </a:buClr>
              <a:buSzPct val="90000"/>
              <a:buFont typeface="Wingdings" panose="05000000000000000000" pitchFamily="2" charset="2"/>
              <a:buChar char="§"/>
              <a:defRPr/>
            </a:lvl3pPr>
            <a:lvl4pPr marL="1487488" indent="-171450">
              <a:lnSpc>
                <a:spcPct val="90000"/>
              </a:lnSpc>
              <a:spcBef>
                <a:spcPts val="600"/>
              </a:spcBef>
              <a:spcAft>
                <a:spcPts val="0"/>
              </a:spcAft>
              <a:buClr>
                <a:srgbClr val="93835B"/>
              </a:buClr>
              <a:defRPr/>
            </a:lvl4pPr>
            <a:lvl5pPr marL="1998663" indent="-171450">
              <a:lnSpc>
                <a:spcPct val="90000"/>
              </a:lnSpc>
              <a:spcBef>
                <a:spcPts val="600"/>
              </a:spcBef>
              <a:spcAft>
                <a:spcPts val="0"/>
              </a:spcAft>
              <a:buClr>
                <a:srgbClr val="93835B"/>
              </a:buClr>
              <a:defRPr/>
            </a:lvl5pPr>
          </a:lstStyle>
          <a:p>
            <a:pPr lvl="0"/>
            <a:r>
              <a:rPr lang="en-US"/>
              <a:t>Type text here Hit space bar to hide instructions</a:t>
            </a:r>
          </a:p>
          <a:p>
            <a:pPr lvl="1"/>
            <a:r>
              <a:rPr lang="en-US"/>
              <a:t>Level two</a:t>
            </a:r>
          </a:p>
        </p:txBody>
      </p:sp>
      <p:sp>
        <p:nvSpPr>
          <p:cNvPr id="41" name="Content Placeholder 6">
            <a:extLst>
              <a:ext uri="{FF2B5EF4-FFF2-40B4-BE49-F238E27FC236}">
                <a16:creationId xmlns:a16="http://schemas.microsoft.com/office/drawing/2014/main" id="{B54DA94C-2AF4-464F-A9E9-D91A2E497421}"/>
              </a:ext>
            </a:extLst>
          </p:cNvPr>
          <p:cNvSpPr>
            <a:spLocks noGrp="1"/>
          </p:cNvSpPr>
          <p:nvPr>
            <p:ph sz="quarter" idx="32" hasCustomPrompt="1"/>
          </p:nvPr>
        </p:nvSpPr>
        <p:spPr>
          <a:xfrm>
            <a:off x="3499639" y="3913907"/>
            <a:ext cx="3289759" cy="1705841"/>
          </a:xfrm>
          <a:prstGeom prst="rect">
            <a:avLst/>
          </a:prstGeom>
          <a:solidFill>
            <a:schemeClr val="bg2"/>
          </a:solidFill>
          <a:ln w="12700" cap="rnd">
            <a:noFill/>
          </a:ln>
        </p:spPr>
        <p:txBody>
          <a:bodyPr lIns="91440" rIns="91440" anchor="ctr"/>
          <a:lstStyle>
            <a:lvl1pPr marL="169863" indent="-169863">
              <a:lnSpc>
                <a:spcPct val="90000"/>
              </a:lnSpc>
              <a:spcBef>
                <a:spcPts val="600"/>
              </a:spcBef>
              <a:spcAft>
                <a:spcPts val="0"/>
              </a:spcAft>
              <a:buClr>
                <a:schemeClr val="accent3"/>
              </a:buClr>
              <a:buSzPct val="130000"/>
              <a:buFont typeface="Arial" panose="020B0604020202020204" pitchFamily="34" charset="0"/>
              <a:buChar char="•"/>
              <a:defRPr cap="none" baseline="0">
                <a:latin typeface="+mn-lt"/>
              </a:defRPr>
            </a:lvl1pPr>
            <a:lvl2pPr marL="627063" indent="-169863">
              <a:lnSpc>
                <a:spcPct val="90000"/>
              </a:lnSpc>
              <a:spcBef>
                <a:spcPts val="600"/>
              </a:spcBef>
              <a:spcAft>
                <a:spcPts val="0"/>
              </a:spcAft>
              <a:buClr>
                <a:schemeClr val="accent3"/>
              </a:buClr>
              <a:buSzPct val="90000"/>
              <a:buFont typeface="Arial" panose="020B0604020202020204" pitchFamily="34" charset="0"/>
              <a:buChar char="›"/>
              <a:defRPr>
                <a:solidFill>
                  <a:schemeClr val="tx2"/>
                </a:solidFill>
              </a:defRPr>
            </a:lvl2pPr>
            <a:lvl3pPr marL="1084263" indent="-171450">
              <a:lnSpc>
                <a:spcPct val="90000"/>
              </a:lnSpc>
              <a:spcBef>
                <a:spcPts val="600"/>
              </a:spcBef>
              <a:spcAft>
                <a:spcPts val="0"/>
              </a:spcAft>
              <a:buClr>
                <a:srgbClr val="93835B"/>
              </a:buClr>
              <a:buSzPct val="90000"/>
              <a:buFont typeface="Wingdings" panose="05000000000000000000" pitchFamily="2" charset="2"/>
              <a:buChar char="§"/>
              <a:defRPr/>
            </a:lvl3pPr>
            <a:lvl4pPr marL="1487488" indent="-171450">
              <a:lnSpc>
                <a:spcPct val="90000"/>
              </a:lnSpc>
              <a:spcBef>
                <a:spcPts val="600"/>
              </a:spcBef>
              <a:spcAft>
                <a:spcPts val="0"/>
              </a:spcAft>
              <a:buClr>
                <a:srgbClr val="93835B"/>
              </a:buClr>
              <a:defRPr/>
            </a:lvl4pPr>
            <a:lvl5pPr marL="1998663" indent="-171450">
              <a:lnSpc>
                <a:spcPct val="90000"/>
              </a:lnSpc>
              <a:spcBef>
                <a:spcPts val="600"/>
              </a:spcBef>
              <a:spcAft>
                <a:spcPts val="0"/>
              </a:spcAft>
              <a:buClr>
                <a:srgbClr val="93835B"/>
              </a:buClr>
              <a:defRPr/>
            </a:lvl5pPr>
          </a:lstStyle>
          <a:p>
            <a:pPr lvl="0"/>
            <a:r>
              <a:rPr lang="en-US"/>
              <a:t>Type text here Hit space bar to hide instructions</a:t>
            </a:r>
          </a:p>
          <a:p>
            <a:pPr lvl="1"/>
            <a:r>
              <a:rPr lang="en-US"/>
              <a:t>Level two</a:t>
            </a:r>
          </a:p>
        </p:txBody>
      </p:sp>
      <p:sp>
        <p:nvSpPr>
          <p:cNvPr id="36" name="Text Placeholder 2">
            <a:extLst>
              <a:ext uri="{FF2B5EF4-FFF2-40B4-BE49-F238E27FC236}">
                <a16:creationId xmlns:a16="http://schemas.microsoft.com/office/drawing/2014/main" id="{CC30F34B-E66B-4E9A-90FB-DDB82DE0BFF8}"/>
              </a:ext>
            </a:extLst>
          </p:cNvPr>
          <p:cNvSpPr>
            <a:spLocks noGrp="1"/>
          </p:cNvSpPr>
          <p:nvPr>
            <p:ph type="body" idx="33" hasCustomPrompt="1"/>
          </p:nvPr>
        </p:nvSpPr>
        <p:spPr>
          <a:xfrm>
            <a:off x="5850176" y="1371600"/>
            <a:ext cx="2112885" cy="450475"/>
          </a:xfrm>
          <a:prstGeom prst="rect">
            <a:avLst/>
          </a:prstGeom>
          <a:noFill/>
        </p:spPr>
        <p:txBody>
          <a:bodyPr lIns="0" anchor="b">
            <a:noAutofit/>
          </a:bodyPr>
          <a:lstStyle>
            <a:lvl1pPr marL="0" indent="0" algn="ctr">
              <a:buNone/>
              <a:defRPr sz="1400" cap="all" baseline="0">
                <a:solidFill>
                  <a:schemeClr val="tx1"/>
                </a:solidFill>
                <a:latin typeface="Gotham Medium" panose="02000604030000020004" pitchFamily="50" charset="0"/>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Type text</a:t>
            </a:r>
          </a:p>
        </p:txBody>
      </p:sp>
      <p:sp>
        <p:nvSpPr>
          <p:cNvPr id="19" name="Line 3">
            <a:extLst>
              <a:ext uri="{FF2B5EF4-FFF2-40B4-BE49-F238E27FC236}">
                <a16:creationId xmlns:a16="http://schemas.microsoft.com/office/drawing/2014/main" id="{8E603559-2F79-47B2-8593-9ED13F21099B}"/>
              </a:ext>
            </a:extLst>
          </p:cNvPr>
          <p:cNvSpPr>
            <a:spLocks noChangeShapeType="1"/>
          </p:cNvSpPr>
          <p:nvPr userDrawn="1"/>
        </p:nvSpPr>
        <p:spPr bwMode="auto">
          <a:xfrm flipH="1">
            <a:off x="6906619" y="1855418"/>
            <a:ext cx="2181" cy="3965575"/>
          </a:xfrm>
          <a:prstGeom prst="line">
            <a:avLst/>
          </a:prstGeom>
          <a:noFill/>
          <a:ln w="57150">
            <a:solidFill>
              <a:srgbClr val="317EC2"/>
            </a:solidFill>
            <a:round/>
            <a:headEnd type="triangle" w="med" len="med"/>
            <a:tailEnd type="triangle" w="med" len="med"/>
          </a:ln>
        </p:spPr>
        <p:txBody>
          <a:bodyPr wrap="none" lIns="36000" tIns="36000" rIns="36000" anchor="ctr"/>
          <a:lstStyle/>
          <a:p>
            <a:endParaRPr lang="en-US" sz="1800"/>
          </a:p>
        </p:txBody>
      </p:sp>
      <p:sp>
        <p:nvSpPr>
          <p:cNvPr id="20" name="Line 4">
            <a:extLst>
              <a:ext uri="{FF2B5EF4-FFF2-40B4-BE49-F238E27FC236}">
                <a16:creationId xmlns:a16="http://schemas.microsoft.com/office/drawing/2014/main" id="{9775C0B3-74B2-43F0-9E44-E1AF9D0BBB11}"/>
              </a:ext>
            </a:extLst>
          </p:cNvPr>
          <p:cNvSpPr>
            <a:spLocks noChangeShapeType="1"/>
          </p:cNvSpPr>
          <p:nvPr userDrawn="1"/>
        </p:nvSpPr>
        <p:spPr bwMode="auto">
          <a:xfrm>
            <a:off x="3216135" y="3838204"/>
            <a:ext cx="7383149" cy="0"/>
          </a:xfrm>
          <a:prstGeom prst="line">
            <a:avLst/>
          </a:prstGeom>
          <a:noFill/>
          <a:ln w="57150">
            <a:solidFill>
              <a:srgbClr val="317EC2"/>
            </a:solidFill>
            <a:round/>
            <a:headEnd type="triangle" w="med" len="med"/>
            <a:tailEnd type="triangle" w="med" len="med"/>
          </a:ln>
        </p:spPr>
        <p:txBody>
          <a:bodyPr wrap="none" lIns="36000" tIns="36000" rIns="36000" anchor="ctr"/>
          <a:lstStyle/>
          <a:p>
            <a:endParaRPr lang="en-US" sz="1800"/>
          </a:p>
        </p:txBody>
      </p:sp>
      <p:sp>
        <p:nvSpPr>
          <p:cNvPr id="21" name="Text Placeholder 2">
            <a:extLst>
              <a:ext uri="{FF2B5EF4-FFF2-40B4-BE49-F238E27FC236}">
                <a16:creationId xmlns:a16="http://schemas.microsoft.com/office/drawing/2014/main" id="{013C1B3E-6308-42A6-8E2A-446831B75677}"/>
              </a:ext>
            </a:extLst>
          </p:cNvPr>
          <p:cNvSpPr>
            <a:spLocks noGrp="1"/>
          </p:cNvSpPr>
          <p:nvPr>
            <p:ph type="body" idx="37" hasCustomPrompt="1"/>
          </p:nvPr>
        </p:nvSpPr>
        <p:spPr>
          <a:xfrm>
            <a:off x="957220" y="3596296"/>
            <a:ext cx="2112885" cy="483816"/>
          </a:xfrm>
          <a:prstGeom prst="rect">
            <a:avLst/>
          </a:prstGeom>
          <a:noFill/>
        </p:spPr>
        <p:txBody>
          <a:bodyPr lIns="0" anchor="ctr">
            <a:noAutofit/>
          </a:bodyPr>
          <a:lstStyle>
            <a:lvl1pPr marL="0" indent="0" algn="r">
              <a:buNone/>
              <a:defRPr sz="1400" cap="all" baseline="0">
                <a:solidFill>
                  <a:schemeClr val="tx1"/>
                </a:solidFill>
                <a:latin typeface="Gotham Medium" panose="02000604030000020004" pitchFamily="50" charset="0"/>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Type text</a:t>
            </a:r>
          </a:p>
        </p:txBody>
      </p:sp>
      <p:sp>
        <p:nvSpPr>
          <p:cNvPr id="22" name="Text Placeholder 2">
            <a:extLst>
              <a:ext uri="{FF2B5EF4-FFF2-40B4-BE49-F238E27FC236}">
                <a16:creationId xmlns:a16="http://schemas.microsoft.com/office/drawing/2014/main" id="{83726A33-4AE5-4CDD-BCCD-2BF96D1B50D3}"/>
              </a:ext>
            </a:extLst>
          </p:cNvPr>
          <p:cNvSpPr>
            <a:spLocks noGrp="1"/>
          </p:cNvSpPr>
          <p:nvPr>
            <p:ph type="body" idx="38" hasCustomPrompt="1"/>
          </p:nvPr>
        </p:nvSpPr>
        <p:spPr>
          <a:xfrm>
            <a:off x="10762606" y="3596296"/>
            <a:ext cx="2112885" cy="483816"/>
          </a:xfrm>
          <a:prstGeom prst="rect">
            <a:avLst/>
          </a:prstGeom>
          <a:noFill/>
        </p:spPr>
        <p:txBody>
          <a:bodyPr lIns="0" anchor="ctr">
            <a:noAutofit/>
          </a:bodyPr>
          <a:lstStyle>
            <a:lvl1pPr marL="0" indent="0" algn="l">
              <a:buNone/>
              <a:defRPr sz="1400" cap="all" baseline="0">
                <a:solidFill>
                  <a:schemeClr val="tx1"/>
                </a:solidFill>
                <a:latin typeface="Gotham Medium" panose="02000604030000020004" pitchFamily="50" charset="0"/>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Type text</a:t>
            </a:r>
          </a:p>
        </p:txBody>
      </p:sp>
      <p:sp>
        <p:nvSpPr>
          <p:cNvPr id="23" name="Text Placeholder 2">
            <a:extLst>
              <a:ext uri="{FF2B5EF4-FFF2-40B4-BE49-F238E27FC236}">
                <a16:creationId xmlns:a16="http://schemas.microsoft.com/office/drawing/2014/main" id="{34683608-8F5F-4ED0-8EC6-A224AB7EF8B2}"/>
              </a:ext>
            </a:extLst>
          </p:cNvPr>
          <p:cNvSpPr>
            <a:spLocks noGrp="1"/>
          </p:cNvSpPr>
          <p:nvPr>
            <p:ph type="body" idx="39" hasCustomPrompt="1"/>
          </p:nvPr>
        </p:nvSpPr>
        <p:spPr>
          <a:xfrm>
            <a:off x="5864195" y="5916984"/>
            <a:ext cx="2112885" cy="557942"/>
          </a:xfrm>
          <a:prstGeom prst="rect">
            <a:avLst/>
          </a:prstGeom>
          <a:noFill/>
        </p:spPr>
        <p:txBody>
          <a:bodyPr lIns="0" anchor="t">
            <a:noAutofit/>
          </a:bodyPr>
          <a:lstStyle>
            <a:lvl1pPr marL="0" indent="0" algn="ctr">
              <a:buNone/>
              <a:defRPr sz="1400" cap="all" baseline="0">
                <a:solidFill>
                  <a:schemeClr val="tx1"/>
                </a:solidFill>
                <a:latin typeface="Gotham Medium" panose="02000604030000020004" pitchFamily="50" charset="0"/>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Type text</a:t>
            </a:r>
          </a:p>
        </p:txBody>
      </p:sp>
    </p:spTree>
    <p:extLst>
      <p:ext uri="{BB962C8B-B14F-4D97-AF65-F5344CB8AC3E}">
        <p14:creationId xmlns:p14="http://schemas.microsoft.com/office/powerpoint/2010/main" val="39468037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1152"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Grid  Info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E4B68-81F5-424E-9E93-EA4BEEAEAA54}"/>
              </a:ext>
            </a:extLst>
          </p:cNvPr>
          <p:cNvSpPr>
            <a:spLocks noGrp="1"/>
          </p:cNvSpPr>
          <p:nvPr>
            <p:ph type="title" hasCustomPrompt="1"/>
          </p:nvPr>
        </p:nvSpPr>
        <p:spPr>
          <a:xfrm>
            <a:off x="525147" y="118873"/>
            <a:ext cx="11462327" cy="290531"/>
          </a:xfrm>
        </p:spPr>
        <p:txBody>
          <a:bodyPr/>
          <a:lstStyle>
            <a:lvl1pPr>
              <a:defRPr/>
            </a:lvl1pPr>
          </a:lstStyle>
          <a:p>
            <a:r>
              <a:rPr lang="en-US"/>
              <a:t>Type page title in all caps – one line only</a:t>
            </a:r>
          </a:p>
        </p:txBody>
      </p:sp>
      <p:sp>
        <p:nvSpPr>
          <p:cNvPr id="3" name="Date Placeholder 2">
            <a:extLst>
              <a:ext uri="{FF2B5EF4-FFF2-40B4-BE49-F238E27FC236}">
                <a16:creationId xmlns:a16="http://schemas.microsoft.com/office/drawing/2014/main" id="{5224D370-30F8-4701-B9EB-078E4BE4D526}"/>
              </a:ext>
            </a:extLst>
          </p:cNvPr>
          <p:cNvSpPr>
            <a:spLocks noGrp="1"/>
          </p:cNvSpPr>
          <p:nvPr>
            <p:ph type="dt" sz="half" idx="10"/>
          </p:nvPr>
        </p:nvSpPr>
        <p:spPr/>
        <p:txBody>
          <a:bodyPr/>
          <a:lstStyle/>
          <a:p>
            <a:fld id="{2E507401-2869-4C22-A302-5EC7CC6BB3E4}" type="datetime1">
              <a:rPr lang="en-US" smtClean="0"/>
              <a:t>6/16/2022</a:t>
            </a:fld>
            <a:endParaRPr lang="en-US"/>
          </a:p>
        </p:txBody>
      </p:sp>
      <p:sp>
        <p:nvSpPr>
          <p:cNvPr id="4" name="Footer Placeholder 3">
            <a:extLst>
              <a:ext uri="{FF2B5EF4-FFF2-40B4-BE49-F238E27FC236}">
                <a16:creationId xmlns:a16="http://schemas.microsoft.com/office/drawing/2014/main" id="{EA8D875F-D0B4-4D63-B404-6A34E3FE5F2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2E962B6-C6A8-49C0-8016-6637D4F1357D}"/>
              </a:ext>
            </a:extLst>
          </p:cNvPr>
          <p:cNvSpPr>
            <a:spLocks noGrp="1"/>
          </p:cNvSpPr>
          <p:nvPr>
            <p:ph type="sldNum" sz="quarter" idx="12"/>
          </p:nvPr>
        </p:nvSpPr>
        <p:spPr/>
        <p:txBody>
          <a:bodyPr/>
          <a:lstStyle>
            <a:lvl1pPr marL="173736" indent="-173736" algn="l" fontAlgn="ctr">
              <a:buClr>
                <a:srgbClr val="93835B"/>
              </a:buClr>
              <a:buSzPct val="130000"/>
              <a:buFont typeface="Arial" panose="020B0604020202020204" pitchFamily="34" charset="0"/>
              <a:buNone/>
              <a:defRPr/>
            </a:lvl1pPr>
          </a:lstStyle>
          <a:p>
            <a:fld id="{D236D13B-EE26-42DE-B4C0-CDC4EEB81A7E}" type="slidenum">
              <a:rPr lang="en-GB" smtClean="0"/>
              <a:pPr/>
              <a:t>‹#›</a:t>
            </a:fld>
            <a:endParaRPr lang="en-GB"/>
          </a:p>
        </p:txBody>
      </p:sp>
      <p:sp>
        <p:nvSpPr>
          <p:cNvPr id="8" name="Text Placeholder 2">
            <a:extLst>
              <a:ext uri="{FF2B5EF4-FFF2-40B4-BE49-F238E27FC236}">
                <a16:creationId xmlns:a16="http://schemas.microsoft.com/office/drawing/2014/main" id="{B622BFB0-F118-4E77-A4D8-4E82B4DF58D3}"/>
              </a:ext>
            </a:extLst>
          </p:cNvPr>
          <p:cNvSpPr>
            <a:spLocks noGrp="1"/>
          </p:cNvSpPr>
          <p:nvPr>
            <p:ph type="body" idx="1" hasCustomPrompt="1"/>
          </p:nvPr>
        </p:nvSpPr>
        <p:spPr>
          <a:xfrm>
            <a:off x="525147" y="370114"/>
            <a:ext cx="11470702" cy="315686"/>
          </a:xfrm>
        </p:spPr>
        <p:txBody>
          <a:bodyPr>
            <a:noAutofit/>
          </a:bodyPr>
          <a:lstStyle>
            <a:lvl1pPr marL="0" indent="0" algn="l">
              <a:buNone/>
              <a:defRPr sz="1600" b="1" cap="none" baseline="0">
                <a:solidFill>
                  <a:srgbClr val="D5C29F"/>
                </a:solidFill>
                <a:latin typeface="+mn-lt"/>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Type Subtitle in Initial Caps (Cap Each Word) – One Line Only</a:t>
            </a:r>
          </a:p>
        </p:txBody>
      </p:sp>
      <p:sp>
        <p:nvSpPr>
          <p:cNvPr id="9" name="Text Placeholder 6">
            <a:extLst>
              <a:ext uri="{FF2B5EF4-FFF2-40B4-BE49-F238E27FC236}">
                <a16:creationId xmlns:a16="http://schemas.microsoft.com/office/drawing/2014/main" id="{B59AD752-9DA1-4EE0-893D-ACE2AEAB00B9}"/>
              </a:ext>
            </a:extLst>
          </p:cNvPr>
          <p:cNvSpPr>
            <a:spLocks noGrp="1"/>
          </p:cNvSpPr>
          <p:nvPr>
            <p:ph type="body" sz="quarter" idx="16" hasCustomPrompt="1"/>
          </p:nvPr>
        </p:nvSpPr>
        <p:spPr>
          <a:xfrm>
            <a:off x="523394" y="7203865"/>
            <a:ext cx="10022994" cy="492336"/>
          </a:xfrm>
        </p:spPr>
        <p:txBody>
          <a:bodyPr>
            <a:normAutofit/>
          </a:bodyPr>
          <a:lstStyle>
            <a:lvl1pPr marL="0" indent="0">
              <a:spcBef>
                <a:spcPts val="50"/>
              </a:spcBef>
              <a:spcAft>
                <a:spcPts val="50"/>
              </a:spcAft>
              <a:buFont typeface="Arial" panose="020B0604020202020204" pitchFamily="34" charset="0"/>
              <a:buChar char="​"/>
              <a:defRPr sz="800" cap="none" baseline="0">
                <a:solidFill>
                  <a:srgbClr val="6F6F6F"/>
                </a:solidFill>
                <a:latin typeface="+mn-lt"/>
              </a:defRPr>
            </a:lvl1pPr>
          </a:lstStyle>
          <a:p>
            <a:pPr lvl="0"/>
            <a:r>
              <a:rPr lang="en-US"/>
              <a:t>Type footnote here</a:t>
            </a:r>
          </a:p>
        </p:txBody>
      </p:sp>
      <p:sp>
        <p:nvSpPr>
          <p:cNvPr id="34" name="Text Placeholder 2">
            <a:extLst>
              <a:ext uri="{FF2B5EF4-FFF2-40B4-BE49-F238E27FC236}">
                <a16:creationId xmlns:a16="http://schemas.microsoft.com/office/drawing/2014/main" id="{BF66DA4B-6321-4968-A346-E66D4FB4A76F}"/>
              </a:ext>
            </a:extLst>
          </p:cNvPr>
          <p:cNvSpPr>
            <a:spLocks noGrp="1"/>
          </p:cNvSpPr>
          <p:nvPr>
            <p:ph type="body" idx="17" hasCustomPrompt="1"/>
          </p:nvPr>
        </p:nvSpPr>
        <p:spPr>
          <a:xfrm>
            <a:off x="10310861" y="1371600"/>
            <a:ext cx="2983344" cy="5051806"/>
          </a:xfrm>
          <a:prstGeom prst="rect">
            <a:avLst/>
          </a:prstGeom>
          <a:solidFill>
            <a:schemeClr val="accent1"/>
          </a:solidFill>
        </p:spPr>
        <p:txBody>
          <a:bodyPr lIns="91440" anchor="ctr">
            <a:noAutofit/>
          </a:bodyPr>
          <a:lstStyle>
            <a:lvl1pPr marL="0" indent="0" algn="l">
              <a:buNone/>
              <a:defRPr sz="1400" cap="all" baseline="0">
                <a:solidFill>
                  <a:schemeClr val="bg1"/>
                </a:solidFill>
                <a:latin typeface="Gotham Medium"/>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Type text in all caps</a:t>
            </a:r>
          </a:p>
        </p:txBody>
      </p:sp>
      <p:grpSp>
        <p:nvGrpSpPr>
          <p:cNvPr id="26" name="Group 25">
            <a:extLst>
              <a:ext uri="{FF2B5EF4-FFF2-40B4-BE49-F238E27FC236}">
                <a16:creationId xmlns:a16="http://schemas.microsoft.com/office/drawing/2014/main" id="{92353A97-DB6D-43E5-83FD-C55CCF465C2C}"/>
              </a:ext>
            </a:extLst>
          </p:cNvPr>
          <p:cNvGrpSpPr/>
          <p:nvPr userDrawn="1"/>
        </p:nvGrpSpPr>
        <p:grpSpPr>
          <a:xfrm>
            <a:off x="9324137" y="1371600"/>
            <a:ext cx="846329" cy="5105401"/>
            <a:chOff x="6684319" y="876771"/>
            <a:chExt cx="642688" cy="5272053"/>
          </a:xfrm>
        </p:grpSpPr>
        <p:sp>
          <p:nvSpPr>
            <p:cNvPr id="27" name="AutoShape 12">
              <a:extLst>
                <a:ext uri="{FF2B5EF4-FFF2-40B4-BE49-F238E27FC236}">
                  <a16:creationId xmlns:a16="http://schemas.microsoft.com/office/drawing/2014/main" id="{C20E8207-3875-4C84-8A30-8AB0601A66C5}"/>
                </a:ext>
              </a:extLst>
            </p:cNvPr>
            <p:cNvSpPr>
              <a:spLocks noChangeArrowheads="1"/>
            </p:cNvSpPr>
            <p:nvPr/>
          </p:nvSpPr>
          <p:spPr bwMode="auto">
            <a:xfrm>
              <a:off x="6684319" y="883254"/>
              <a:ext cx="595080" cy="5265570"/>
            </a:xfrm>
            <a:prstGeom prst="homePlate">
              <a:avLst>
                <a:gd name="adj" fmla="val 100000"/>
              </a:avLst>
            </a:prstGeom>
            <a:solidFill>
              <a:srgbClr val="6F6F6F"/>
            </a:solidFill>
            <a:ln w="6350" algn="ctr">
              <a:noFill/>
              <a:miter lim="800000"/>
              <a:headEnd/>
              <a:tailEnd/>
            </a:ln>
          </p:spPr>
          <p:txBody>
            <a:bodyPr wrap="square" lIns="88900" tIns="88900" rIns="88900" bIns="88900" anchor="ctr"/>
            <a:lstStyle/>
            <a:p>
              <a:pPr algn="ctr"/>
              <a:endParaRPr lang="en-US" sz="1400"/>
            </a:p>
          </p:txBody>
        </p:sp>
        <p:grpSp>
          <p:nvGrpSpPr>
            <p:cNvPr id="28" name="Group 27">
              <a:extLst>
                <a:ext uri="{FF2B5EF4-FFF2-40B4-BE49-F238E27FC236}">
                  <a16:creationId xmlns:a16="http://schemas.microsoft.com/office/drawing/2014/main" id="{ED78786F-9AA1-447F-B7C5-30247539541A}"/>
                </a:ext>
              </a:extLst>
            </p:cNvPr>
            <p:cNvGrpSpPr/>
            <p:nvPr/>
          </p:nvGrpSpPr>
          <p:grpSpPr>
            <a:xfrm>
              <a:off x="6728753" y="876771"/>
              <a:ext cx="598254" cy="5257328"/>
              <a:chOff x="4579993" y="1700494"/>
              <a:chExt cx="129274" cy="449131"/>
            </a:xfrm>
          </p:grpSpPr>
          <p:sp>
            <p:nvSpPr>
              <p:cNvPr id="29" name="Line 6">
                <a:extLst>
                  <a:ext uri="{FF2B5EF4-FFF2-40B4-BE49-F238E27FC236}">
                    <a16:creationId xmlns:a16="http://schemas.microsoft.com/office/drawing/2014/main" id="{A422E96C-221D-4B31-B8AF-821747A5ECB6}"/>
                  </a:ext>
                </a:extLst>
              </p:cNvPr>
              <p:cNvSpPr>
                <a:spLocks noChangeShapeType="1"/>
              </p:cNvSpPr>
              <p:nvPr/>
            </p:nvSpPr>
            <p:spPr bwMode="auto">
              <a:xfrm flipV="1">
                <a:off x="4580676" y="1925818"/>
                <a:ext cx="128591" cy="223807"/>
              </a:xfrm>
              <a:prstGeom prst="line">
                <a:avLst/>
              </a:prstGeom>
              <a:noFill/>
              <a:ln w="19050">
                <a:solidFill>
                  <a:srgbClr val="C6AC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30" name="Line 7">
                <a:extLst>
                  <a:ext uri="{FF2B5EF4-FFF2-40B4-BE49-F238E27FC236}">
                    <a16:creationId xmlns:a16="http://schemas.microsoft.com/office/drawing/2014/main" id="{472E8083-9B3E-4D55-86C0-F9305CA36F54}"/>
                  </a:ext>
                </a:extLst>
              </p:cNvPr>
              <p:cNvSpPr>
                <a:spLocks noChangeShapeType="1"/>
              </p:cNvSpPr>
              <p:nvPr/>
            </p:nvSpPr>
            <p:spPr bwMode="auto">
              <a:xfrm flipH="1" flipV="1">
                <a:off x="4579993" y="1700494"/>
                <a:ext cx="128588" cy="225828"/>
              </a:xfrm>
              <a:prstGeom prst="line">
                <a:avLst/>
              </a:prstGeom>
              <a:noFill/>
              <a:ln w="19050">
                <a:solidFill>
                  <a:srgbClr val="C6AC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grpSp>
      </p:grpSp>
      <p:sp>
        <p:nvSpPr>
          <p:cNvPr id="7" name="Text Placeholder 6">
            <a:extLst>
              <a:ext uri="{FF2B5EF4-FFF2-40B4-BE49-F238E27FC236}">
                <a16:creationId xmlns:a16="http://schemas.microsoft.com/office/drawing/2014/main" id="{ADF52DA8-A3BA-4074-9AD8-5CE813F95E36}"/>
              </a:ext>
            </a:extLst>
          </p:cNvPr>
          <p:cNvSpPr>
            <a:spLocks noGrp="1"/>
          </p:cNvSpPr>
          <p:nvPr>
            <p:ph type="body" sz="quarter" idx="32" hasCustomPrompt="1"/>
          </p:nvPr>
        </p:nvSpPr>
        <p:spPr>
          <a:xfrm>
            <a:off x="523394" y="1371600"/>
            <a:ext cx="2669309" cy="1599625"/>
          </a:xfrm>
          <a:solidFill>
            <a:srgbClr val="E1E3E7"/>
          </a:solidFill>
        </p:spPr>
        <p:txBody>
          <a:bodyPr anchor="ctr"/>
          <a:lstStyle>
            <a:lvl1pPr algn="ctr">
              <a:defRPr cap="none" baseline="0">
                <a:solidFill>
                  <a:schemeClr val="tx1"/>
                </a:solidFill>
                <a:latin typeface="+mn-lt"/>
              </a:defRPr>
            </a:lvl1pPr>
            <a:lvl2pPr>
              <a:buNone/>
              <a:defRPr/>
            </a:lvl2pPr>
            <a:lvl5pPr marL="917575" indent="0">
              <a:buNone/>
              <a:defRPr/>
            </a:lvl5pPr>
          </a:lstStyle>
          <a:p>
            <a:pPr lvl="0"/>
            <a:r>
              <a:rPr lang="en-US"/>
              <a:t>Type text here</a:t>
            </a:r>
          </a:p>
        </p:txBody>
      </p:sp>
      <p:sp>
        <p:nvSpPr>
          <p:cNvPr id="42" name="Text Placeholder 6">
            <a:extLst>
              <a:ext uri="{FF2B5EF4-FFF2-40B4-BE49-F238E27FC236}">
                <a16:creationId xmlns:a16="http://schemas.microsoft.com/office/drawing/2014/main" id="{66372B92-0D89-4CC4-9F6E-517A66C74BA2}"/>
              </a:ext>
            </a:extLst>
          </p:cNvPr>
          <p:cNvSpPr>
            <a:spLocks noGrp="1"/>
          </p:cNvSpPr>
          <p:nvPr>
            <p:ph type="body" sz="quarter" idx="33" hasCustomPrompt="1"/>
          </p:nvPr>
        </p:nvSpPr>
        <p:spPr>
          <a:xfrm>
            <a:off x="3351573" y="1380845"/>
            <a:ext cx="2669309" cy="1599625"/>
          </a:xfrm>
          <a:solidFill>
            <a:srgbClr val="E1E3E7"/>
          </a:solidFill>
        </p:spPr>
        <p:txBody>
          <a:bodyPr anchor="ctr"/>
          <a:lstStyle>
            <a:lvl1pPr algn="ctr">
              <a:defRPr cap="none" baseline="0">
                <a:solidFill>
                  <a:schemeClr val="tx1"/>
                </a:solidFill>
                <a:latin typeface="+mn-lt"/>
              </a:defRPr>
            </a:lvl1pPr>
            <a:lvl2pPr>
              <a:buNone/>
              <a:defRPr/>
            </a:lvl2pPr>
            <a:lvl5pPr marL="917575" indent="0">
              <a:buNone/>
              <a:defRPr/>
            </a:lvl5pPr>
          </a:lstStyle>
          <a:p>
            <a:pPr lvl="0"/>
            <a:r>
              <a:rPr lang="en-US"/>
              <a:t>Type text here</a:t>
            </a:r>
          </a:p>
        </p:txBody>
      </p:sp>
      <p:sp>
        <p:nvSpPr>
          <p:cNvPr id="43" name="Text Placeholder 6">
            <a:extLst>
              <a:ext uri="{FF2B5EF4-FFF2-40B4-BE49-F238E27FC236}">
                <a16:creationId xmlns:a16="http://schemas.microsoft.com/office/drawing/2014/main" id="{AB7B8D2E-2C85-4E2A-86FD-E20F1B9BF38A}"/>
              </a:ext>
            </a:extLst>
          </p:cNvPr>
          <p:cNvSpPr>
            <a:spLocks noGrp="1"/>
          </p:cNvSpPr>
          <p:nvPr>
            <p:ph type="body" sz="quarter" idx="34" hasCustomPrompt="1"/>
          </p:nvPr>
        </p:nvSpPr>
        <p:spPr>
          <a:xfrm>
            <a:off x="6179752" y="1383062"/>
            <a:ext cx="2669309" cy="1599625"/>
          </a:xfrm>
          <a:solidFill>
            <a:srgbClr val="E1E3E7"/>
          </a:solidFill>
        </p:spPr>
        <p:txBody>
          <a:bodyPr anchor="ctr"/>
          <a:lstStyle>
            <a:lvl1pPr algn="ctr">
              <a:defRPr cap="none" baseline="0">
                <a:solidFill>
                  <a:schemeClr val="tx1"/>
                </a:solidFill>
                <a:latin typeface="+mn-lt"/>
              </a:defRPr>
            </a:lvl1pPr>
            <a:lvl2pPr>
              <a:buNone/>
              <a:defRPr/>
            </a:lvl2pPr>
            <a:lvl5pPr marL="917575" indent="0">
              <a:buNone/>
              <a:defRPr/>
            </a:lvl5pPr>
          </a:lstStyle>
          <a:p>
            <a:pPr lvl="0"/>
            <a:r>
              <a:rPr lang="en-US"/>
              <a:t>Type text here</a:t>
            </a:r>
          </a:p>
        </p:txBody>
      </p:sp>
      <p:sp>
        <p:nvSpPr>
          <p:cNvPr id="44" name="Text Placeholder 6">
            <a:extLst>
              <a:ext uri="{FF2B5EF4-FFF2-40B4-BE49-F238E27FC236}">
                <a16:creationId xmlns:a16="http://schemas.microsoft.com/office/drawing/2014/main" id="{6B3E9DEE-64BC-41F4-8AE6-AA9131045B5D}"/>
              </a:ext>
            </a:extLst>
          </p:cNvPr>
          <p:cNvSpPr>
            <a:spLocks noGrp="1"/>
          </p:cNvSpPr>
          <p:nvPr>
            <p:ph type="body" sz="quarter" idx="35" hasCustomPrompt="1"/>
          </p:nvPr>
        </p:nvSpPr>
        <p:spPr>
          <a:xfrm>
            <a:off x="523394" y="3097691"/>
            <a:ext cx="2669309" cy="1599625"/>
          </a:xfrm>
          <a:solidFill>
            <a:srgbClr val="E1E3E7"/>
          </a:solidFill>
        </p:spPr>
        <p:txBody>
          <a:bodyPr anchor="ctr"/>
          <a:lstStyle>
            <a:lvl1pPr algn="ctr">
              <a:defRPr cap="none" baseline="0">
                <a:solidFill>
                  <a:schemeClr val="tx1"/>
                </a:solidFill>
                <a:latin typeface="+mn-lt"/>
              </a:defRPr>
            </a:lvl1pPr>
            <a:lvl2pPr>
              <a:buNone/>
              <a:defRPr/>
            </a:lvl2pPr>
            <a:lvl5pPr marL="917575" indent="0">
              <a:buNone/>
              <a:defRPr/>
            </a:lvl5pPr>
          </a:lstStyle>
          <a:p>
            <a:pPr lvl="0"/>
            <a:r>
              <a:rPr lang="en-US"/>
              <a:t>Type text here</a:t>
            </a:r>
          </a:p>
        </p:txBody>
      </p:sp>
      <p:sp>
        <p:nvSpPr>
          <p:cNvPr id="45" name="Text Placeholder 6">
            <a:extLst>
              <a:ext uri="{FF2B5EF4-FFF2-40B4-BE49-F238E27FC236}">
                <a16:creationId xmlns:a16="http://schemas.microsoft.com/office/drawing/2014/main" id="{FD8A3D96-1CA6-4BC8-9574-0D2C3EF1C6EA}"/>
              </a:ext>
            </a:extLst>
          </p:cNvPr>
          <p:cNvSpPr>
            <a:spLocks noGrp="1"/>
          </p:cNvSpPr>
          <p:nvPr>
            <p:ph type="body" sz="quarter" idx="36" hasCustomPrompt="1"/>
          </p:nvPr>
        </p:nvSpPr>
        <p:spPr>
          <a:xfrm>
            <a:off x="3351573" y="3102312"/>
            <a:ext cx="2669309" cy="1599625"/>
          </a:xfrm>
          <a:solidFill>
            <a:srgbClr val="E1E3E7"/>
          </a:solidFill>
        </p:spPr>
        <p:txBody>
          <a:bodyPr anchor="ctr"/>
          <a:lstStyle>
            <a:lvl1pPr algn="ctr">
              <a:defRPr cap="none" baseline="0">
                <a:solidFill>
                  <a:schemeClr val="tx1"/>
                </a:solidFill>
                <a:latin typeface="+mn-lt"/>
              </a:defRPr>
            </a:lvl1pPr>
            <a:lvl2pPr>
              <a:buNone/>
              <a:defRPr/>
            </a:lvl2pPr>
            <a:lvl5pPr marL="917575" indent="0">
              <a:buNone/>
              <a:defRPr/>
            </a:lvl5pPr>
          </a:lstStyle>
          <a:p>
            <a:pPr lvl="0"/>
            <a:r>
              <a:rPr lang="en-US"/>
              <a:t>Type text here</a:t>
            </a:r>
          </a:p>
        </p:txBody>
      </p:sp>
      <p:sp>
        <p:nvSpPr>
          <p:cNvPr id="46" name="Text Placeholder 6">
            <a:extLst>
              <a:ext uri="{FF2B5EF4-FFF2-40B4-BE49-F238E27FC236}">
                <a16:creationId xmlns:a16="http://schemas.microsoft.com/office/drawing/2014/main" id="{138D529C-7D71-4FFF-83C4-067166436D66}"/>
              </a:ext>
            </a:extLst>
          </p:cNvPr>
          <p:cNvSpPr>
            <a:spLocks noGrp="1"/>
          </p:cNvSpPr>
          <p:nvPr>
            <p:ph type="body" sz="quarter" idx="37" hasCustomPrompt="1"/>
          </p:nvPr>
        </p:nvSpPr>
        <p:spPr>
          <a:xfrm>
            <a:off x="6179752" y="3103422"/>
            <a:ext cx="2669309" cy="1599625"/>
          </a:xfrm>
          <a:solidFill>
            <a:srgbClr val="E1E3E7"/>
          </a:solidFill>
        </p:spPr>
        <p:txBody>
          <a:bodyPr anchor="ctr"/>
          <a:lstStyle>
            <a:lvl1pPr algn="ctr">
              <a:defRPr cap="none" baseline="0">
                <a:solidFill>
                  <a:schemeClr val="tx1"/>
                </a:solidFill>
                <a:latin typeface="+mn-lt"/>
              </a:defRPr>
            </a:lvl1pPr>
            <a:lvl2pPr>
              <a:buNone/>
              <a:defRPr/>
            </a:lvl2pPr>
            <a:lvl5pPr marL="917575" indent="0">
              <a:buNone/>
              <a:defRPr/>
            </a:lvl5pPr>
          </a:lstStyle>
          <a:p>
            <a:pPr lvl="0"/>
            <a:r>
              <a:rPr lang="en-US"/>
              <a:t>Type text here</a:t>
            </a:r>
          </a:p>
        </p:txBody>
      </p:sp>
      <p:sp>
        <p:nvSpPr>
          <p:cNvPr id="47" name="Text Placeholder 6">
            <a:extLst>
              <a:ext uri="{FF2B5EF4-FFF2-40B4-BE49-F238E27FC236}">
                <a16:creationId xmlns:a16="http://schemas.microsoft.com/office/drawing/2014/main" id="{88D9B8A5-1CAD-41D8-AB6E-F3E99A8EFCDF}"/>
              </a:ext>
            </a:extLst>
          </p:cNvPr>
          <p:cNvSpPr>
            <a:spLocks noGrp="1"/>
          </p:cNvSpPr>
          <p:nvPr>
            <p:ph type="body" sz="quarter" idx="38" hasCustomPrompt="1"/>
          </p:nvPr>
        </p:nvSpPr>
        <p:spPr>
          <a:xfrm>
            <a:off x="523394" y="4823782"/>
            <a:ext cx="2669309" cy="1599625"/>
          </a:xfrm>
          <a:solidFill>
            <a:srgbClr val="E1E3E7"/>
          </a:solidFill>
        </p:spPr>
        <p:txBody>
          <a:bodyPr anchor="ctr"/>
          <a:lstStyle>
            <a:lvl1pPr algn="ctr">
              <a:defRPr cap="none" baseline="0">
                <a:solidFill>
                  <a:schemeClr val="tx1"/>
                </a:solidFill>
                <a:latin typeface="+mn-lt"/>
              </a:defRPr>
            </a:lvl1pPr>
            <a:lvl2pPr>
              <a:buNone/>
              <a:defRPr/>
            </a:lvl2pPr>
            <a:lvl5pPr marL="917575" indent="0">
              <a:buNone/>
              <a:defRPr/>
            </a:lvl5pPr>
          </a:lstStyle>
          <a:p>
            <a:pPr lvl="0"/>
            <a:r>
              <a:rPr lang="en-US"/>
              <a:t>Type text here</a:t>
            </a:r>
          </a:p>
        </p:txBody>
      </p:sp>
      <p:sp>
        <p:nvSpPr>
          <p:cNvPr id="48" name="Text Placeholder 6">
            <a:extLst>
              <a:ext uri="{FF2B5EF4-FFF2-40B4-BE49-F238E27FC236}">
                <a16:creationId xmlns:a16="http://schemas.microsoft.com/office/drawing/2014/main" id="{0018FD26-3BE8-4D44-BAFA-AA3BD69F6204}"/>
              </a:ext>
            </a:extLst>
          </p:cNvPr>
          <p:cNvSpPr>
            <a:spLocks noGrp="1"/>
          </p:cNvSpPr>
          <p:nvPr>
            <p:ph type="body" sz="quarter" idx="39" hasCustomPrompt="1"/>
          </p:nvPr>
        </p:nvSpPr>
        <p:spPr>
          <a:xfrm>
            <a:off x="3351573" y="4823782"/>
            <a:ext cx="2669309" cy="1599625"/>
          </a:xfrm>
          <a:solidFill>
            <a:srgbClr val="E1E3E7"/>
          </a:solidFill>
        </p:spPr>
        <p:txBody>
          <a:bodyPr anchor="ctr"/>
          <a:lstStyle>
            <a:lvl1pPr algn="ctr">
              <a:defRPr cap="none" baseline="0">
                <a:solidFill>
                  <a:schemeClr val="tx1"/>
                </a:solidFill>
                <a:latin typeface="+mn-lt"/>
              </a:defRPr>
            </a:lvl1pPr>
            <a:lvl2pPr>
              <a:buNone/>
              <a:defRPr/>
            </a:lvl2pPr>
            <a:lvl5pPr marL="917575" indent="0">
              <a:buNone/>
              <a:defRPr/>
            </a:lvl5pPr>
          </a:lstStyle>
          <a:p>
            <a:pPr lvl="0"/>
            <a:r>
              <a:rPr lang="en-US"/>
              <a:t>Type text here</a:t>
            </a:r>
          </a:p>
        </p:txBody>
      </p:sp>
      <p:sp>
        <p:nvSpPr>
          <p:cNvPr id="49" name="Text Placeholder 6">
            <a:extLst>
              <a:ext uri="{FF2B5EF4-FFF2-40B4-BE49-F238E27FC236}">
                <a16:creationId xmlns:a16="http://schemas.microsoft.com/office/drawing/2014/main" id="{253D954B-6664-4F3A-9D0F-B9B793FAA4E0}"/>
              </a:ext>
            </a:extLst>
          </p:cNvPr>
          <p:cNvSpPr>
            <a:spLocks noGrp="1"/>
          </p:cNvSpPr>
          <p:nvPr>
            <p:ph type="body" sz="quarter" idx="40" hasCustomPrompt="1"/>
          </p:nvPr>
        </p:nvSpPr>
        <p:spPr>
          <a:xfrm>
            <a:off x="6179752" y="4823782"/>
            <a:ext cx="2669309" cy="1599625"/>
          </a:xfrm>
          <a:solidFill>
            <a:srgbClr val="E1E3E7"/>
          </a:solidFill>
        </p:spPr>
        <p:txBody>
          <a:bodyPr anchor="ctr"/>
          <a:lstStyle>
            <a:lvl1pPr algn="ctr">
              <a:defRPr cap="none" baseline="0">
                <a:solidFill>
                  <a:schemeClr val="tx1"/>
                </a:solidFill>
                <a:latin typeface="+mn-lt"/>
              </a:defRPr>
            </a:lvl1pPr>
            <a:lvl2pPr>
              <a:buNone/>
              <a:defRPr/>
            </a:lvl2pPr>
            <a:lvl5pPr marL="917575" indent="0">
              <a:buNone/>
              <a:defRPr/>
            </a:lvl5pPr>
          </a:lstStyle>
          <a:p>
            <a:pPr lvl="0"/>
            <a:r>
              <a:rPr lang="en-US"/>
              <a:t>Type text here</a:t>
            </a:r>
          </a:p>
        </p:txBody>
      </p:sp>
    </p:spTree>
    <p:extLst>
      <p:ext uri="{BB962C8B-B14F-4D97-AF65-F5344CB8AC3E}">
        <p14:creationId xmlns:p14="http://schemas.microsoft.com/office/powerpoint/2010/main" val="24067681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Chart &amp; Table Layout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4E02FCC-165C-425B-A737-8CBEF3CE043E}"/>
              </a:ext>
            </a:extLst>
          </p:cNvPr>
          <p:cNvSpPr/>
          <p:nvPr/>
        </p:nvSpPr>
        <p:spPr bwMode="gray">
          <a:xfrm>
            <a:off x="0" y="0"/>
            <a:ext cx="13817600" cy="777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3736" indent="-173736" algn="ctr" fontAlgn="ctr">
              <a:buClr>
                <a:srgbClr val="93835B"/>
              </a:buClr>
              <a:buSzPct val="130000"/>
              <a:buFont typeface="Arial" panose="020B0604020202020204" pitchFamily="34" charset="0"/>
              <a:buNone/>
            </a:pPr>
            <a:r>
              <a:rPr lang="en-US" sz="2800"/>
              <a:t>Chart &amp; Table Layouts</a:t>
            </a:r>
          </a:p>
        </p:txBody>
      </p:sp>
    </p:spTree>
    <p:extLst>
      <p:ext uri="{BB962C8B-B14F-4D97-AF65-F5344CB8AC3E}">
        <p14:creationId xmlns:p14="http://schemas.microsoft.com/office/powerpoint/2010/main" val="27421612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hart with Sidebar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530A6-9549-4E50-BBF3-27B90CA8E63E}"/>
              </a:ext>
            </a:extLst>
          </p:cNvPr>
          <p:cNvSpPr>
            <a:spLocks noGrp="1"/>
          </p:cNvSpPr>
          <p:nvPr>
            <p:ph type="title" hasCustomPrompt="1"/>
          </p:nvPr>
        </p:nvSpPr>
        <p:spPr/>
        <p:txBody>
          <a:bodyPr/>
          <a:lstStyle>
            <a:lvl1pPr>
              <a:defRPr/>
            </a:lvl1pPr>
          </a:lstStyle>
          <a:p>
            <a:r>
              <a:rPr lang="en-US"/>
              <a:t>Type page title in all caps – one line only</a:t>
            </a:r>
          </a:p>
        </p:txBody>
      </p:sp>
      <p:sp>
        <p:nvSpPr>
          <p:cNvPr id="3" name="Date Placeholder 2">
            <a:extLst>
              <a:ext uri="{FF2B5EF4-FFF2-40B4-BE49-F238E27FC236}">
                <a16:creationId xmlns:a16="http://schemas.microsoft.com/office/drawing/2014/main" id="{94FA2B86-4D7D-4346-A30E-48EB2C6383B8}"/>
              </a:ext>
            </a:extLst>
          </p:cNvPr>
          <p:cNvSpPr>
            <a:spLocks noGrp="1"/>
          </p:cNvSpPr>
          <p:nvPr>
            <p:ph type="dt" sz="half" idx="10"/>
          </p:nvPr>
        </p:nvSpPr>
        <p:spPr/>
        <p:txBody>
          <a:bodyPr/>
          <a:lstStyle/>
          <a:p>
            <a:fld id="{AFE3986F-2C59-48BD-ADA3-C8C963F29360}" type="datetime1">
              <a:rPr lang="en-US" smtClean="0"/>
              <a:t>6/16/2022</a:t>
            </a:fld>
            <a:endParaRPr lang="en-US"/>
          </a:p>
        </p:txBody>
      </p:sp>
      <p:sp>
        <p:nvSpPr>
          <p:cNvPr id="4" name="Footer Placeholder 3">
            <a:extLst>
              <a:ext uri="{FF2B5EF4-FFF2-40B4-BE49-F238E27FC236}">
                <a16:creationId xmlns:a16="http://schemas.microsoft.com/office/drawing/2014/main" id="{C01A4348-0311-479A-B3C3-A3650EF3EAE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C7F64BC-7796-4E21-BC5F-141EF0BA9C53}"/>
              </a:ext>
            </a:extLst>
          </p:cNvPr>
          <p:cNvSpPr>
            <a:spLocks noGrp="1"/>
          </p:cNvSpPr>
          <p:nvPr>
            <p:ph type="sldNum" sz="quarter" idx="12"/>
          </p:nvPr>
        </p:nvSpPr>
        <p:spPr/>
        <p:txBody>
          <a:bodyPr/>
          <a:lstStyle>
            <a:lvl1pPr marL="173736" indent="-173736" algn="l" fontAlgn="ctr">
              <a:buClr>
                <a:srgbClr val="93835B"/>
              </a:buClr>
              <a:buSzPct val="130000"/>
              <a:buFont typeface="Arial" panose="020B0604020202020204" pitchFamily="34" charset="0"/>
              <a:buNone/>
              <a:defRPr/>
            </a:lvl1pPr>
          </a:lstStyle>
          <a:p>
            <a:fld id="{D236D13B-EE26-42DE-B4C0-CDC4EEB81A7E}" type="slidenum">
              <a:rPr lang="en-GB" smtClean="0"/>
              <a:pPr/>
              <a:t>‹#›</a:t>
            </a:fld>
            <a:endParaRPr lang="en-GB"/>
          </a:p>
        </p:txBody>
      </p:sp>
      <p:sp>
        <p:nvSpPr>
          <p:cNvPr id="10" name="Text Placeholder 2">
            <a:extLst>
              <a:ext uri="{FF2B5EF4-FFF2-40B4-BE49-F238E27FC236}">
                <a16:creationId xmlns:a16="http://schemas.microsoft.com/office/drawing/2014/main" id="{47C75574-C7FA-4617-A0E2-75B0F3DF1DE2}"/>
              </a:ext>
            </a:extLst>
          </p:cNvPr>
          <p:cNvSpPr>
            <a:spLocks noGrp="1"/>
          </p:cNvSpPr>
          <p:nvPr>
            <p:ph type="body" idx="17" hasCustomPrompt="1"/>
          </p:nvPr>
        </p:nvSpPr>
        <p:spPr>
          <a:xfrm>
            <a:off x="525147" y="370114"/>
            <a:ext cx="11470702" cy="315686"/>
          </a:xfrm>
        </p:spPr>
        <p:txBody>
          <a:bodyPr>
            <a:noAutofit/>
          </a:bodyPr>
          <a:lstStyle>
            <a:lvl1pPr marL="0" indent="0" algn="l">
              <a:buNone/>
              <a:defRPr sz="1600" b="1" cap="none" baseline="0">
                <a:solidFill>
                  <a:srgbClr val="D5C29F"/>
                </a:solidFill>
                <a:latin typeface="+mn-lt"/>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Type Subtitle in Initial Caps (Cap Each Word) – One Line Only</a:t>
            </a:r>
          </a:p>
        </p:txBody>
      </p:sp>
      <p:sp>
        <p:nvSpPr>
          <p:cNvPr id="15" name="Text Placeholder 6">
            <a:extLst>
              <a:ext uri="{FF2B5EF4-FFF2-40B4-BE49-F238E27FC236}">
                <a16:creationId xmlns:a16="http://schemas.microsoft.com/office/drawing/2014/main" id="{78B92E88-7771-4E39-B1F7-DEF7DE79DA94}"/>
              </a:ext>
            </a:extLst>
          </p:cNvPr>
          <p:cNvSpPr>
            <a:spLocks noGrp="1"/>
          </p:cNvSpPr>
          <p:nvPr>
            <p:ph type="body" sz="quarter" idx="16" hasCustomPrompt="1"/>
          </p:nvPr>
        </p:nvSpPr>
        <p:spPr>
          <a:xfrm>
            <a:off x="523394" y="7203865"/>
            <a:ext cx="10022994" cy="492336"/>
          </a:xfrm>
        </p:spPr>
        <p:txBody>
          <a:bodyPr>
            <a:normAutofit/>
          </a:bodyPr>
          <a:lstStyle>
            <a:lvl1pPr marL="0" indent="0">
              <a:spcBef>
                <a:spcPts val="50"/>
              </a:spcBef>
              <a:spcAft>
                <a:spcPts val="50"/>
              </a:spcAft>
              <a:buFont typeface="Arial" panose="020B0604020202020204" pitchFamily="34" charset="0"/>
              <a:buChar char="​"/>
              <a:defRPr sz="800" cap="none" baseline="0">
                <a:solidFill>
                  <a:srgbClr val="6F6F6F"/>
                </a:solidFill>
                <a:latin typeface="+mn-lt"/>
              </a:defRPr>
            </a:lvl1pPr>
          </a:lstStyle>
          <a:p>
            <a:pPr lvl="0"/>
            <a:r>
              <a:rPr lang="en-US"/>
              <a:t>Type footnote here</a:t>
            </a:r>
          </a:p>
        </p:txBody>
      </p:sp>
      <p:sp>
        <p:nvSpPr>
          <p:cNvPr id="17" name="Content Placeholder 6">
            <a:extLst>
              <a:ext uri="{FF2B5EF4-FFF2-40B4-BE49-F238E27FC236}">
                <a16:creationId xmlns:a16="http://schemas.microsoft.com/office/drawing/2014/main" id="{3F9074C4-1BF7-4F9F-B4FD-20B107D381A9}"/>
              </a:ext>
            </a:extLst>
          </p:cNvPr>
          <p:cNvSpPr>
            <a:spLocks noGrp="1"/>
          </p:cNvSpPr>
          <p:nvPr>
            <p:ph sz="quarter" idx="13" hasCustomPrompt="1"/>
          </p:nvPr>
        </p:nvSpPr>
        <p:spPr>
          <a:xfrm>
            <a:off x="519630" y="2352745"/>
            <a:ext cx="3091788" cy="4124252"/>
          </a:xfrm>
        </p:spPr>
        <p:txBody>
          <a:bodyPr/>
          <a:lstStyle>
            <a:lvl1pPr marL="169863" indent="-169863">
              <a:buClr>
                <a:schemeClr val="accent3"/>
              </a:buClr>
              <a:buSzPct val="130000"/>
              <a:buFont typeface="Arial" panose="020B0604020202020204" pitchFamily="34" charset="0"/>
              <a:buChar char="•"/>
              <a:defRPr cap="none" baseline="0">
                <a:solidFill>
                  <a:schemeClr val="tx1"/>
                </a:solidFill>
                <a:latin typeface="+mn-lt"/>
              </a:defRPr>
            </a:lvl1pPr>
            <a:lvl2pPr marL="627063" indent="-169863">
              <a:buClr>
                <a:schemeClr val="accent3"/>
              </a:buClr>
              <a:buSzPct val="90000"/>
              <a:buFont typeface="Arial" panose="020B0604020202020204" pitchFamily="34" charset="0"/>
              <a:buChar char="›"/>
              <a:defRPr>
                <a:solidFill>
                  <a:schemeClr val="tx1"/>
                </a:solidFill>
              </a:defRPr>
            </a:lvl2pPr>
            <a:lvl3pPr marL="1084263" indent="-171450">
              <a:buClr>
                <a:schemeClr val="accent3"/>
              </a:buClr>
              <a:buSzPct val="90000"/>
              <a:buFont typeface="Arial" panose="020B0604020202020204" pitchFamily="34" charset="0"/>
              <a:buChar char="›"/>
              <a:defRPr>
                <a:solidFill>
                  <a:schemeClr val="tx1"/>
                </a:solidFill>
              </a:defRPr>
            </a:lvl3pPr>
            <a:lvl4pPr marL="1487488" indent="-171450">
              <a:buClr>
                <a:schemeClr val="accent3"/>
              </a:buClr>
              <a:defRPr>
                <a:solidFill>
                  <a:schemeClr val="tx1"/>
                </a:solidFill>
              </a:defRPr>
            </a:lvl4pPr>
            <a:lvl5pPr marL="1998663" indent="-171450">
              <a:buClr>
                <a:schemeClr val="accent3"/>
              </a:buClr>
              <a:defRPr>
                <a:solidFill>
                  <a:schemeClr val="tx1"/>
                </a:solidFill>
              </a:defRPr>
            </a:lvl5pPr>
          </a:lstStyle>
          <a:p>
            <a:pPr lvl="0"/>
            <a:r>
              <a:rPr lang="en-US"/>
              <a:t>Click to type text | Placing cursor at front of text/line, Use Tab and Shift + Tab to format text and bullet treatment. See instructions at the right</a:t>
            </a:r>
          </a:p>
          <a:p>
            <a:pPr lvl="1"/>
            <a:r>
              <a:rPr lang="en-US"/>
              <a:t>Second level</a:t>
            </a:r>
          </a:p>
          <a:p>
            <a:pPr lvl="2"/>
            <a:r>
              <a:rPr lang="en-US"/>
              <a:t>Third level</a:t>
            </a:r>
          </a:p>
          <a:p>
            <a:pPr lvl="3"/>
            <a:r>
              <a:rPr lang="en-US"/>
              <a:t>Fourth level</a:t>
            </a:r>
          </a:p>
          <a:p>
            <a:pPr lvl="4"/>
            <a:r>
              <a:rPr lang="en-US"/>
              <a:t>Fifth level</a:t>
            </a:r>
          </a:p>
        </p:txBody>
      </p:sp>
      <p:sp>
        <p:nvSpPr>
          <p:cNvPr id="11" name="Subtitle 2">
            <a:extLst>
              <a:ext uri="{FF2B5EF4-FFF2-40B4-BE49-F238E27FC236}">
                <a16:creationId xmlns:a16="http://schemas.microsoft.com/office/drawing/2014/main" id="{BD2FDE6B-F597-4783-BB58-2074603BD72A}"/>
              </a:ext>
            </a:extLst>
          </p:cNvPr>
          <p:cNvSpPr>
            <a:spLocks noGrp="1"/>
          </p:cNvSpPr>
          <p:nvPr>
            <p:ph type="subTitle" idx="20" hasCustomPrompt="1"/>
          </p:nvPr>
        </p:nvSpPr>
        <p:spPr bwMode="invGray">
          <a:xfrm>
            <a:off x="519629" y="1371600"/>
            <a:ext cx="3091788" cy="957161"/>
          </a:xfrm>
        </p:spPr>
        <p:txBody>
          <a:bodyPr>
            <a:normAutofit/>
          </a:bodyPr>
          <a:lstStyle>
            <a:lvl1pPr marL="0" indent="0" algn="l">
              <a:buFont typeface="Arial" panose="020B0604020202020204" pitchFamily="34" charset="0"/>
              <a:buChar char="​"/>
              <a:defRPr sz="1400" spc="0">
                <a:latin typeface="Gotham Medium" panose="02000604030000020004" pitchFamily="50" charset="0"/>
              </a:defRPr>
            </a:lvl1pPr>
            <a:lvl2pPr marL="0" indent="0" algn="l">
              <a:buFont typeface="Arial" panose="020B0604020202020204" pitchFamily="34" charset="0"/>
              <a:buChar char="​"/>
              <a:defRPr sz="14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Header or summary of page - Start typing here</a:t>
            </a:r>
          </a:p>
          <a:p>
            <a:pPr lvl="1"/>
            <a:r>
              <a:rPr lang="en-US"/>
              <a:t>Option 2</a:t>
            </a:r>
          </a:p>
        </p:txBody>
      </p:sp>
      <p:sp>
        <p:nvSpPr>
          <p:cNvPr id="12" name="Content Placeholder 6">
            <a:extLst>
              <a:ext uri="{FF2B5EF4-FFF2-40B4-BE49-F238E27FC236}">
                <a16:creationId xmlns:a16="http://schemas.microsoft.com/office/drawing/2014/main" id="{32A55BFD-F3E7-4A8B-8BBE-EB7272BABC08}"/>
              </a:ext>
            </a:extLst>
          </p:cNvPr>
          <p:cNvSpPr>
            <a:spLocks noGrp="1"/>
          </p:cNvSpPr>
          <p:nvPr>
            <p:ph sz="quarter" idx="29" hasCustomPrompt="1"/>
          </p:nvPr>
        </p:nvSpPr>
        <p:spPr>
          <a:xfrm>
            <a:off x="3781520" y="1371600"/>
            <a:ext cx="9512685" cy="5105397"/>
          </a:xfrm>
          <a:prstGeom prst="rect">
            <a:avLst/>
          </a:prstGeom>
          <a:ln w="12700" cap="rnd">
            <a:noFill/>
          </a:ln>
        </p:spPr>
        <p:txBody>
          <a:bodyPr anchor="t"/>
          <a:lstStyle>
            <a:lvl1pPr marL="169863" indent="-169863">
              <a:lnSpc>
                <a:spcPct val="90000"/>
              </a:lnSpc>
              <a:spcBef>
                <a:spcPts val="600"/>
              </a:spcBef>
              <a:spcAft>
                <a:spcPts val="0"/>
              </a:spcAft>
              <a:buClr>
                <a:schemeClr val="accent3"/>
              </a:buClr>
              <a:buSzPct val="130000"/>
              <a:buFont typeface="Arial" panose="020B0604020202020204" pitchFamily="34" charset="0"/>
              <a:buChar char="•"/>
              <a:defRPr cap="none" baseline="0">
                <a:latin typeface="+mn-lt"/>
              </a:defRPr>
            </a:lvl1pPr>
            <a:lvl2pPr marL="627063" indent="-169863">
              <a:lnSpc>
                <a:spcPct val="90000"/>
              </a:lnSpc>
              <a:spcBef>
                <a:spcPts val="600"/>
              </a:spcBef>
              <a:spcAft>
                <a:spcPts val="0"/>
              </a:spcAft>
              <a:buClr>
                <a:schemeClr val="accent3"/>
              </a:buClr>
              <a:buSzPct val="90000"/>
              <a:buFont typeface="Arial" panose="020B0604020202020204" pitchFamily="34" charset="0"/>
              <a:buChar char="›"/>
              <a:defRPr>
                <a:solidFill>
                  <a:schemeClr val="tx2"/>
                </a:solidFill>
              </a:defRPr>
            </a:lvl2pPr>
            <a:lvl3pPr marL="1084263" indent="-171450">
              <a:lnSpc>
                <a:spcPct val="90000"/>
              </a:lnSpc>
              <a:spcBef>
                <a:spcPts val="600"/>
              </a:spcBef>
              <a:spcAft>
                <a:spcPts val="0"/>
              </a:spcAft>
              <a:buClr>
                <a:srgbClr val="93835B"/>
              </a:buClr>
              <a:buSzPct val="90000"/>
              <a:buFont typeface="Wingdings" panose="05000000000000000000" pitchFamily="2" charset="2"/>
              <a:buChar char="§"/>
              <a:defRPr/>
            </a:lvl3pPr>
            <a:lvl4pPr marL="1487488" indent="-171450">
              <a:lnSpc>
                <a:spcPct val="90000"/>
              </a:lnSpc>
              <a:spcBef>
                <a:spcPts val="600"/>
              </a:spcBef>
              <a:spcAft>
                <a:spcPts val="0"/>
              </a:spcAft>
              <a:buClr>
                <a:srgbClr val="93835B"/>
              </a:buClr>
              <a:defRPr/>
            </a:lvl4pPr>
            <a:lvl5pPr marL="1998663" indent="-171450">
              <a:lnSpc>
                <a:spcPct val="90000"/>
              </a:lnSpc>
              <a:spcBef>
                <a:spcPts val="600"/>
              </a:spcBef>
              <a:spcAft>
                <a:spcPts val="0"/>
              </a:spcAft>
              <a:buClr>
                <a:srgbClr val="93835B"/>
              </a:buClr>
              <a:defRPr/>
            </a:lvl5pPr>
          </a:lstStyle>
          <a:p>
            <a:pPr lvl="0"/>
            <a:r>
              <a:rPr lang="en-US"/>
              <a:t>Type text or fill with table or chart from Crow Holdings ribbon (do not use for pictures) </a:t>
            </a:r>
          </a:p>
          <a:p>
            <a:pPr lvl="1"/>
            <a:r>
              <a:rPr lang="en-US"/>
              <a:t>Level two</a:t>
            </a:r>
          </a:p>
        </p:txBody>
      </p:sp>
    </p:spTree>
    <p:extLst>
      <p:ext uri="{BB962C8B-B14F-4D97-AF65-F5344CB8AC3E}">
        <p14:creationId xmlns:p14="http://schemas.microsoft.com/office/powerpoint/2010/main" val="28128456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har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530A6-9549-4E50-BBF3-27B90CA8E63E}"/>
              </a:ext>
            </a:extLst>
          </p:cNvPr>
          <p:cNvSpPr>
            <a:spLocks noGrp="1"/>
          </p:cNvSpPr>
          <p:nvPr>
            <p:ph type="title" hasCustomPrompt="1"/>
          </p:nvPr>
        </p:nvSpPr>
        <p:spPr/>
        <p:txBody>
          <a:bodyPr/>
          <a:lstStyle>
            <a:lvl1pPr>
              <a:defRPr/>
            </a:lvl1pPr>
          </a:lstStyle>
          <a:p>
            <a:r>
              <a:rPr lang="en-US"/>
              <a:t>Type page title in all caps – one line only</a:t>
            </a:r>
          </a:p>
        </p:txBody>
      </p:sp>
      <p:sp>
        <p:nvSpPr>
          <p:cNvPr id="3" name="Date Placeholder 2">
            <a:extLst>
              <a:ext uri="{FF2B5EF4-FFF2-40B4-BE49-F238E27FC236}">
                <a16:creationId xmlns:a16="http://schemas.microsoft.com/office/drawing/2014/main" id="{94FA2B86-4D7D-4346-A30E-48EB2C6383B8}"/>
              </a:ext>
            </a:extLst>
          </p:cNvPr>
          <p:cNvSpPr>
            <a:spLocks noGrp="1"/>
          </p:cNvSpPr>
          <p:nvPr>
            <p:ph type="dt" sz="half" idx="10"/>
          </p:nvPr>
        </p:nvSpPr>
        <p:spPr/>
        <p:txBody>
          <a:bodyPr/>
          <a:lstStyle/>
          <a:p>
            <a:fld id="{AFE3986F-2C59-48BD-ADA3-C8C963F29360}" type="datetime1">
              <a:rPr lang="en-US" smtClean="0"/>
              <a:t>6/16/2022</a:t>
            </a:fld>
            <a:endParaRPr lang="en-US"/>
          </a:p>
        </p:txBody>
      </p:sp>
      <p:sp>
        <p:nvSpPr>
          <p:cNvPr id="4" name="Footer Placeholder 3">
            <a:extLst>
              <a:ext uri="{FF2B5EF4-FFF2-40B4-BE49-F238E27FC236}">
                <a16:creationId xmlns:a16="http://schemas.microsoft.com/office/drawing/2014/main" id="{C01A4348-0311-479A-B3C3-A3650EF3EAE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C7F64BC-7796-4E21-BC5F-141EF0BA9C53}"/>
              </a:ext>
            </a:extLst>
          </p:cNvPr>
          <p:cNvSpPr>
            <a:spLocks noGrp="1"/>
          </p:cNvSpPr>
          <p:nvPr>
            <p:ph type="sldNum" sz="quarter" idx="12"/>
          </p:nvPr>
        </p:nvSpPr>
        <p:spPr/>
        <p:txBody>
          <a:bodyPr/>
          <a:lstStyle>
            <a:lvl1pPr marL="173736" indent="-173736" algn="l" fontAlgn="ctr">
              <a:buClr>
                <a:srgbClr val="93835B"/>
              </a:buClr>
              <a:buSzPct val="130000"/>
              <a:buFont typeface="Arial" panose="020B0604020202020204" pitchFamily="34" charset="0"/>
              <a:buNone/>
              <a:defRPr/>
            </a:lvl1pPr>
          </a:lstStyle>
          <a:p>
            <a:fld id="{D236D13B-EE26-42DE-B4C0-CDC4EEB81A7E}" type="slidenum">
              <a:rPr lang="en-GB" smtClean="0"/>
              <a:pPr/>
              <a:t>‹#›</a:t>
            </a:fld>
            <a:endParaRPr lang="en-GB"/>
          </a:p>
        </p:txBody>
      </p:sp>
      <p:sp>
        <p:nvSpPr>
          <p:cNvPr id="10" name="Text Placeholder 2">
            <a:extLst>
              <a:ext uri="{FF2B5EF4-FFF2-40B4-BE49-F238E27FC236}">
                <a16:creationId xmlns:a16="http://schemas.microsoft.com/office/drawing/2014/main" id="{47C75574-C7FA-4617-A0E2-75B0F3DF1DE2}"/>
              </a:ext>
            </a:extLst>
          </p:cNvPr>
          <p:cNvSpPr>
            <a:spLocks noGrp="1"/>
          </p:cNvSpPr>
          <p:nvPr>
            <p:ph type="body" idx="17" hasCustomPrompt="1"/>
          </p:nvPr>
        </p:nvSpPr>
        <p:spPr>
          <a:xfrm>
            <a:off x="525147" y="370114"/>
            <a:ext cx="11470702" cy="315686"/>
          </a:xfrm>
        </p:spPr>
        <p:txBody>
          <a:bodyPr>
            <a:noAutofit/>
          </a:bodyPr>
          <a:lstStyle>
            <a:lvl1pPr marL="0" indent="0" algn="l">
              <a:buNone/>
              <a:defRPr sz="1600" b="1" cap="none" baseline="0">
                <a:solidFill>
                  <a:srgbClr val="D5C29F"/>
                </a:solidFill>
                <a:latin typeface="+mn-lt"/>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Type Subtitle in Initial Caps (Cap Each Word) – One Line Only</a:t>
            </a:r>
          </a:p>
        </p:txBody>
      </p:sp>
      <p:sp>
        <p:nvSpPr>
          <p:cNvPr id="15" name="Text Placeholder 6">
            <a:extLst>
              <a:ext uri="{FF2B5EF4-FFF2-40B4-BE49-F238E27FC236}">
                <a16:creationId xmlns:a16="http://schemas.microsoft.com/office/drawing/2014/main" id="{78B92E88-7771-4E39-B1F7-DEF7DE79DA94}"/>
              </a:ext>
            </a:extLst>
          </p:cNvPr>
          <p:cNvSpPr>
            <a:spLocks noGrp="1"/>
          </p:cNvSpPr>
          <p:nvPr>
            <p:ph type="body" sz="quarter" idx="16" hasCustomPrompt="1"/>
          </p:nvPr>
        </p:nvSpPr>
        <p:spPr>
          <a:xfrm>
            <a:off x="523394" y="7203865"/>
            <a:ext cx="10022994" cy="492336"/>
          </a:xfrm>
        </p:spPr>
        <p:txBody>
          <a:bodyPr>
            <a:normAutofit/>
          </a:bodyPr>
          <a:lstStyle>
            <a:lvl1pPr marL="0" indent="0">
              <a:spcBef>
                <a:spcPts val="50"/>
              </a:spcBef>
              <a:spcAft>
                <a:spcPts val="50"/>
              </a:spcAft>
              <a:buFont typeface="Arial" panose="020B0604020202020204" pitchFamily="34" charset="0"/>
              <a:buChar char="​"/>
              <a:defRPr sz="800" cap="none" baseline="0">
                <a:solidFill>
                  <a:srgbClr val="6F6F6F"/>
                </a:solidFill>
                <a:latin typeface="+mn-lt"/>
              </a:defRPr>
            </a:lvl1pPr>
          </a:lstStyle>
          <a:p>
            <a:pPr lvl="0"/>
            <a:r>
              <a:rPr lang="en-US"/>
              <a:t>Type footnote here</a:t>
            </a:r>
          </a:p>
        </p:txBody>
      </p:sp>
      <p:sp>
        <p:nvSpPr>
          <p:cNvPr id="12" name="Content Placeholder 6">
            <a:extLst>
              <a:ext uri="{FF2B5EF4-FFF2-40B4-BE49-F238E27FC236}">
                <a16:creationId xmlns:a16="http://schemas.microsoft.com/office/drawing/2014/main" id="{32A55BFD-F3E7-4A8B-8BBE-EB7272BABC08}"/>
              </a:ext>
            </a:extLst>
          </p:cNvPr>
          <p:cNvSpPr>
            <a:spLocks noGrp="1"/>
          </p:cNvSpPr>
          <p:nvPr>
            <p:ph sz="quarter" idx="29" hasCustomPrompt="1"/>
          </p:nvPr>
        </p:nvSpPr>
        <p:spPr>
          <a:xfrm>
            <a:off x="523395" y="1371600"/>
            <a:ext cx="12770811" cy="5105397"/>
          </a:xfrm>
          <a:prstGeom prst="rect">
            <a:avLst/>
          </a:prstGeom>
          <a:ln w="12700" cap="rnd">
            <a:noFill/>
          </a:ln>
        </p:spPr>
        <p:txBody>
          <a:bodyPr anchor="t"/>
          <a:lstStyle>
            <a:lvl1pPr marL="169863" indent="-169863">
              <a:lnSpc>
                <a:spcPct val="90000"/>
              </a:lnSpc>
              <a:spcBef>
                <a:spcPts val="600"/>
              </a:spcBef>
              <a:spcAft>
                <a:spcPts val="0"/>
              </a:spcAft>
              <a:buClr>
                <a:schemeClr val="accent3"/>
              </a:buClr>
              <a:buSzPct val="130000"/>
              <a:buFont typeface="Arial" panose="020B0604020202020204" pitchFamily="34" charset="0"/>
              <a:buChar char="•"/>
              <a:defRPr cap="none" baseline="0">
                <a:latin typeface="+mn-lt"/>
              </a:defRPr>
            </a:lvl1pPr>
            <a:lvl2pPr marL="627063" indent="-169863">
              <a:lnSpc>
                <a:spcPct val="90000"/>
              </a:lnSpc>
              <a:spcBef>
                <a:spcPts val="600"/>
              </a:spcBef>
              <a:spcAft>
                <a:spcPts val="0"/>
              </a:spcAft>
              <a:buClr>
                <a:schemeClr val="accent3"/>
              </a:buClr>
              <a:buSzPct val="90000"/>
              <a:buFont typeface="Arial" panose="020B0604020202020204" pitchFamily="34" charset="0"/>
              <a:buChar char="›"/>
              <a:defRPr>
                <a:solidFill>
                  <a:schemeClr val="tx2"/>
                </a:solidFill>
              </a:defRPr>
            </a:lvl2pPr>
            <a:lvl3pPr marL="1084263" indent="-171450">
              <a:lnSpc>
                <a:spcPct val="90000"/>
              </a:lnSpc>
              <a:spcBef>
                <a:spcPts val="600"/>
              </a:spcBef>
              <a:spcAft>
                <a:spcPts val="0"/>
              </a:spcAft>
              <a:buClr>
                <a:srgbClr val="93835B"/>
              </a:buClr>
              <a:buSzPct val="90000"/>
              <a:buFont typeface="Wingdings" panose="05000000000000000000" pitchFamily="2" charset="2"/>
              <a:buChar char="§"/>
              <a:defRPr/>
            </a:lvl3pPr>
            <a:lvl4pPr marL="1487488" indent="-171450">
              <a:lnSpc>
                <a:spcPct val="90000"/>
              </a:lnSpc>
              <a:spcBef>
                <a:spcPts val="600"/>
              </a:spcBef>
              <a:spcAft>
                <a:spcPts val="0"/>
              </a:spcAft>
              <a:buClr>
                <a:srgbClr val="93835B"/>
              </a:buClr>
              <a:defRPr/>
            </a:lvl4pPr>
            <a:lvl5pPr marL="1998663" indent="-171450">
              <a:lnSpc>
                <a:spcPct val="90000"/>
              </a:lnSpc>
              <a:spcBef>
                <a:spcPts val="600"/>
              </a:spcBef>
              <a:spcAft>
                <a:spcPts val="0"/>
              </a:spcAft>
              <a:buClr>
                <a:srgbClr val="93835B"/>
              </a:buClr>
              <a:defRPr/>
            </a:lvl5pPr>
          </a:lstStyle>
          <a:p>
            <a:pPr lvl="0"/>
            <a:r>
              <a:rPr lang="en-US"/>
              <a:t>Type text or </a:t>
            </a:r>
            <a:r>
              <a:rPr lang="en-US" err="1"/>
              <a:t>or</a:t>
            </a:r>
            <a:r>
              <a:rPr lang="en-US"/>
              <a:t> fill with table or chart from Crow Holdings ribbon (do not use for pictures)</a:t>
            </a:r>
          </a:p>
          <a:p>
            <a:pPr lvl="1"/>
            <a:r>
              <a:rPr lang="en-US"/>
              <a:t>Level two</a:t>
            </a:r>
          </a:p>
        </p:txBody>
      </p:sp>
    </p:spTree>
    <p:extLst>
      <p:ext uri="{BB962C8B-B14F-4D97-AF65-F5344CB8AC3E}">
        <p14:creationId xmlns:p14="http://schemas.microsoft.com/office/powerpoint/2010/main" val="17323641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PHOTO PLACEHOLDER)">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BF81225-7156-4945-A001-38DF91B51DC7}" type="datetime1">
              <a:rPr lang="en-US" smtClean="0"/>
              <a:t>6/16/2022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3817601" y="7941945"/>
            <a:ext cx="667326" cy="413808"/>
          </a:xfrm>
        </p:spPr>
        <p:txBody>
          <a:bodyPr/>
          <a:lstStyle>
            <a:lvl1pPr marL="173741" indent="-173741" algn="l" fontAlgn="ctr">
              <a:buClr>
                <a:srgbClr val="93835B"/>
              </a:buClr>
              <a:buSzPct val="130000"/>
              <a:buFont typeface="Arial" panose="020B0604020202020204" pitchFamily="34" charset="0"/>
              <a:buNone/>
              <a:defRPr/>
            </a:lvl1pPr>
          </a:lstStyle>
          <a:p>
            <a:fld id="{D236D13B-EE26-42DE-B4C0-CDC4EEB81A7E}" type="slidenum">
              <a:rPr lang="en-GB" smtClean="0"/>
              <a:pPr/>
              <a:t>‹#›</a:t>
            </a:fld>
            <a:endParaRPr lang="en-GB"/>
          </a:p>
        </p:txBody>
      </p:sp>
      <p:sp>
        <p:nvSpPr>
          <p:cNvPr id="14" name="Picture Placeholder 13">
            <a:extLst>
              <a:ext uri="{FF2B5EF4-FFF2-40B4-BE49-F238E27FC236}">
                <a16:creationId xmlns:a16="http://schemas.microsoft.com/office/drawing/2014/main" id="{78C9545D-7635-4406-A282-4564056654F6}"/>
              </a:ext>
            </a:extLst>
          </p:cNvPr>
          <p:cNvSpPr>
            <a:spLocks noGrp="1"/>
          </p:cNvSpPr>
          <p:nvPr>
            <p:ph type="pic" sz="quarter" idx="13"/>
          </p:nvPr>
        </p:nvSpPr>
        <p:spPr>
          <a:xfrm>
            <a:off x="0" y="0"/>
            <a:ext cx="13817600" cy="5638800"/>
          </a:xfrm>
          <a:solidFill>
            <a:schemeClr val="bg2">
              <a:lumMod val="10000"/>
              <a:lumOff val="90000"/>
            </a:schemeClr>
          </a:solidFill>
        </p:spPr>
        <p:txBody>
          <a:bodyPr bIns="640080" anchor="ctr" anchorCtr="0"/>
          <a:lstStyle>
            <a:lvl1pPr algn="ctr">
              <a:defRPr cap="none" baseline="0">
                <a:solidFill>
                  <a:schemeClr val="accent6"/>
                </a:solidFill>
                <a:latin typeface="+mn-lt"/>
              </a:defRPr>
            </a:lvl1pPr>
          </a:lstStyle>
          <a:p>
            <a:r>
              <a:rPr lang="en-US">
                <a:latin typeface="+mn-lt"/>
              </a:rPr>
              <a:t>Click icon to add picture</a:t>
            </a:r>
            <a:endParaRPr lang="en-US"/>
          </a:p>
        </p:txBody>
      </p:sp>
      <p:sp>
        <p:nvSpPr>
          <p:cNvPr id="10" name="Title 1">
            <a:extLst>
              <a:ext uri="{FF2B5EF4-FFF2-40B4-BE49-F238E27FC236}">
                <a16:creationId xmlns:a16="http://schemas.microsoft.com/office/drawing/2014/main" id="{4399636F-671B-4B60-8E3B-59B5ED54E6A1}"/>
              </a:ext>
            </a:extLst>
          </p:cNvPr>
          <p:cNvSpPr>
            <a:spLocks noGrp="1"/>
          </p:cNvSpPr>
          <p:nvPr>
            <p:ph type="ctrTitle" hasCustomPrompt="1"/>
          </p:nvPr>
        </p:nvSpPr>
        <p:spPr bwMode="invGray">
          <a:xfrm>
            <a:off x="946037" y="6991183"/>
            <a:ext cx="11925531" cy="285360"/>
          </a:xfrm>
        </p:spPr>
        <p:txBody>
          <a:bodyPr anchor="b">
            <a:normAutofit/>
          </a:bodyPr>
          <a:lstStyle>
            <a:lvl1pPr algn="ctr">
              <a:defRPr sz="2040" spc="0">
                <a:solidFill>
                  <a:schemeClr val="tx1"/>
                </a:solidFill>
                <a:latin typeface="+mj-lt"/>
              </a:defRPr>
            </a:lvl1pPr>
          </a:lstStyle>
          <a:p>
            <a:r>
              <a:rPr lang="en-US"/>
              <a:t>Type insightful Title</a:t>
            </a:r>
          </a:p>
        </p:txBody>
      </p:sp>
      <p:sp>
        <p:nvSpPr>
          <p:cNvPr id="12" name="Subtitle 2">
            <a:extLst>
              <a:ext uri="{FF2B5EF4-FFF2-40B4-BE49-F238E27FC236}">
                <a16:creationId xmlns:a16="http://schemas.microsoft.com/office/drawing/2014/main" id="{C580ADAF-B926-4645-B727-2DFE7BFDFBE0}"/>
              </a:ext>
            </a:extLst>
          </p:cNvPr>
          <p:cNvSpPr>
            <a:spLocks noGrp="1"/>
          </p:cNvSpPr>
          <p:nvPr>
            <p:ph type="subTitle" idx="1" hasCustomPrompt="1"/>
          </p:nvPr>
        </p:nvSpPr>
        <p:spPr bwMode="invGray">
          <a:xfrm>
            <a:off x="937410" y="7382548"/>
            <a:ext cx="11942783" cy="498514"/>
          </a:xfrm>
        </p:spPr>
        <p:txBody>
          <a:bodyPr>
            <a:normAutofit/>
          </a:bodyPr>
          <a:lstStyle>
            <a:lvl1pPr marL="0" indent="0" algn="ctr">
              <a:buNone/>
              <a:defRPr sz="1587" spc="0">
                <a:latin typeface="+mj-lt"/>
              </a:defRPr>
            </a:lvl1pPr>
            <a:lvl2pPr marL="502932" indent="0" algn="ctr">
              <a:buNone/>
              <a:defRPr sz="2200"/>
            </a:lvl2pPr>
            <a:lvl3pPr marL="1005864" indent="0" algn="ctr">
              <a:buNone/>
              <a:defRPr sz="1980"/>
            </a:lvl3pPr>
            <a:lvl4pPr marL="1508796" indent="0" algn="ctr">
              <a:buNone/>
              <a:defRPr sz="1760"/>
            </a:lvl4pPr>
            <a:lvl5pPr marL="2011728" indent="0" algn="ctr">
              <a:buNone/>
              <a:defRPr sz="1760"/>
            </a:lvl5pPr>
            <a:lvl6pPr marL="2514660" indent="0" algn="ctr">
              <a:buNone/>
              <a:defRPr sz="1760"/>
            </a:lvl6pPr>
            <a:lvl7pPr marL="3017593" indent="0" algn="ctr">
              <a:buNone/>
              <a:defRPr sz="1760"/>
            </a:lvl7pPr>
            <a:lvl8pPr marL="3520524" indent="0" algn="ctr">
              <a:buNone/>
              <a:defRPr sz="1760"/>
            </a:lvl8pPr>
            <a:lvl9pPr marL="4023456" indent="0" algn="ctr">
              <a:buNone/>
              <a:defRPr sz="1760"/>
            </a:lvl9pPr>
          </a:lstStyle>
          <a:p>
            <a:r>
              <a:rPr lang="en-US"/>
              <a:t>Type Subtitle</a:t>
            </a:r>
          </a:p>
        </p:txBody>
      </p:sp>
      <p:cxnSp>
        <p:nvCxnSpPr>
          <p:cNvPr id="15" name="Straight Connector 14">
            <a:extLst>
              <a:ext uri="{FF2B5EF4-FFF2-40B4-BE49-F238E27FC236}">
                <a16:creationId xmlns:a16="http://schemas.microsoft.com/office/drawing/2014/main" id="{35CDFC99-0EFB-41B4-8EA9-4D459ECADC0A}"/>
              </a:ext>
            </a:extLst>
          </p:cNvPr>
          <p:cNvCxnSpPr/>
          <p:nvPr userDrawn="1"/>
        </p:nvCxnSpPr>
        <p:spPr bwMode="invGray">
          <a:xfrm>
            <a:off x="3127911" y="6775704"/>
            <a:ext cx="7552380" cy="0"/>
          </a:xfrm>
          <a:prstGeom prst="line">
            <a:avLst/>
          </a:prstGeom>
          <a:ln w="9525" cap="rnd">
            <a:solidFill>
              <a:srgbClr val="C6AC7F"/>
            </a:solidFill>
            <a:round/>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45845A5B-CADF-43C5-9E5C-E815AB1F585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810425" y="6085056"/>
            <a:ext cx="4196749" cy="391045"/>
          </a:xfrm>
          <a:prstGeom prst="rect">
            <a:avLst/>
          </a:prstGeom>
        </p:spPr>
      </p:pic>
    </p:spTree>
    <p:extLst>
      <p:ext uri="{BB962C8B-B14F-4D97-AF65-F5344CB8AC3E}">
        <p14:creationId xmlns:p14="http://schemas.microsoft.com/office/powerpoint/2010/main" val="376614675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3144">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hart with Sidebar">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3FECC50-D924-4732-A020-A3DA94EE9A2B}" type="datetime1">
              <a:rPr lang="en-US" smtClean="0"/>
              <a:t>6/16/2022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marL="173736" indent="-173736" algn="l" fontAlgn="ctr">
              <a:buClr>
                <a:srgbClr val="93835B"/>
              </a:buClr>
              <a:buSzPct val="130000"/>
              <a:buFont typeface="Arial" panose="020B0604020202020204" pitchFamily="34" charset="0"/>
              <a:buNone/>
              <a:defRPr/>
            </a:lvl1pPr>
          </a:lstStyle>
          <a:p>
            <a:fld id="{D236D13B-EE26-42DE-B4C0-CDC4EEB81A7E}" type="slidenum">
              <a:rPr lang="en-GB" smtClean="0"/>
              <a:pPr/>
              <a:t>‹#›</a:t>
            </a:fld>
            <a:endParaRPr lang="en-GB"/>
          </a:p>
        </p:txBody>
      </p:sp>
      <p:sp>
        <p:nvSpPr>
          <p:cNvPr id="8" name="Content Placeholder 2">
            <a:extLst>
              <a:ext uri="{FF2B5EF4-FFF2-40B4-BE49-F238E27FC236}">
                <a16:creationId xmlns:a16="http://schemas.microsoft.com/office/drawing/2014/main" id="{741F4CB9-7DF5-4E48-B724-5CB757DD8B62}"/>
              </a:ext>
            </a:extLst>
          </p:cNvPr>
          <p:cNvSpPr>
            <a:spLocks noGrp="1"/>
          </p:cNvSpPr>
          <p:nvPr>
            <p:ph idx="13" hasCustomPrompt="1"/>
          </p:nvPr>
        </p:nvSpPr>
        <p:spPr>
          <a:xfrm>
            <a:off x="519630" y="1371601"/>
            <a:ext cx="2983749" cy="5105397"/>
          </a:xfrm>
        </p:spPr>
        <p:txBody>
          <a:bodyPr>
            <a:noAutofit/>
          </a:bodyPr>
          <a:lstStyle>
            <a:lvl1pPr>
              <a:defRPr sz="1400"/>
            </a:lvl1pPr>
            <a:lvl2pPr>
              <a:defRPr sz="1400"/>
            </a:lvl2pPr>
            <a:lvl3pPr>
              <a:defRPr sz="1400"/>
            </a:lvl3pPr>
            <a:lvl4pPr>
              <a:defRPr sz="1400"/>
            </a:lvl4pPr>
            <a:lvl5pPr>
              <a:defRPr sz="1400"/>
            </a:lvl5pPr>
            <a:lvl6pPr>
              <a:defRPr sz="2200"/>
            </a:lvl6pPr>
            <a:lvl7pPr>
              <a:defRPr sz="2200"/>
            </a:lvl7pPr>
            <a:lvl8pPr>
              <a:defRPr sz="2200"/>
            </a:lvl8pPr>
            <a:lvl9pPr>
              <a:defRPr sz="2200"/>
            </a:lvl9pPr>
          </a:lstStyle>
          <a:p>
            <a:pPr lvl="0"/>
            <a:r>
              <a:rPr lang="en-US"/>
              <a:t>type text here </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49B86B34-AAF6-401B-AAD5-7F2E2B285698}"/>
              </a:ext>
            </a:extLst>
          </p:cNvPr>
          <p:cNvSpPr>
            <a:spLocks noGrp="1"/>
          </p:cNvSpPr>
          <p:nvPr>
            <p:ph type="title" hasCustomPrompt="1"/>
          </p:nvPr>
        </p:nvSpPr>
        <p:spPr>
          <a:xfrm>
            <a:off x="525147" y="118873"/>
            <a:ext cx="11462327" cy="290531"/>
          </a:xfrm>
        </p:spPr>
        <p:txBody>
          <a:bodyPr/>
          <a:lstStyle>
            <a:lvl1pPr>
              <a:defRPr/>
            </a:lvl1pPr>
          </a:lstStyle>
          <a:p>
            <a:r>
              <a:rPr lang="en-US"/>
              <a:t>Type page title in all caps – one line only</a:t>
            </a:r>
          </a:p>
        </p:txBody>
      </p:sp>
      <p:sp>
        <p:nvSpPr>
          <p:cNvPr id="10" name="Text Placeholder 2">
            <a:extLst>
              <a:ext uri="{FF2B5EF4-FFF2-40B4-BE49-F238E27FC236}">
                <a16:creationId xmlns:a16="http://schemas.microsoft.com/office/drawing/2014/main" id="{28F48C2F-7E9F-45AF-AAF0-EA32BABFF669}"/>
              </a:ext>
            </a:extLst>
          </p:cNvPr>
          <p:cNvSpPr>
            <a:spLocks noGrp="1"/>
          </p:cNvSpPr>
          <p:nvPr>
            <p:ph type="body" idx="15" hasCustomPrompt="1"/>
          </p:nvPr>
        </p:nvSpPr>
        <p:spPr>
          <a:xfrm>
            <a:off x="525147" y="370114"/>
            <a:ext cx="11470702" cy="315686"/>
          </a:xfrm>
        </p:spPr>
        <p:txBody>
          <a:bodyPr>
            <a:noAutofit/>
          </a:bodyPr>
          <a:lstStyle>
            <a:lvl1pPr marL="0" indent="0" algn="l">
              <a:buNone/>
              <a:defRPr sz="1600" b="1" cap="none" baseline="0">
                <a:solidFill>
                  <a:srgbClr val="D5C29F"/>
                </a:solidFill>
                <a:latin typeface="+mn-lt"/>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Type Subtitle in Initial Caps (Cap Each Word) – One Line Only</a:t>
            </a:r>
          </a:p>
        </p:txBody>
      </p:sp>
      <p:sp>
        <p:nvSpPr>
          <p:cNvPr id="15" name="Text Placeholder 6">
            <a:extLst>
              <a:ext uri="{FF2B5EF4-FFF2-40B4-BE49-F238E27FC236}">
                <a16:creationId xmlns:a16="http://schemas.microsoft.com/office/drawing/2014/main" id="{44B74E7B-12E8-4611-815E-F5E0AFB6F3CB}"/>
              </a:ext>
            </a:extLst>
          </p:cNvPr>
          <p:cNvSpPr>
            <a:spLocks noGrp="1"/>
          </p:cNvSpPr>
          <p:nvPr>
            <p:ph type="body" sz="quarter" idx="17" hasCustomPrompt="1"/>
          </p:nvPr>
        </p:nvSpPr>
        <p:spPr>
          <a:xfrm>
            <a:off x="523394" y="7203865"/>
            <a:ext cx="10022994" cy="492336"/>
          </a:xfrm>
        </p:spPr>
        <p:txBody>
          <a:bodyPr>
            <a:normAutofit/>
          </a:bodyPr>
          <a:lstStyle>
            <a:lvl1pPr marL="0" indent="0">
              <a:spcBef>
                <a:spcPts val="50"/>
              </a:spcBef>
              <a:spcAft>
                <a:spcPts val="50"/>
              </a:spcAft>
              <a:buFont typeface="Arial" panose="020B0604020202020204" pitchFamily="34" charset="0"/>
              <a:buChar char="​"/>
              <a:defRPr sz="800" cap="none" baseline="0">
                <a:solidFill>
                  <a:srgbClr val="6F6F6F"/>
                </a:solidFill>
                <a:latin typeface="+mn-lt"/>
              </a:defRPr>
            </a:lvl1pPr>
          </a:lstStyle>
          <a:p>
            <a:pPr lvl="0"/>
            <a:r>
              <a:rPr lang="en-US"/>
              <a:t>Type footnote here</a:t>
            </a:r>
          </a:p>
        </p:txBody>
      </p:sp>
      <p:sp>
        <p:nvSpPr>
          <p:cNvPr id="11" name="Content Placeholder 6">
            <a:extLst>
              <a:ext uri="{FF2B5EF4-FFF2-40B4-BE49-F238E27FC236}">
                <a16:creationId xmlns:a16="http://schemas.microsoft.com/office/drawing/2014/main" id="{B6A12589-F75A-4A22-996B-E09F0C998A3D}"/>
              </a:ext>
            </a:extLst>
          </p:cNvPr>
          <p:cNvSpPr>
            <a:spLocks noGrp="1"/>
          </p:cNvSpPr>
          <p:nvPr>
            <p:ph sz="quarter" idx="29" hasCustomPrompt="1"/>
          </p:nvPr>
        </p:nvSpPr>
        <p:spPr>
          <a:xfrm>
            <a:off x="3781520" y="1371600"/>
            <a:ext cx="9512685" cy="5105397"/>
          </a:xfrm>
          <a:prstGeom prst="rect">
            <a:avLst/>
          </a:prstGeom>
          <a:ln w="12700" cap="rnd">
            <a:noFill/>
          </a:ln>
        </p:spPr>
        <p:txBody>
          <a:bodyPr anchor="t"/>
          <a:lstStyle>
            <a:lvl1pPr marL="169863" indent="-169863">
              <a:lnSpc>
                <a:spcPct val="90000"/>
              </a:lnSpc>
              <a:spcBef>
                <a:spcPts val="600"/>
              </a:spcBef>
              <a:spcAft>
                <a:spcPts val="0"/>
              </a:spcAft>
              <a:buClr>
                <a:schemeClr val="accent3"/>
              </a:buClr>
              <a:buSzPct val="130000"/>
              <a:buFont typeface="Arial" panose="020B0604020202020204" pitchFamily="34" charset="0"/>
              <a:buChar char="•"/>
              <a:defRPr cap="none" baseline="0">
                <a:latin typeface="+mn-lt"/>
              </a:defRPr>
            </a:lvl1pPr>
            <a:lvl2pPr marL="627063" indent="-169863">
              <a:lnSpc>
                <a:spcPct val="90000"/>
              </a:lnSpc>
              <a:spcBef>
                <a:spcPts val="600"/>
              </a:spcBef>
              <a:spcAft>
                <a:spcPts val="0"/>
              </a:spcAft>
              <a:buClr>
                <a:schemeClr val="accent3"/>
              </a:buClr>
              <a:buSzPct val="90000"/>
              <a:buFont typeface="Arial" panose="020B0604020202020204" pitchFamily="34" charset="0"/>
              <a:buChar char="›"/>
              <a:defRPr>
                <a:solidFill>
                  <a:schemeClr val="tx2"/>
                </a:solidFill>
              </a:defRPr>
            </a:lvl2pPr>
            <a:lvl3pPr marL="1084263" indent="-171450">
              <a:lnSpc>
                <a:spcPct val="90000"/>
              </a:lnSpc>
              <a:spcBef>
                <a:spcPts val="600"/>
              </a:spcBef>
              <a:spcAft>
                <a:spcPts val="0"/>
              </a:spcAft>
              <a:buClr>
                <a:srgbClr val="93835B"/>
              </a:buClr>
              <a:buSzPct val="90000"/>
              <a:buFont typeface="Wingdings" panose="05000000000000000000" pitchFamily="2" charset="2"/>
              <a:buChar char="§"/>
              <a:defRPr/>
            </a:lvl3pPr>
            <a:lvl4pPr marL="1487488" indent="-171450">
              <a:lnSpc>
                <a:spcPct val="90000"/>
              </a:lnSpc>
              <a:spcBef>
                <a:spcPts val="600"/>
              </a:spcBef>
              <a:spcAft>
                <a:spcPts val="0"/>
              </a:spcAft>
              <a:buClr>
                <a:srgbClr val="93835B"/>
              </a:buClr>
              <a:defRPr/>
            </a:lvl4pPr>
            <a:lvl5pPr marL="1998663" indent="-171450">
              <a:lnSpc>
                <a:spcPct val="90000"/>
              </a:lnSpc>
              <a:spcBef>
                <a:spcPts val="600"/>
              </a:spcBef>
              <a:spcAft>
                <a:spcPts val="0"/>
              </a:spcAft>
              <a:buClr>
                <a:srgbClr val="93835B"/>
              </a:buClr>
              <a:defRPr/>
            </a:lvl5pPr>
          </a:lstStyle>
          <a:p>
            <a:pPr lvl="0"/>
            <a:r>
              <a:rPr lang="en-US"/>
              <a:t>Type text or fill with table or chart from Crow Holdings ribbon (do not use for pictures) </a:t>
            </a:r>
          </a:p>
          <a:p>
            <a:pPr lvl="1"/>
            <a:r>
              <a:rPr lang="en-US"/>
              <a:t>Level two</a:t>
            </a:r>
          </a:p>
        </p:txBody>
      </p:sp>
    </p:spTree>
    <p:extLst>
      <p:ext uri="{BB962C8B-B14F-4D97-AF65-F5344CB8AC3E}">
        <p14:creationId xmlns:p14="http://schemas.microsoft.com/office/powerpoint/2010/main" val="10211964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 Text | Chart | Tabl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3FECC50-D924-4732-A020-A3DA94EE9A2B}" type="datetime1">
              <a:rPr lang="en-US" smtClean="0"/>
              <a:t>6/16/2022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marL="173736" indent="-173736" algn="l" fontAlgn="ctr">
              <a:buClr>
                <a:srgbClr val="93835B"/>
              </a:buClr>
              <a:buSzPct val="130000"/>
              <a:buFont typeface="Arial" panose="020B0604020202020204" pitchFamily="34" charset="0"/>
              <a:buNone/>
              <a:defRPr/>
            </a:lvl1pPr>
          </a:lstStyle>
          <a:p>
            <a:fld id="{D236D13B-EE26-42DE-B4C0-CDC4EEB81A7E}" type="slidenum">
              <a:rPr lang="en-GB" smtClean="0"/>
              <a:pPr/>
              <a:t>‹#›</a:t>
            </a:fld>
            <a:endParaRPr lang="en-GB"/>
          </a:p>
        </p:txBody>
      </p:sp>
      <p:sp>
        <p:nvSpPr>
          <p:cNvPr id="9" name="Title 1">
            <a:extLst>
              <a:ext uri="{FF2B5EF4-FFF2-40B4-BE49-F238E27FC236}">
                <a16:creationId xmlns:a16="http://schemas.microsoft.com/office/drawing/2014/main" id="{49B86B34-AAF6-401B-AAD5-7F2E2B285698}"/>
              </a:ext>
            </a:extLst>
          </p:cNvPr>
          <p:cNvSpPr>
            <a:spLocks noGrp="1"/>
          </p:cNvSpPr>
          <p:nvPr>
            <p:ph type="title" hasCustomPrompt="1"/>
          </p:nvPr>
        </p:nvSpPr>
        <p:spPr>
          <a:xfrm>
            <a:off x="525147" y="118873"/>
            <a:ext cx="11462327" cy="290531"/>
          </a:xfrm>
        </p:spPr>
        <p:txBody>
          <a:bodyPr/>
          <a:lstStyle>
            <a:lvl1pPr>
              <a:defRPr/>
            </a:lvl1pPr>
          </a:lstStyle>
          <a:p>
            <a:r>
              <a:rPr lang="en-US"/>
              <a:t>Type page title in all caps – one line only</a:t>
            </a:r>
          </a:p>
        </p:txBody>
      </p:sp>
      <p:sp>
        <p:nvSpPr>
          <p:cNvPr id="10" name="Text Placeholder 2">
            <a:extLst>
              <a:ext uri="{FF2B5EF4-FFF2-40B4-BE49-F238E27FC236}">
                <a16:creationId xmlns:a16="http://schemas.microsoft.com/office/drawing/2014/main" id="{28F48C2F-7E9F-45AF-AAF0-EA32BABFF669}"/>
              </a:ext>
            </a:extLst>
          </p:cNvPr>
          <p:cNvSpPr>
            <a:spLocks noGrp="1"/>
          </p:cNvSpPr>
          <p:nvPr>
            <p:ph type="body" idx="15" hasCustomPrompt="1"/>
          </p:nvPr>
        </p:nvSpPr>
        <p:spPr>
          <a:xfrm>
            <a:off x="525147" y="370114"/>
            <a:ext cx="11470702" cy="315686"/>
          </a:xfrm>
        </p:spPr>
        <p:txBody>
          <a:bodyPr>
            <a:noAutofit/>
          </a:bodyPr>
          <a:lstStyle>
            <a:lvl1pPr marL="0" indent="0" algn="l">
              <a:buNone/>
              <a:defRPr sz="1600" b="1" cap="none" baseline="0">
                <a:solidFill>
                  <a:srgbClr val="D5C29F"/>
                </a:solidFill>
                <a:latin typeface="+mn-lt"/>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Type Subtitle in Initial Caps (Cap Each Word) – One Line Only</a:t>
            </a:r>
          </a:p>
        </p:txBody>
      </p:sp>
      <p:sp>
        <p:nvSpPr>
          <p:cNvPr id="18" name="Text Placeholder 6">
            <a:extLst>
              <a:ext uri="{FF2B5EF4-FFF2-40B4-BE49-F238E27FC236}">
                <a16:creationId xmlns:a16="http://schemas.microsoft.com/office/drawing/2014/main" id="{268D6CF2-2F9B-492F-95C9-5A94C6859832}"/>
              </a:ext>
            </a:extLst>
          </p:cNvPr>
          <p:cNvSpPr>
            <a:spLocks noGrp="1"/>
          </p:cNvSpPr>
          <p:nvPr>
            <p:ph type="body" sz="quarter" idx="16" hasCustomPrompt="1"/>
          </p:nvPr>
        </p:nvSpPr>
        <p:spPr>
          <a:xfrm>
            <a:off x="523394" y="7203865"/>
            <a:ext cx="10022994" cy="492336"/>
          </a:xfrm>
        </p:spPr>
        <p:txBody>
          <a:bodyPr>
            <a:normAutofit/>
          </a:bodyPr>
          <a:lstStyle>
            <a:lvl1pPr marL="0" indent="0">
              <a:spcBef>
                <a:spcPts val="50"/>
              </a:spcBef>
              <a:spcAft>
                <a:spcPts val="50"/>
              </a:spcAft>
              <a:buFont typeface="Arial" panose="020B0604020202020204" pitchFamily="34" charset="0"/>
              <a:buChar char="​"/>
              <a:defRPr sz="800" cap="none" baseline="0">
                <a:solidFill>
                  <a:srgbClr val="6F6F6F"/>
                </a:solidFill>
                <a:latin typeface="+mn-lt"/>
              </a:defRPr>
            </a:lvl1pPr>
          </a:lstStyle>
          <a:p>
            <a:pPr lvl="0"/>
            <a:r>
              <a:rPr lang="en-US"/>
              <a:t>Type footnote here</a:t>
            </a:r>
          </a:p>
        </p:txBody>
      </p:sp>
      <p:sp>
        <p:nvSpPr>
          <p:cNvPr id="20" name="Content Placeholder 6">
            <a:extLst>
              <a:ext uri="{FF2B5EF4-FFF2-40B4-BE49-F238E27FC236}">
                <a16:creationId xmlns:a16="http://schemas.microsoft.com/office/drawing/2014/main" id="{CA120718-EA02-45B9-BC02-45751C61FA96}"/>
              </a:ext>
            </a:extLst>
          </p:cNvPr>
          <p:cNvSpPr>
            <a:spLocks noGrp="1"/>
          </p:cNvSpPr>
          <p:nvPr>
            <p:ph sz="quarter" idx="29" hasCustomPrompt="1"/>
          </p:nvPr>
        </p:nvSpPr>
        <p:spPr>
          <a:xfrm>
            <a:off x="523394" y="1371600"/>
            <a:ext cx="6263163" cy="2726758"/>
          </a:xfrm>
          <a:prstGeom prst="rect">
            <a:avLst/>
          </a:prstGeom>
          <a:ln w="12700" cap="rnd">
            <a:noFill/>
          </a:ln>
        </p:spPr>
        <p:txBody>
          <a:bodyPr anchor="t"/>
          <a:lstStyle>
            <a:lvl1pPr marL="169863" indent="-169863">
              <a:lnSpc>
                <a:spcPct val="90000"/>
              </a:lnSpc>
              <a:spcBef>
                <a:spcPts val="600"/>
              </a:spcBef>
              <a:spcAft>
                <a:spcPts val="0"/>
              </a:spcAft>
              <a:buClr>
                <a:schemeClr val="accent3"/>
              </a:buClr>
              <a:buSzPct val="130000"/>
              <a:buFont typeface="Arial" panose="020B0604020202020204" pitchFamily="34" charset="0"/>
              <a:buChar char="•"/>
              <a:defRPr cap="none" baseline="0">
                <a:latin typeface="+mn-lt"/>
              </a:defRPr>
            </a:lvl1pPr>
            <a:lvl2pPr marL="627063" indent="-169863">
              <a:lnSpc>
                <a:spcPct val="90000"/>
              </a:lnSpc>
              <a:spcBef>
                <a:spcPts val="600"/>
              </a:spcBef>
              <a:spcAft>
                <a:spcPts val="0"/>
              </a:spcAft>
              <a:buClr>
                <a:schemeClr val="accent3"/>
              </a:buClr>
              <a:buSzPct val="90000"/>
              <a:buFont typeface="Arial" panose="020B0604020202020204" pitchFamily="34" charset="0"/>
              <a:buChar char="›"/>
              <a:defRPr>
                <a:solidFill>
                  <a:schemeClr val="tx2"/>
                </a:solidFill>
              </a:defRPr>
            </a:lvl2pPr>
            <a:lvl3pPr marL="1084263" indent="-171450">
              <a:lnSpc>
                <a:spcPct val="90000"/>
              </a:lnSpc>
              <a:spcBef>
                <a:spcPts val="600"/>
              </a:spcBef>
              <a:spcAft>
                <a:spcPts val="0"/>
              </a:spcAft>
              <a:buClr>
                <a:srgbClr val="93835B"/>
              </a:buClr>
              <a:buSzPct val="90000"/>
              <a:buFont typeface="Wingdings" panose="05000000000000000000" pitchFamily="2" charset="2"/>
              <a:buChar char="§"/>
              <a:defRPr/>
            </a:lvl3pPr>
            <a:lvl4pPr marL="1487488" indent="-171450">
              <a:lnSpc>
                <a:spcPct val="90000"/>
              </a:lnSpc>
              <a:spcBef>
                <a:spcPts val="600"/>
              </a:spcBef>
              <a:spcAft>
                <a:spcPts val="0"/>
              </a:spcAft>
              <a:buClr>
                <a:srgbClr val="93835B"/>
              </a:buClr>
              <a:defRPr/>
            </a:lvl4pPr>
            <a:lvl5pPr marL="1998663" indent="-171450">
              <a:lnSpc>
                <a:spcPct val="90000"/>
              </a:lnSpc>
              <a:spcBef>
                <a:spcPts val="600"/>
              </a:spcBef>
              <a:spcAft>
                <a:spcPts val="0"/>
              </a:spcAft>
              <a:buClr>
                <a:srgbClr val="93835B"/>
              </a:buClr>
              <a:defRPr/>
            </a:lvl5pPr>
          </a:lstStyle>
          <a:p>
            <a:pPr lvl="0"/>
            <a:r>
              <a:rPr lang="en-US"/>
              <a:t>Type text or fill with table or chart from Crow Holdings ribbon (do not use for pictures) </a:t>
            </a:r>
          </a:p>
          <a:p>
            <a:pPr lvl="1"/>
            <a:r>
              <a:rPr lang="en-US"/>
              <a:t>Level two</a:t>
            </a:r>
          </a:p>
        </p:txBody>
      </p:sp>
      <p:sp>
        <p:nvSpPr>
          <p:cNvPr id="15" name="Content Placeholder 6">
            <a:extLst>
              <a:ext uri="{FF2B5EF4-FFF2-40B4-BE49-F238E27FC236}">
                <a16:creationId xmlns:a16="http://schemas.microsoft.com/office/drawing/2014/main" id="{DBB1E607-2E10-4BEB-818A-AEF2BA735BF9}"/>
              </a:ext>
            </a:extLst>
          </p:cNvPr>
          <p:cNvSpPr>
            <a:spLocks noGrp="1"/>
          </p:cNvSpPr>
          <p:nvPr>
            <p:ph sz="quarter" idx="30" hasCustomPrompt="1"/>
          </p:nvPr>
        </p:nvSpPr>
        <p:spPr>
          <a:xfrm>
            <a:off x="7040650" y="1371600"/>
            <a:ext cx="6263163" cy="2726758"/>
          </a:xfrm>
          <a:prstGeom prst="rect">
            <a:avLst/>
          </a:prstGeom>
          <a:ln w="12700" cap="rnd">
            <a:noFill/>
          </a:ln>
        </p:spPr>
        <p:txBody>
          <a:bodyPr anchor="t"/>
          <a:lstStyle>
            <a:lvl1pPr marL="169863" indent="-169863">
              <a:lnSpc>
                <a:spcPct val="90000"/>
              </a:lnSpc>
              <a:spcBef>
                <a:spcPts val="600"/>
              </a:spcBef>
              <a:spcAft>
                <a:spcPts val="0"/>
              </a:spcAft>
              <a:buClr>
                <a:schemeClr val="accent3"/>
              </a:buClr>
              <a:buSzPct val="130000"/>
              <a:buFont typeface="Arial" panose="020B0604020202020204" pitchFamily="34" charset="0"/>
              <a:buChar char="•"/>
              <a:defRPr cap="none" baseline="0">
                <a:latin typeface="+mn-lt"/>
              </a:defRPr>
            </a:lvl1pPr>
            <a:lvl2pPr marL="627063" indent="-169863">
              <a:lnSpc>
                <a:spcPct val="90000"/>
              </a:lnSpc>
              <a:spcBef>
                <a:spcPts val="600"/>
              </a:spcBef>
              <a:spcAft>
                <a:spcPts val="0"/>
              </a:spcAft>
              <a:buClr>
                <a:schemeClr val="accent3"/>
              </a:buClr>
              <a:buSzPct val="90000"/>
              <a:buFont typeface="Arial" panose="020B0604020202020204" pitchFamily="34" charset="0"/>
              <a:buChar char="›"/>
              <a:defRPr>
                <a:solidFill>
                  <a:schemeClr val="tx2"/>
                </a:solidFill>
              </a:defRPr>
            </a:lvl2pPr>
            <a:lvl3pPr marL="1084263" indent="-171450">
              <a:lnSpc>
                <a:spcPct val="90000"/>
              </a:lnSpc>
              <a:spcBef>
                <a:spcPts val="600"/>
              </a:spcBef>
              <a:spcAft>
                <a:spcPts val="0"/>
              </a:spcAft>
              <a:buClr>
                <a:srgbClr val="93835B"/>
              </a:buClr>
              <a:buSzPct val="90000"/>
              <a:buFont typeface="Wingdings" panose="05000000000000000000" pitchFamily="2" charset="2"/>
              <a:buChar char="§"/>
              <a:defRPr/>
            </a:lvl3pPr>
            <a:lvl4pPr marL="1487488" indent="-171450">
              <a:lnSpc>
                <a:spcPct val="90000"/>
              </a:lnSpc>
              <a:spcBef>
                <a:spcPts val="600"/>
              </a:spcBef>
              <a:spcAft>
                <a:spcPts val="0"/>
              </a:spcAft>
              <a:buClr>
                <a:srgbClr val="93835B"/>
              </a:buClr>
              <a:defRPr/>
            </a:lvl4pPr>
            <a:lvl5pPr marL="1998663" indent="-171450">
              <a:lnSpc>
                <a:spcPct val="90000"/>
              </a:lnSpc>
              <a:spcBef>
                <a:spcPts val="600"/>
              </a:spcBef>
              <a:spcAft>
                <a:spcPts val="0"/>
              </a:spcAft>
              <a:buClr>
                <a:srgbClr val="93835B"/>
              </a:buClr>
              <a:defRPr/>
            </a:lvl5pPr>
          </a:lstStyle>
          <a:p>
            <a:pPr lvl="0"/>
            <a:r>
              <a:rPr lang="en-US"/>
              <a:t>Type text or fill with table or chart from Crow Holdings ribbon (do not use for pictures) </a:t>
            </a:r>
          </a:p>
          <a:p>
            <a:pPr lvl="1"/>
            <a:r>
              <a:rPr lang="en-US"/>
              <a:t>Level two</a:t>
            </a:r>
          </a:p>
        </p:txBody>
      </p:sp>
      <p:sp>
        <p:nvSpPr>
          <p:cNvPr id="17" name="Content Placeholder 6">
            <a:extLst>
              <a:ext uri="{FF2B5EF4-FFF2-40B4-BE49-F238E27FC236}">
                <a16:creationId xmlns:a16="http://schemas.microsoft.com/office/drawing/2014/main" id="{27548E77-57F7-4A90-BF4F-CB910C8615CC}"/>
              </a:ext>
            </a:extLst>
          </p:cNvPr>
          <p:cNvSpPr>
            <a:spLocks noGrp="1"/>
          </p:cNvSpPr>
          <p:nvPr>
            <p:ph sz="quarter" idx="31" hasCustomPrompt="1"/>
          </p:nvPr>
        </p:nvSpPr>
        <p:spPr>
          <a:xfrm>
            <a:off x="523394" y="4275421"/>
            <a:ext cx="6263163" cy="2726758"/>
          </a:xfrm>
          <a:prstGeom prst="rect">
            <a:avLst/>
          </a:prstGeom>
          <a:ln w="12700" cap="rnd">
            <a:noFill/>
          </a:ln>
        </p:spPr>
        <p:txBody>
          <a:bodyPr anchor="t"/>
          <a:lstStyle>
            <a:lvl1pPr marL="169863" indent="-169863">
              <a:lnSpc>
                <a:spcPct val="90000"/>
              </a:lnSpc>
              <a:spcBef>
                <a:spcPts val="600"/>
              </a:spcBef>
              <a:spcAft>
                <a:spcPts val="0"/>
              </a:spcAft>
              <a:buClr>
                <a:schemeClr val="accent3"/>
              </a:buClr>
              <a:buSzPct val="130000"/>
              <a:buFont typeface="Arial" panose="020B0604020202020204" pitchFamily="34" charset="0"/>
              <a:buChar char="•"/>
              <a:defRPr cap="none" baseline="0">
                <a:latin typeface="+mn-lt"/>
              </a:defRPr>
            </a:lvl1pPr>
            <a:lvl2pPr marL="627063" indent="-169863">
              <a:lnSpc>
                <a:spcPct val="90000"/>
              </a:lnSpc>
              <a:spcBef>
                <a:spcPts val="600"/>
              </a:spcBef>
              <a:spcAft>
                <a:spcPts val="0"/>
              </a:spcAft>
              <a:buClr>
                <a:schemeClr val="accent3"/>
              </a:buClr>
              <a:buSzPct val="90000"/>
              <a:buFont typeface="Arial" panose="020B0604020202020204" pitchFamily="34" charset="0"/>
              <a:buChar char="›"/>
              <a:defRPr>
                <a:solidFill>
                  <a:schemeClr val="tx2"/>
                </a:solidFill>
              </a:defRPr>
            </a:lvl2pPr>
            <a:lvl3pPr marL="1084263" indent="-171450">
              <a:lnSpc>
                <a:spcPct val="90000"/>
              </a:lnSpc>
              <a:spcBef>
                <a:spcPts val="600"/>
              </a:spcBef>
              <a:spcAft>
                <a:spcPts val="0"/>
              </a:spcAft>
              <a:buClr>
                <a:srgbClr val="93835B"/>
              </a:buClr>
              <a:buSzPct val="90000"/>
              <a:buFont typeface="Wingdings" panose="05000000000000000000" pitchFamily="2" charset="2"/>
              <a:buChar char="§"/>
              <a:defRPr/>
            </a:lvl3pPr>
            <a:lvl4pPr marL="1487488" indent="-171450">
              <a:lnSpc>
                <a:spcPct val="90000"/>
              </a:lnSpc>
              <a:spcBef>
                <a:spcPts val="600"/>
              </a:spcBef>
              <a:spcAft>
                <a:spcPts val="0"/>
              </a:spcAft>
              <a:buClr>
                <a:srgbClr val="93835B"/>
              </a:buClr>
              <a:defRPr/>
            </a:lvl4pPr>
            <a:lvl5pPr marL="1998663" indent="-171450">
              <a:lnSpc>
                <a:spcPct val="90000"/>
              </a:lnSpc>
              <a:spcBef>
                <a:spcPts val="600"/>
              </a:spcBef>
              <a:spcAft>
                <a:spcPts val="0"/>
              </a:spcAft>
              <a:buClr>
                <a:srgbClr val="93835B"/>
              </a:buClr>
              <a:defRPr/>
            </a:lvl5pPr>
          </a:lstStyle>
          <a:p>
            <a:pPr lvl="0"/>
            <a:r>
              <a:rPr lang="en-US"/>
              <a:t>Type text or fill with table or chart from Crow Holdings ribbon (do not use for pictures) </a:t>
            </a:r>
          </a:p>
          <a:p>
            <a:pPr lvl="1"/>
            <a:r>
              <a:rPr lang="en-US"/>
              <a:t>Level two</a:t>
            </a:r>
          </a:p>
        </p:txBody>
      </p:sp>
      <p:sp>
        <p:nvSpPr>
          <p:cNvPr id="21" name="Content Placeholder 6">
            <a:extLst>
              <a:ext uri="{FF2B5EF4-FFF2-40B4-BE49-F238E27FC236}">
                <a16:creationId xmlns:a16="http://schemas.microsoft.com/office/drawing/2014/main" id="{6517ACD8-A38D-4051-958F-A4A3CFB02062}"/>
              </a:ext>
            </a:extLst>
          </p:cNvPr>
          <p:cNvSpPr>
            <a:spLocks noGrp="1"/>
          </p:cNvSpPr>
          <p:nvPr>
            <p:ph sz="quarter" idx="32" hasCustomPrompt="1"/>
          </p:nvPr>
        </p:nvSpPr>
        <p:spPr>
          <a:xfrm>
            <a:off x="7040650" y="4275421"/>
            <a:ext cx="6263163" cy="2726758"/>
          </a:xfrm>
          <a:prstGeom prst="rect">
            <a:avLst/>
          </a:prstGeom>
          <a:ln w="12700" cap="rnd">
            <a:noFill/>
          </a:ln>
        </p:spPr>
        <p:txBody>
          <a:bodyPr anchor="t"/>
          <a:lstStyle>
            <a:lvl1pPr marL="169863" indent="-169863">
              <a:lnSpc>
                <a:spcPct val="90000"/>
              </a:lnSpc>
              <a:spcBef>
                <a:spcPts val="600"/>
              </a:spcBef>
              <a:spcAft>
                <a:spcPts val="0"/>
              </a:spcAft>
              <a:buClr>
                <a:schemeClr val="accent3"/>
              </a:buClr>
              <a:buSzPct val="130000"/>
              <a:buFont typeface="Arial" panose="020B0604020202020204" pitchFamily="34" charset="0"/>
              <a:buChar char="•"/>
              <a:defRPr cap="none" baseline="0">
                <a:latin typeface="+mn-lt"/>
              </a:defRPr>
            </a:lvl1pPr>
            <a:lvl2pPr marL="627063" indent="-169863">
              <a:lnSpc>
                <a:spcPct val="90000"/>
              </a:lnSpc>
              <a:spcBef>
                <a:spcPts val="600"/>
              </a:spcBef>
              <a:spcAft>
                <a:spcPts val="0"/>
              </a:spcAft>
              <a:buClr>
                <a:schemeClr val="accent3"/>
              </a:buClr>
              <a:buSzPct val="90000"/>
              <a:buFont typeface="Arial" panose="020B0604020202020204" pitchFamily="34" charset="0"/>
              <a:buChar char="›"/>
              <a:defRPr>
                <a:solidFill>
                  <a:schemeClr val="tx2"/>
                </a:solidFill>
              </a:defRPr>
            </a:lvl2pPr>
            <a:lvl3pPr marL="1084263" indent="-171450">
              <a:lnSpc>
                <a:spcPct val="90000"/>
              </a:lnSpc>
              <a:spcBef>
                <a:spcPts val="600"/>
              </a:spcBef>
              <a:spcAft>
                <a:spcPts val="0"/>
              </a:spcAft>
              <a:buClr>
                <a:srgbClr val="93835B"/>
              </a:buClr>
              <a:buSzPct val="90000"/>
              <a:buFont typeface="Wingdings" panose="05000000000000000000" pitchFamily="2" charset="2"/>
              <a:buChar char="§"/>
              <a:defRPr/>
            </a:lvl3pPr>
            <a:lvl4pPr marL="1487488" indent="-171450">
              <a:lnSpc>
                <a:spcPct val="90000"/>
              </a:lnSpc>
              <a:spcBef>
                <a:spcPts val="600"/>
              </a:spcBef>
              <a:spcAft>
                <a:spcPts val="0"/>
              </a:spcAft>
              <a:buClr>
                <a:srgbClr val="93835B"/>
              </a:buClr>
              <a:defRPr/>
            </a:lvl4pPr>
            <a:lvl5pPr marL="1998663" indent="-171450">
              <a:lnSpc>
                <a:spcPct val="90000"/>
              </a:lnSpc>
              <a:spcBef>
                <a:spcPts val="600"/>
              </a:spcBef>
              <a:spcAft>
                <a:spcPts val="0"/>
              </a:spcAft>
              <a:buClr>
                <a:srgbClr val="93835B"/>
              </a:buClr>
              <a:defRPr/>
            </a:lvl5pPr>
          </a:lstStyle>
          <a:p>
            <a:pPr lvl="0"/>
            <a:r>
              <a:rPr lang="en-US"/>
              <a:t>Type text or fill with table or chart from Crow Holdings ribbon (do not use for pictures) </a:t>
            </a:r>
          </a:p>
          <a:p>
            <a:pPr lvl="1"/>
            <a:r>
              <a:rPr lang="en-US"/>
              <a:t>Level two</a:t>
            </a:r>
          </a:p>
        </p:txBody>
      </p:sp>
    </p:spTree>
    <p:extLst>
      <p:ext uri="{BB962C8B-B14F-4D97-AF65-F5344CB8AC3E}">
        <p14:creationId xmlns:p14="http://schemas.microsoft.com/office/powerpoint/2010/main" val="38486788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rack Record Charts / Table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3FECC50-D924-4732-A020-A3DA94EE9A2B}" type="datetime1">
              <a:rPr lang="en-US" smtClean="0"/>
              <a:t>6/16/2022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marL="173736" indent="-173736" algn="l" fontAlgn="ctr">
              <a:buClr>
                <a:srgbClr val="93835B"/>
              </a:buClr>
              <a:buSzPct val="130000"/>
              <a:buFont typeface="Arial" panose="020B0604020202020204" pitchFamily="34" charset="0"/>
              <a:buNone/>
              <a:defRPr/>
            </a:lvl1pPr>
          </a:lstStyle>
          <a:p>
            <a:fld id="{D236D13B-EE26-42DE-B4C0-CDC4EEB81A7E}" type="slidenum">
              <a:rPr lang="en-GB" smtClean="0"/>
              <a:pPr/>
              <a:t>‹#›</a:t>
            </a:fld>
            <a:endParaRPr lang="en-GB"/>
          </a:p>
        </p:txBody>
      </p:sp>
      <p:sp>
        <p:nvSpPr>
          <p:cNvPr id="9" name="Title 1">
            <a:extLst>
              <a:ext uri="{FF2B5EF4-FFF2-40B4-BE49-F238E27FC236}">
                <a16:creationId xmlns:a16="http://schemas.microsoft.com/office/drawing/2014/main" id="{49B86B34-AAF6-401B-AAD5-7F2E2B285698}"/>
              </a:ext>
            </a:extLst>
          </p:cNvPr>
          <p:cNvSpPr>
            <a:spLocks noGrp="1"/>
          </p:cNvSpPr>
          <p:nvPr>
            <p:ph type="title" hasCustomPrompt="1"/>
          </p:nvPr>
        </p:nvSpPr>
        <p:spPr>
          <a:xfrm>
            <a:off x="525147" y="118873"/>
            <a:ext cx="11462327" cy="290531"/>
          </a:xfrm>
        </p:spPr>
        <p:txBody>
          <a:bodyPr/>
          <a:lstStyle>
            <a:lvl1pPr>
              <a:defRPr/>
            </a:lvl1pPr>
          </a:lstStyle>
          <a:p>
            <a:r>
              <a:rPr lang="en-US"/>
              <a:t>Track Record Title</a:t>
            </a:r>
          </a:p>
        </p:txBody>
      </p:sp>
      <p:sp>
        <p:nvSpPr>
          <p:cNvPr id="10" name="Text Placeholder 2">
            <a:extLst>
              <a:ext uri="{FF2B5EF4-FFF2-40B4-BE49-F238E27FC236}">
                <a16:creationId xmlns:a16="http://schemas.microsoft.com/office/drawing/2014/main" id="{28F48C2F-7E9F-45AF-AAF0-EA32BABFF669}"/>
              </a:ext>
            </a:extLst>
          </p:cNvPr>
          <p:cNvSpPr>
            <a:spLocks noGrp="1"/>
          </p:cNvSpPr>
          <p:nvPr>
            <p:ph type="body" idx="15" hasCustomPrompt="1"/>
          </p:nvPr>
        </p:nvSpPr>
        <p:spPr>
          <a:xfrm>
            <a:off x="525147" y="370114"/>
            <a:ext cx="11470702" cy="315686"/>
          </a:xfrm>
        </p:spPr>
        <p:txBody>
          <a:bodyPr>
            <a:noAutofit/>
          </a:bodyPr>
          <a:lstStyle>
            <a:lvl1pPr marL="0" indent="0" algn="l">
              <a:buNone/>
              <a:defRPr sz="1600" b="1" cap="none" baseline="0">
                <a:solidFill>
                  <a:srgbClr val="D5C29F"/>
                </a:solidFill>
                <a:latin typeface="+mn-lt"/>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Type Subtitle in Initial Caps (Cap Each Word) – One Line Only</a:t>
            </a:r>
          </a:p>
        </p:txBody>
      </p:sp>
      <p:sp>
        <p:nvSpPr>
          <p:cNvPr id="18" name="Text Placeholder 6">
            <a:extLst>
              <a:ext uri="{FF2B5EF4-FFF2-40B4-BE49-F238E27FC236}">
                <a16:creationId xmlns:a16="http://schemas.microsoft.com/office/drawing/2014/main" id="{268D6CF2-2F9B-492F-95C9-5A94C6859832}"/>
              </a:ext>
            </a:extLst>
          </p:cNvPr>
          <p:cNvSpPr>
            <a:spLocks noGrp="1"/>
          </p:cNvSpPr>
          <p:nvPr>
            <p:ph type="body" sz="quarter" idx="16" hasCustomPrompt="1"/>
          </p:nvPr>
        </p:nvSpPr>
        <p:spPr>
          <a:xfrm>
            <a:off x="523394" y="7203865"/>
            <a:ext cx="10022994" cy="492336"/>
          </a:xfrm>
        </p:spPr>
        <p:txBody>
          <a:bodyPr>
            <a:normAutofit/>
          </a:bodyPr>
          <a:lstStyle>
            <a:lvl1pPr marL="0" indent="0">
              <a:spcBef>
                <a:spcPts val="50"/>
              </a:spcBef>
              <a:spcAft>
                <a:spcPts val="50"/>
              </a:spcAft>
              <a:buFont typeface="Arial" panose="020B0604020202020204" pitchFamily="34" charset="0"/>
              <a:buChar char="​"/>
              <a:defRPr sz="800" cap="none" baseline="0">
                <a:solidFill>
                  <a:srgbClr val="6F6F6F"/>
                </a:solidFill>
                <a:latin typeface="+mn-lt"/>
              </a:defRPr>
            </a:lvl1pPr>
          </a:lstStyle>
          <a:p>
            <a:pPr lvl="0"/>
            <a:r>
              <a:rPr lang="en-US"/>
              <a:t>Type footnote here</a:t>
            </a:r>
          </a:p>
        </p:txBody>
      </p:sp>
      <p:sp>
        <p:nvSpPr>
          <p:cNvPr id="20" name="Content Placeholder 6">
            <a:extLst>
              <a:ext uri="{FF2B5EF4-FFF2-40B4-BE49-F238E27FC236}">
                <a16:creationId xmlns:a16="http://schemas.microsoft.com/office/drawing/2014/main" id="{CA120718-EA02-45B9-BC02-45751C61FA96}"/>
              </a:ext>
            </a:extLst>
          </p:cNvPr>
          <p:cNvSpPr>
            <a:spLocks noGrp="1"/>
          </p:cNvSpPr>
          <p:nvPr>
            <p:ph sz="quarter" idx="29" hasCustomPrompt="1"/>
          </p:nvPr>
        </p:nvSpPr>
        <p:spPr>
          <a:xfrm>
            <a:off x="523394" y="1371600"/>
            <a:ext cx="12770812" cy="1371600"/>
          </a:xfrm>
          <a:prstGeom prst="rect">
            <a:avLst/>
          </a:prstGeom>
          <a:ln w="12700" cap="rnd">
            <a:noFill/>
          </a:ln>
        </p:spPr>
        <p:txBody>
          <a:bodyPr anchor="t"/>
          <a:lstStyle>
            <a:lvl1pPr marL="169863" indent="-169863">
              <a:lnSpc>
                <a:spcPct val="90000"/>
              </a:lnSpc>
              <a:spcBef>
                <a:spcPts val="600"/>
              </a:spcBef>
              <a:spcAft>
                <a:spcPts val="0"/>
              </a:spcAft>
              <a:buClr>
                <a:schemeClr val="accent3"/>
              </a:buClr>
              <a:buSzPct val="130000"/>
              <a:buFont typeface="Arial" panose="020B0604020202020204" pitchFamily="34" charset="0"/>
              <a:buChar char="•"/>
              <a:defRPr cap="none" baseline="0">
                <a:latin typeface="+mn-lt"/>
              </a:defRPr>
            </a:lvl1pPr>
            <a:lvl2pPr marL="627063" indent="-169863">
              <a:lnSpc>
                <a:spcPct val="90000"/>
              </a:lnSpc>
              <a:spcBef>
                <a:spcPts val="600"/>
              </a:spcBef>
              <a:spcAft>
                <a:spcPts val="0"/>
              </a:spcAft>
              <a:buClr>
                <a:schemeClr val="accent3"/>
              </a:buClr>
              <a:buSzPct val="90000"/>
              <a:buFont typeface="Arial" panose="020B0604020202020204" pitchFamily="34" charset="0"/>
              <a:buChar char="›"/>
              <a:defRPr>
                <a:solidFill>
                  <a:schemeClr val="tx2"/>
                </a:solidFill>
              </a:defRPr>
            </a:lvl2pPr>
            <a:lvl3pPr marL="1084263" indent="-171450">
              <a:lnSpc>
                <a:spcPct val="90000"/>
              </a:lnSpc>
              <a:spcBef>
                <a:spcPts val="600"/>
              </a:spcBef>
              <a:spcAft>
                <a:spcPts val="0"/>
              </a:spcAft>
              <a:buClr>
                <a:srgbClr val="93835B"/>
              </a:buClr>
              <a:buSzPct val="90000"/>
              <a:buFont typeface="Wingdings" panose="05000000000000000000" pitchFamily="2" charset="2"/>
              <a:buChar char="§"/>
              <a:defRPr/>
            </a:lvl3pPr>
            <a:lvl4pPr marL="1487488" indent="-171450">
              <a:lnSpc>
                <a:spcPct val="90000"/>
              </a:lnSpc>
              <a:spcBef>
                <a:spcPts val="600"/>
              </a:spcBef>
              <a:spcAft>
                <a:spcPts val="0"/>
              </a:spcAft>
              <a:buClr>
                <a:srgbClr val="93835B"/>
              </a:buClr>
              <a:defRPr/>
            </a:lvl4pPr>
            <a:lvl5pPr marL="1998663" indent="-171450">
              <a:lnSpc>
                <a:spcPct val="90000"/>
              </a:lnSpc>
              <a:spcBef>
                <a:spcPts val="600"/>
              </a:spcBef>
              <a:spcAft>
                <a:spcPts val="0"/>
              </a:spcAft>
              <a:buClr>
                <a:srgbClr val="93835B"/>
              </a:buClr>
              <a:defRPr/>
            </a:lvl5pPr>
          </a:lstStyle>
          <a:p>
            <a:pPr lvl="0"/>
            <a:r>
              <a:rPr lang="en-US"/>
              <a:t>Type text or fill with Cross Funds Data table or a chart from Crow Holdings ribbon (do not use for pictures) </a:t>
            </a:r>
          </a:p>
          <a:p>
            <a:pPr lvl="1"/>
            <a:r>
              <a:rPr lang="en-US"/>
              <a:t>Level two</a:t>
            </a:r>
          </a:p>
        </p:txBody>
      </p:sp>
      <p:sp>
        <p:nvSpPr>
          <p:cNvPr id="17" name="Content Placeholder 6">
            <a:extLst>
              <a:ext uri="{FF2B5EF4-FFF2-40B4-BE49-F238E27FC236}">
                <a16:creationId xmlns:a16="http://schemas.microsoft.com/office/drawing/2014/main" id="{27548E77-57F7-4A90-BF4F-CB910C8615CC}"/>
              </a:ext>
            </a:extLst>
          </p:cNvPr>
          <p:cNvSpPr>
            <a:spLocks noGrp="1"/>
          </p:cNvSpPr>
          <p:nvPr>
            <p:ph sz="quarter" idx="31" hasCustomPrompt="1"/>
          </p:nvPr>
        </p:nvSpPr>
        <p:spPr>
          <a:xfrm>
            <a:off x="523394" y="2819401"/>
            <a:ext cx="12770812" cy="4182779"/>
          </a:xfrm>
          <a:prstGeom prst="rect">
            <a:avLst/>
          </a:prstGeom>
          <a:ln w="12700" cap="rnd">
            <a:noFill/>
          </a:ln>
        </p:spPr>
        <p:txBody>
          <a:bodyPr anchor="t"/>
          <a:lstStyle>
            <a:lvl1pPr marL="169863" indent="-169863">
              <a:lnSpc>
                <a:spcPct val="90000"/>
              </a:lnSpc>
              <a:spcBef>
                <a:spcPts val="600"/>
              </a:spcBef>
              <a:spcAft>
                <a:spcPts val="0"/>
              </a:spcAft>
              <a:buClr>
                <a:schemeClr val="accent3"/>
              </a:buClr>
              <a:buSzPct val="130000"/>
              <a:buFont typeface="Arial" panose="020B0604020202020204" pitchFamily="34" charset="0"/>
              <a:buChar char="•"/>
              <a:defRPr cap="none" baseline="0">
                <a:latin typeface="+mn-lt"/>
              </a:defRPr>
            </a:lvl1pPr>
            <a:lvl2pPr marL="627063" indent="-169863">
              <a:lnSpc>
                <a:spcPct val="90000"/>
              </a:lnSpc>
              <a:spcBef>
                <a:spcPts val="600"/>
              </a:spcBef>
              <a:spcAft>
                <a:spcPts val="0"/>
              </a:spcAft>
              <a:buClr>
                <a:schemeClr val="accent3"/>
              </a:buClr>
              <a:buSzPct val="90000"/>
              <a:buFont typeface="Arial" panose="020B0604020202020204" pitchFamily="34" charset="0"/>
              <a:buChar char="›"/>
              <a:defRPr>
                <a:solidFill>
                  <a:schemeClr val="tx2"/>
                </a:solidFill>
              </a:defRPr>
            </a:lvl2pPr>
            <a:lvl3pPr marL="1084263" indent="-171450">
              <a:lnSpc>
                <a:spcPct val="90000"/>
              </a:lnSpc>
              <a:spcBef>
                <a:spcPts val="600"/>
              </a:spcBef>
              <a:spcAft>
                <a:spcPts val="0"/>
              </a:spcAft>
              <a:buClr>
                <a:srgbClr val="93835B"/>
              </a:buClr>
              <a:buSzPct val="90000"/>
              <a:buFont typeface="Wingdings" panose="05000000000000000000" pitchFamily="2" charset="2"/>
              <a:buChar char="§"/>
              <a:defRPr/>
            </a:lvl3pPr>
            <a:lvl4pPr marL="1487488" indent="-171450">
              <a:lnSpc>
                <a:spcPct val="90000"/>
              </a:lnSpc>
              <a:spcBef>
                <a:spcPts val="600"/>
              </a:spcBef>
              <a:spcAft>
                <a:spcPts val="0"/>
              </a:spcAft>
              <a:buClr>
                <a:srgbClr val="93835B"/>
              </a:buClr>
              <a:defRPr/>
            </a:lvl4pPr>
            <a:lvl5pPr marL="1998663" indent="-171450">
              <a:lnSpc>
                <a:spcPct val="90000"/>
              </a:lnSpc>
              <a:spcBef>
                <a:spcPts val="600"/>
              </a:spcBef>
              <a:spcAft>
                <a:spcPts val="0"/>
              </a:spcAft>
              <a:buClr>
                <a:srgbClr val="93835B"/>
              </a:buClr>
              <a:defRPr/>
            </a:lvl5pPr>
          </a:lstStyle>
          <a:p>
            <a:pPr lvl="0"/>
            <a:r>
              <a:rPr lang="en-US"/>
              <a:t>Type text or fill with table or chart from Crow Holdings ribbon (do not use for pictures) </a:t>
            </a:r>
          </a:p>
          <a:p>
            <a:pPr lvl="1"/>
            <a:r>
              <a:rPr lang="en-US"/>
              <a:t>Level two</a:t>
            </a:r>
          </a:p>
        </p:txBody>
      </p:sp>
    </p:spTree>
    <p:extLst>
      <p:ext uri="{BB962C8B-B14F-4D97-AF65-F5344CB8AC3E}">
        <p14:creationId xmlns:p14="http://schemas.microsoft.com/office/powerpoint/2010/main" val="8497502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column Text | Chart | Tabl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3FECC50-D924-4732-A020-A3DA94EE9A2B}" type="datetime1">
              <a:rPr lang="en-US" smtClean="0"/>
              <a:t>6/16/2022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marL="173736" indent="-173736" algn="l" fontAlgn="ctr">
              <a:buClr>
                <a:srgbClr val="93835B"/>
              </a:buClr>
              <a:buSzPct val="130000"/>
              <a:buFont typeface="Arial" panose="020B0604020202020204" pitchFamily="34" charset="0"/>
              <a:buNone/>
              <a:defRPr/>
            </a:lvl1pPr>
          </a:lstStyle>
          <a:p>
            <a:fld id="{D236D13B-EE26-42DE-B4C0-CDC4EEB81A7E}" type="slidenum">
              <a:rPr lang="en-GB" smtClean="0"/>
              <a:pPr/>
              <a:t>‹#›</a:t>
            </a:fld>
            <a:endParaRPr lang="en-GB"/>
          </a:p>
        </p:txBody>
      </p:sp>
      <p:sp>
        <p:nvSpPr>
          <p:cNvPr id="18" name="Text Placeholder 6">
            <a:extLst>
              <a:ext uri="{FF2B5EF4-FFF2-40B4-BE49-F238E27FC236}">
                <a16:creationId xmlns:a16="http://schemas.microsoft.com/office/drawing/2014/main" id="{268D6CF2-2F9B-492F-95C9-5A94C6859832}"/>
              </a:ext>
            </a:extLst>
          </p:cNvPr>
          <p:cNvSpPr>
            <a:spLocks noGrp="1"/>
          </p:cNvSpPr>
          <p:nvPr>
            <p:ph type="body" sz="quarter" idx="16" hasCustomPrompt="1"/>
          </p:nvPr>
        </p:nvSpPr>
        <p:spPr>
          <a:xfrm>
            <a:off x="523394" y="7203865"/>
            <a:ext cx="10022994" cy="492336"/>
          </a:xfrm>
        </p:spPr>
        <p:txBody>
          <a:bodyPr>
            <a:normAutofit/>
          </a:bodyPr>
          <a:lstStyle>
            <a:lvl1pPr marL="0" indent="0">
              <a:spcBef>
                <a:spcPts val="50"/>
              </a:spcBef>
              <a:spcAft>
                <a:spcPts val="50"/>
              </a:spcAft>
              <a:buFont typeface="Arial" panose="020B0604020202020204" pitchFamily="34" charset="0"/>
              <a:buChar char="​"/>
              <a:defRPr sz="800" cap="none" baseline="0">
                <a:solidFill>
                  <a:srgbClr val="6F6F6F"/>
                </a:solidFill>
                <a:latin typeface="+mn-lt"/>
              </a:defRPr>
            </a:lvl1pPr>
          </a:lstStyle>
          <a:p>
            <a:pPr lvl="0"/>
            <a:r>
              <a:rPr lang="en-US"/>
              <a:t>Type footnote here</a:t>
            </a:r>
          </a:p>
        </p:txBody>
      </p:sp>
      <p:sp>
        <p:nvSpPr>
          <p:cNvPr id="20" name="Content Placeholder 6">
            <a:extLst>
              <a:ext uri="{FF2B5EF4-FFF2-40B4-BE49-F238E27FC236}">
                <a16:creationId xmlns:a16="http://schemas.microsoft.com/office/drawing/2014/main" id="{CA120718-EA02-45B9-BC02-45751C61FA96}"/>
              </a:ext>
            </a:extLst>
          </p:cNvPr>
          <p:cNvSpPr>
            <a:spLocks noGrp="1"/>
          </p:cNvSpPr>
          <p:nvPr>
            <p:ph sz="quarter" idx="29" hasCustomPrompt="1"/>
          </p:nvPr>
        </p:nvSpPr>
        <p:spPr>
          <a:xfrm>
            <a:off x="523394" y="1371600"/>
            <a:ext cx="6263163" cy="5105400"/>
          </a:xfrm>
          <a:prstGeom prst="rect">
            <a:avLst/>
          </a:prstGeom>
          <a:ln w="12700" cap="rnd">
            <a:noFill/>
          </a:ln>
        </p:spPr>
        <p:txBody>
          <a:bodyPr anchor="t"/>
          <a:lstStyle>
            <a:lvl1pPr marL="169863" indent="-169863">
              <a:lnSpc>
                <a:spcPct val="90000"/>
              </a:lnSpc>
              <a:spcBef>
                <a:spcPts val="600"/>
              </a:spcBef>
              <a:spcAft>
                <a:spcPts val="0"/>
              </a:spcAft>
              <a:buClr>
                <a:schemeClr val="accent3"/>
              </a:buClr>
              <a:buSzPct val="130000"/>
              <a:buFont typeface="Arial" panose="020B0604020202020204" pitchFamily="34" charset="0"/>
              <a:buChar char="•"/>
              <a:defRPr cap="none" baseline="0">
                <a:latin typeface="+mn-lt"/>
              </a:defRPr>
            </a:lvl1pPr>
            <a:lvl2pPr marL="627063" indent="-169863">
              <a:lnSpc>
                <a:spcPct val="90000"/>
              </a:lnSpc>
              <a:spcBef>
                <a:spcPts val="600"/>
              </a:spcBef>
              <a:spcAft>
                <a:spcPts val="0"/>
              </a:spcAft>
              <a:buClr>
                <a:schemeClr val="accent3"/>
              </a:buClr>
              <a:buSzPct val="90000"/>
              <a:buFont typeface="Arial" panose="020B0604020202020204" pitchFamily="34" charset="0"/>
              <a:buChar char="›"/>
              <a:defRPr>
                <a:solidFill>
                  <a:schemeClr val="tx2"/>
                </a:solidFill>
              </a:defRPr>
            </a:lvl2pPr>
            <a:lvl3pPr marL="1084263" indent="-171450">
              <a:lnSpc>
                <a:spcPct val="90000"/>
              </a:lnSpc>
              <a:spcBef>
                <a:spcPts val="600"/>
              </a:spcBef>
              <a:spcAft>
                <a:spcPts val="0"/>
              </a:spcAft>
              <a:buClr>
                <a:srgbClr val="93835B"/>
              </a:buClr>
              <a:buSzPct val="90000"/>
              <a:buFont typeface="Wingdings" panose="05000000000000000000" pitchFamily="2" charset="2"/>
              <a:buChar char="§"/>
              <a:defRPr/>
            </a:lvl3pPr>
            <a:lvl4pPr marL="1487488" indent="-171450">
              <a:lnSpc>
                <a:spcPct val="90000"/>
              </a:lnSpc>
              <a:spcBef>
                <a:spcPts val="600"/>
              </a:spcBef>
              <a:spcAft>
                <a:spcPts val="0"/>
              </a:spcAft>
              <a:buClr>
                <a:srgbClr val="93835B"/>
              </a:buClr>
              <a:defRPr/>
            </a:lvl4pPr>
            <a:lvl5pPr marL="1998663" indent="-171450">
              <a:lnSpc>
                <a:spcPct val="90000"/>
              </a:lnSpc>
              <a:spcBef>
                <a:spcPts val="600"/>
              </a:spcBef>
              <a:spcAft>
                <a:spcPts val="0"/>
              </a:spcAft>
              <a:buClr>
                <a:srgbClr val="93835B"/>
              </a:buClr>
              <a:defRPr/>
            </a:lvl5pPr>
          </a:lstStyle>
          <a:p>
            <a:pPr lvl="0"/>
            <a:r>
              <a:rPr lang="en-US"/>
              <a:t>Type text or fill with table or chart from Crow Holdings ribbon (do not use for pictures) </a:t>
            </a:r>
          </a:p>
          <a:p>
            <a:pPr lvl="1"/>
            <a:r>
              <a:rPr lang="en-US"/>
              <a:t>Level two</a:t>
            </a:r>
          </a:p>
        </p:txBody>
      </p:sp>
      <p:sp>
        <p:nvSpPr>
          <p:cNvPr id="15" name="Content Placeholder 6">
            <a:extLst>
              <a:ext uri="{FF2B5EF4-FFF2-40B4-BE49-F238E27FC236}">
                <a16:creationId xmlns:a16="http://schemas.microsoft.com/office/drawing/2014/main" id="{DBB1E607-2E10-4BEB-818A-AEF2BA735BF9}"/>
              </a:ext>
            </a:extLst>
          </p:cNvPr>
          <p:cNvSpPr>
            <a:spLocks noGrp="1"/>
          </p:cNvSpPr>
          <p:nvPr>
            <p:ph sz="quarter" idx="30" hasCustomPrompt="1"/>
          </p:nvPr>
        </p:nvSpPr>
        <p:spPr>
          <a:xfrm>
            <a:off x="7040650" y="1371600"/>
            <a:ext cx="6263163" cy="5105400"/>
          </a:xfrm>
          <a:prstGeom prst="rect">
            <a:avLst/>
          </a:prstGeom>
          <a:ln w="12700" cap="rnd">
            <a:noFill/>
          </a:ln>
        </p:spPr>
        <p:txBody>
          <a:bodyPr anchor="t"/>
          <a:lstStyle>
            <a:lvl1pPr marL="169863" indent="-169863">
              <a:lnSpc>
                <a:spcPct val="90000"/>
              </a:lnSpc>
              <a:spcBef>
                <a:spcPts val="600"/>
              </a:spcBef>
              <a:spcAft>
                <a:spcPts val="0"/>
              </a:spcAft>
              <a:buClr>
                <a:schemeClr val="accent3"/>
              </a:buClr>
              <a:buSzPct val="130000"/>
              <a:buFont typeface="Arial" panose="020B0604020202020204" pitchFamily="34" charset="0"/>
              <a:buChar char="•"/>
              <a:defRPr cap="none" baseline="0">
                <a:latin typeface="+mn-lt"/>
              </a:defRPr>
            </a:lvl1pPr>
            <a:lvl2pPr marL="627063" indent="-169863">
              <a:lnSpc>
                <a:spcPct val="90000"/>
              </a:lnSpc>
              <a:spcBef>
                <a:spcPts val="600"/>
              </a:spcBef>
              <a:spcAft>
                <a:spcPts val="0"/>
              </a:spcAft>
              <a:buClr>
                <a:schemeClr val="accent3"/>
              </a:buClr>
              <a:buSzPct val="90000"/>
              <a:buFont typeface="Arial" panose="020B0604020202020204" pitchFamily="34" charset="0"/>
              <a:buChar char="›"/>
              <a:defRPr>
                <a:solidFill>
                  <a:schemeClr val="tx2"/>
                </a:solidFill>
              </a:defRPr>
            </a:lvl2pPr>
            <a:lvl3pPr marL="1084263" indent="-171450">
              <a:lnSpc>
                <a:spcPct val="90000"/>
              </a:lnSpc>
              <a:spcBef>
                <a:spcPts val="600"/>
              </a:spcBef>
              <a:spcAft>
                <a:spcPts val="0"/>
              </a:spcAft>
              <a:buClr>
                <a:srgbClr val="93835B"/>
              </a:buClr>
              <a:buSzPct val="90000"/>
              <a:buFont typeface="Wingdings" panose="05000000000000000000" pitchFamily="2" charset="2"/>
              <a:buChar char="§"/>
              <a:defRPr/>
            </a:lvl3pPr>
            <a:lvl4pPr marL="1487488" indent="-171450">
              <a:lnSpc>
                <a:spcPct val="90000"/>
              </a:lnSpc>
              <a:spcBef>
                <a:spcPts val="600"/>
              </a:spcBef>
              <a:spcAft>
                <a:spcPts val="0"/>
              </a:spcAft>
              <a:buClr>
                <a:srgbClr val="93835B"/>
              </a:buClr>
              <a:defRPr/>
            </a:lvl4pPr>
            <a:lvl5pPr marL="1998663" indent="-171450">
              <a:lnSpc>
                <a:spcPct val="90000"/>
              </a:lnSpc>
              <a:spcBef>
                <a:spcPts val="600"/>
              </a:spcBef>
              <a:spcAft>
                <a:spcPts val="0"/>
              </a:spcAft>
              <a:buClr>
                <a:srgbClr val="93835B"/>
              </a:buClr>
              <a:defRPr/>
            </a:lvl5pPr>
          </a:lstStyle>
          <a:p>
            <a:pPr lvl="0"/>
            <a:r>
              <a:rPr lang="en-US"/>
              <a:t>Type text or fill with table or chart from Crow Holdings ribbon (do not use for pictures) </a:t>
            </a:r>
          </a:p>
          <a:p>
            <a:pPr lvl="1"/>
            <a:r>
              <a:rPr lang="en-US"/>
              <a:t>Level two</a:t>
            </a:r>
          </a:p>
        </p:txBody>
      </p:sp>
      <p:sp>
        <p:nvSpPr>
          <p:cNvPr id="11" name="Title 1">
            <a:extLst>
              <a:ext uri="{FF2B5EF4-FFF2-40B4-BE49-F238E27FC236}">
                <a16:creationId xmlns:a16="http://schemas.microsoft.com/office/drawing/2014/main" id="{27681F9C-4F84-4F2E-82CF-74712A2176B2}"/>
              </a:ext>
            </a:extLst>
          </p:cNvPr>
          <p:cNvSpPr>
            <a:spLocks noGrp="1"/>
          </p:cNvSpPr>
          <p:nvPr>
            <p:ph type="title" hasCustomPrompt="1"/>
          </p:nvPr>
        </p:nvSpPr>
        <p:spPr>
          <a:xfrm>
            <a:off x="525147" y="192024"/>
            <a:ext cx="11462327" cy="290531"/>
          </a:xfrm>
        </p:spPr>
        <p:txBody>
          <a:bodyPr/>
          <a:lstStyle>
            <a:lvl1pPr>
              <a:defRPr/>
            </a:lvl1pPr>
          </a:lstStyle>
          <a:p>
            <a:r>
              <a:rPr lang="en-US"/>
              <a:t>Type page title in all caps – one line only</a:t>
            </a:r>
          </a:p>
        </p:txBody>
      </p:sp>
      <p:sp>
        <p:nvSpPr>
          <p:cNvPr id="12" name="Text Placeholder 2">
            <a:extLst>
              <a:ext uri="{FF2B5EF4-FFF2-40B4-BE49-F238E27FC236}">
                <a16:creationId xmlns:a16="http://schemas.microsoft.com/office/drawing/2014/main" id="{4DCF2754-19D4-4D07-8AEE-86E55A0072C9}"/>
              </a:ext>
            </a:extLst>
          </p:cNvPr>
          <p:cNvSpPr>
            <a:spLocks noGrp="1"/>
          </p:cNvSpPr>
          <p:nvPr>
            <p:ph type="body" idx="1" hasCustomPrompt="1"/>
          </p:nvPr>
        </p:nvSpPr>
        <p:spPr>
          <a:xfrm>
            <a:off x="525147" y="493776"/>
            <a:ext cx="11470702" cy="315686"/>
          </a:xfrm>
        </p:spPr>
        <p:txBody>
          <a:bodyPr>
            <a:noAutofit/>
          </a:bodyPr>
          <a:lstStyle>
            <a:lvl1pPr marL="0" indent="0" algn="l">
              <a:buNone/>
              <a:defRPr sz="2000" b="1" cap="none" baseline="0">
                <a:solidFill>
                  <a:srgbClr val="D5C29F"/>
                </a:solidFill>
                <a:latin typeface="+mn-lt"/>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Type Subtitle in Initial Caps – 1 Line – This Layout Use Bullet Points ONLY for Body Copy</a:t>
            </a:r>
          </a:p>
        </p:txBody>
      </p:sp>
    </p:spTree>
    <p:extLst>
      <p:ext uri="{BB962C8B-B14F-4D97-AF65-F5344CB8AC3E}">
        <p14:creationId xmlns:p14="http://schemas.microsoft.com/office/powerpoint/2010/main" val="8258311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bg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A0C6656-293D-46C2-AF1E-3EDAEADFEA7F}"/>
              </a:ext>
            </a:extLst>
          </p:cNvPr>
          <p:cNvSpPr>
            <a:spLocks noGrp="1"/>
          </p:cNvSpPr>
          <p:nvPr>
            <p:ph type="dt" sz="half" idx="10"/>
          </p:nvPr>
        </p:nvSpPr>
        <p:spPr bwMode="gray"/>
        <p:txBody>
          <a:bodyPr/>
          <a:lstStyle/>
          <a:p>
            <a:r>
              <a:rPr lang="en-US"/>
              <a:t>4/17/2020</a:t>
            </a:r>
          </a:p>
        </p:txBody>
      </p:sp>
      <p:sp>
        <p:nvSpPr>
          <p:cNvPr id="4" name="Footer Placeholder 3">
            <a:extLst>
              <a:ext uri="{FF2B5EF4-FFF2-40B4-BE49-F238E27FC236}">
                <a16:creationId xmlns:a16="http://schemas.microsoft.com/office/drawing/2014/main" id="{3EB01376-7405-46EB-B587-D3263A7981E1}"/>
              </a:ext>
            </a:extLst>
          </p:cNvPr>
          <p:cNvSpPr>
            <a:spLocks noGrp="1"/>
          </p:cNvSpPr>
          <p:nvPr>
            <p:ph type="ftr" sz="quarter" idx="11"/>
          </p:nvPr>
        </p:nvSpPr>
        <p:spPr bwMode="gray"/>
        <p:txBody>
          <a:bodyPr/>
          <a:lstStyle/>
          <a:p>
            <a:endParaRPr lang="en-US"/>
          </a:p>
        </p:txBody>
      </p:sp>
      <p:sp>
        <p:nvSpPr>
          <p:cNvPr id="5" name="Slide Number Placeholder 4">
            <a:extLst>
              <a:ext uri="{FF2B5EF4-FFF2-40B4-BE49-F238E27FC236}">
                <a16:creationId xmlns:a16="http://schemas.microsoft.com/office/drawing/2014/main" id="{88C26781-579C-40D7-83E3-3533361C2B46}"/>
              </a:ext>
            </a:extLst>
          </p:cNvPr>
          <p:cNvSpPr>
            <a:spLocks noGrp="1"/>
          </p:cNvSpPr>
          <p:nvPr>
            <p:ph type="sldNum" sz="quarter" idx="12"/>
          </p:nvPr>
        </p:nvSpPr>
        <p:spPr bwMode="gray">
          <a:xfrm>
            <a:off x="12960543" y="7997860"/>
            <a:ext cx="667326" cy="413808"/>
          </a:xfrm>
        </p:spPr>
        <p:txBody>
          <a:bodyPr/>
          <a:lstStyle>
            <a:lvl1pPr marL="173736" indent="-173736" algn="l" fontAlgn="ctr">
              <a:buClr>
                <a:srgbClr val="93835B"/>
              </a:buClr>
              <a:buSzPct val="130000"/>
              <a:buFont typeface="Arial" panose="020B0604020202020204" pitchFamily="34" charset="0"/>
              <a:buNone/>
              <a:defRPr/>
            </a:lvl1pPr>
          </a:lstStyle>
          <a:p>
            <a:r>
              <a:rPr lang="en-GB"/>
              <a:t>‹#›</a:t>
            </a:r>
          </a:p>
        </p:txBody>
      </p:sp>
      <p:sp>
        <p:nvSpPr>
          <p:cNvPr id="50" name="TextBox 49">
            <a:extLst>
              <a:ext uri="{FF2B5EF4-FFF2-40B4-BE49-F238E27FC236}">
                <a16:creationId xmlns:a16="http://schemas.microsoft.com/office/drawing/2014/main" id="{2E37CE5A-3372-4D83-90C9-BA0499D6C985}"/>
              </a:ext>
            </a:extLst>
          </p:cNvPr>
          <p:cNvSpPr txBox="1"/>
          <p:nvPr/>
        </p:nvSpPr>
        <p:spPr bwMode="invGray">
          <a:xfrm>
            <a:off x="5257933" y="7408347"/>
            <a:ext cx="3279255" cy="24622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200"/>
              </a:spcAft>
              <a:buClrTx/>
              <a:buSzTx/>
              <a:buFontTx/>
              <a:buNone/>
              <a:tabLst/>
              <a:defRPr/>
            </a:pPr>
            <a:r>
              <a:rPr kumimoji="0" lang="en-US" sz="1000" b="0" i="0" u="none" strike="noStrike" kern="0" cap="none" spc="0" normalizeH="0" baseline="0" noProof="0">
                <a:ln>
                  <a:noFill/>
                </a:ln>
                <a:solidFill>
                  <a:prstClr val="white"/>
                </a:solidFill>
                <a:effectLst/>
                <a:uLnTx/>
                <a:uFillTx/>
              </a:rPr>
              <a:t>3819 Maple Avenue  |  Dallas, TX 75219</a:t>
            </a:r>
          </a:p>
        </p:txBody>
      </p:sp>
      <p:grpSp>
        <p:nvGrpSpPr>
          <p:cNvPr id="24" name="Group 23">
            <a:extLst>
              <a:ext uri="{FF2B5EF4-FFF2-40B4-BE49-F238E27FC236}">
                <a16:creationId xmlns:a16="http://schemas.microsoft.com/office/drawing/2014/main" id="{28B4CA8E-5F7C-4F0C-A4EB-3C89F38130D8}"/>
              </a:ext>
            </a:extLst>
          </p:cNvPr>
          <p:cNvGrpSpPr/>
          <p:nvPr userDrawn="1"/>
        </p:nvGrpSpPr>
        <p:grpSpPr>
          <a:xfrm>
            <a:off x="3611563" y="938463"/>
            <a:ext cx="6594475" cy="872452"/>
            <a:chOff x="3611563" y="5903252"/>
            <a:chExt cx="6594475" cy="872452"/>
          </a:xfrm>
        </p:grpSpPr>
        <p:cxnSp>
          <p:nvCxnSpPr>
            <p:cNvPr id="25" name="Straight Connector 24">
              <a:extLst>
                <a:ext uri="{FF2B5EF4-FFF2-40B4-BE49-F238E27FC236}">
                  <a16:creationId xmlns:a16="http://schemas.microsoft.com/office/drawing/2014/main" id="{DD9EF351-E60F-4F05-A95B-D2A82C74D2E6}"/>
                </a:ext>
              </a:extLst>
            </p:cNvPr>
            <p:cNvCxnSpPr>
              <a:cxnSpLocks/>
            </p:cNvCxnSpPr>
            <p:nvPr/>
          </p:nvCxnSpPr>
          <p:spPr bwMode="invGray">
            <a:xfrm>
              <a:off x="3611563" y="6775704"/>
              <a:ext cx="6594475" cy="0"/>
            </a:xfrm>
            <a:prstGeom prst="line">
              <a:avLst/>
            </a:prstGeom>
            <a:ln w="9525" cap="rnd">
              <a:solidFill>
                <a:srgbClr val="C6AC7F"/>
              </a:solidFill>
              <a:round/>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432E91EB-2D76-4437-A7FD-AF2252F15E1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5486777" y="5903252"/>
              <a:ext cx="2834646" cy="527305"/>
            </a:xfrm>
            <a:prstGeom prst="rect">
              <a:avLst/>
            </a:prstGeom>
          </p:spPr>
        </p:pic>
      </p:grpSp>
    </p:spTree>
    <p:extLst>
      <p:ext uri="{BB962C8B-B14F-4D97-AF65-F5344CB8AC3E}">
        <p14:creationId xmlns:p14="http://schemas.microsoft.com/office/powerpoint/2010/main" val="253005918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DO NOT USE SLIDES AFTER THIS MARK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4E02FCC-165C-425B-A737-8CBEF3CE043E}"/>
              </a:ext>
            </a:extLst>
          </p:cNvPr>
          <p:cNvSpPr/>
          <p:nvPr/>
        </p:nvSpPr>
        <p:spPr bwMode="gray">
          <a:xfrm>
            <a:off x="0" y="0"/>
            <a:ext cx="13817600" cy="777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3736" indent="-173736" algn="ctr" fontAlgn="ctr">
              <a:buClr>
                <a:srgbClr val="93835B"/>
              </a:buClr>
              <a:buSzPct val="130000"/>
              <a:buFont typeface="Arial" panose="020B0604020202020204" pitchFamily="34" charset="0"/>
              <a:buNone/>
            </a:pPr>
            <a:r>
              <a:rPr lang="en-US" sz="2800"/>
              <a:t>DO NOT USE SLIDES AFTER THIS MARKER</a:t>
            </a:r>
          </a:p>
        </p:txBody>
      </p:sp>
    </p:spTree>
    <p:extLst>
      <p:ext uri="{BB962C8B-B14F-4D97-AF65-F5344CB8AC3E}">
        <p14:creationId xmlns:p14="http://schemas.microsoft.com/office/powerpoint/2010/main" val="4398946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002878353"/>
              </p:ext>
            </p:extLst>
          </p:nvPr>
        </p:nvGraphicFramePr>
        <p:xfrm>
          <a:off x="1411" y="1227"/>
          <a:ext cx="1412" cy="1227"/>
        </p:xfrm>
        <a:graphic>
          <a:graphicData uri="http://schemas.openxmlformats.org/presentationml/2006/ole">
            <mc:AlternateContent xmlns:mc="http://schemas.openxmlformats.org/markup-compatibility/2006">
              <mc:Choice xmlns:v="urn:schemas-microsoft-com:vml" Requires="v">
                <p:oleObj name="think-cell Slide" r:id="rId4" imgW="338" imgH="338" progId="TCLayout.ActiveDocument.1">
                  <p:embed/>
                </p:oleObj>
              </mc:Choice>
              <mc:Fallback>
                <p:oleObj name="think-cell Slide" r:id="rId4" imgW="338" imgH="338" progId="TCLayout.ActiveDocument.1">
                  <p:embed/>
                  <p:pic>
                    <p:nvPicPr>
                      <p:cNvPr id="8" name="Object 7" hidden="1"/>
                      <p:cNvPicPr/>
                      <p:nvPr/>
                    </p:nvPicPr>
                    <p:blipFill>
                      <a:blip r:embed="rId5"/>
                      <a:stretch>
                        <a:fillRect/>
                      </a:stretch>
                    </p:blipFill>
                    <p:spPr>
                      <a:xfrm>
                        <a:off x="1411" y="1227"/>
                        <a:ext cx="1412" cy="1227"/>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41111" cy="1226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US" sz="6800" b="0" i="0" baseline="0">
              <a:latin typeface="Gotham Book" pitchFamily="50" charset="0"/>
              <a:ea typeface="+mj-ea"/>
              <a:cs typeface="+mj-cs"/>
              <a:sym typeface="Gotham Book" pitchFamily="50" charset="0"/>
            </a:endParaRPr>
          </a:p>
        </p:txBody>
      </p:sp>
      <p:sp>
        <p:nvSpPr>
          <p:cNvPr id="2" name="Title 1"/>
          <p:cNvSpPr>
            <a:spLocks noGrp="1"/>
          </p:cNvSpPr>
          <p:nvPr>
            <p:ph type="ctrTitle"/>
          </p:nvPr>
        </p:nvSpPr>
        <p:spPr>
          <a:xfrm>
            <a:off x="1036320" y="1272012"/>
            <a:ext cx="11744960" cy="2705946"/>
          </a:xfrm>
        </p:spPr>
        <p:txBody>
          <a:bodyPr anchor="b"/>
          <a:lstStyle>
            <a:lvl1pPr algn="ctr">
              <a:defRPr sz="6800"/>
            </a:lvl1pPr>
          </a:lstStyle>
          <a:p>
            <a:r>
              <a:rPr lang="en-US"/>
              <a:t>Click to edit Master title style</a:t>
            </a:r>
          </a:p>
        </p:txBody>
      </p:sp>
      <p:sp>
        <p:nvSpPr>
          <p:cNvPr id="3" name="Subtitle 2"/>
          <p:cNvSpPr>
            <a:spLocks noGrp="1"/>
          </p:cNvSpPr>
          <p:nvPr>
            <p:ph type="subTitle" idx="1"/>
          </p:nvPr>
        </p:nvSpPr>
        <p:spPr>
          <a:xfrm>
            <a:off x="1727200" y="4082310"/>
            <a:ext cx="10363200" cy="1876530"/>
          </a:xfrm>
        </p:spPr>
        <p:txBody>
          <a:bodyPr/>
          <a:lstStyle>
            <a:lvl1pPr marL="0" indent="0" algn="ctr">
              <a:buNone/>
              <a:defRPr sz="2720"/>
            </a:lvl1pPr>
            <a:lvl2pPr marL="518153" indent="0" algn="ctr">
              <a:buNone/>
              <a:defRPr sz="2266"/>
            </a:lvl2pPr>
            <a:lvl3pPr marL="1036307" indent="0" algn="ctr">
              <a:buNone/>
              <a:defRPr sz="2040"/>
            </a:lvl3pPr>
            <a:lvl4pPr marL="1554461" indent="0" algn="ctr">
              <a:buNone/>
              <a:defRPr sz="1814"/>
            </a:lvl4pPr>
            <a:lvl5pPr marL="2072614" indent="0" algn="ctr">
              <a:buNone/>
              <a:defRPr sz="1814"/>
            </a:lvl5pPr>
            <a:lvl6pPr marL="2590767" indent="0" algn="ctr">
              <a:buNone/>
              <a:defRPr sz="1814"/>
            </a:lvl6pPr>
            <a:lvl7pPr marL="3108921" indent="0" algn="ctr">
              <a:buNone/>
              <a:defRPr sz="1814"/>
            </a:lvl7pPr>
            <a:lvl8pPr marL="3627075" indent="0" algn="ctr">
              <a:buNone/>
              <a:defRPr sz="1814"/>
            </a:lvl8pPr>
            <a:lvl9pPr marL="4145228" indent="0" algn="ctr">
              <a:buNone/>
              <a:defRPr sz="1814"/>
            </a:lvl9pPr>
          </a:lstStyle>
          <a:p>
            <a:r>
              <a:rPr lang="en-US"/>
              <a:t>Click to edit Master subtitle style</a:t>
            </a:r>
          </a:p>
        </p:txBody>
      </p:sp>
      <p:sp>
        <p:nvSpPr>
          <p:cNvPr id="4" name="Date Placeholder 3"/>
          <p:cNvSpPr>
            <a:spLocks noGrp="1"/>
          </p:cNvSpPr>
          <p:nvPr>
            <p:ph type="dt" sz="half" idx="10"/>
          </p:nvPr>
        </p:nvSpPr>
        <p:spPr/>
        <p:txBody>
          <a:bodyPr/>
          <a:lstStyle/>
          <a:p>
            <a:fld id="{CAC75975-BB4A-4378-B18E-EF6F9BB663C7}" type="datetimeFigureOut">
              <a:rPr lang="en-US" smtClean="0"/>
              <a:t>6/16/2022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CE46B-4259-4F5D-AB6C-6C3613BF5398}" type="slidenum">
              <a:rPr lang="en-US" smtClean="0"/>
              <a:t>‹#›</a:t>
            </a:fld>
            <a:endParaRPr lang="en-US"/>
          </a:p>
        </p:txBody>
      </p:sp>
    </p:spTree>
    <p:extLst>
      <p:ext uri="{BB962C8B-B14F-4D97-AF65-F5344CB8AC3E}">
        <p14:creationId xmlns:p14="http://schemas.microsoft.com/office/powerpoint/2010/main" val="127991516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49962" y="1088661"/>
            <a:ext cx="11917680" cy="5767801"/>
          </a:xfrm>
          <a:prstGeom prst="rect">
            <a:avLst/>
          </a:prstGeom>
        </p:spPr>
        <p:txBody>
          <a:bodyPr lIns="0" rIns="0" anchor="ctr"/>
          <a:lstStyle>
            <a:lvl1pPr>
              <a:spcAft>
                <a:spcPts val="1360"/>
              </a:spcAft>
              <a:defRPr/>
            </a:lvl1pPr>
            <a:lvl2pPr>
              <a:spcAft>
                <a:spcPts val="1360"/>
              </a:spcAft>
              <a:defRPr/>
            </a:lvl2pPr>
            <a:lvl3pPr>
              <a:spcAft>
                <a:spcPts val="1360"/>
              </a:spcAft>
              <a:defRPr/>
            </a:lvl3pPr>
            <a:lvl4pPr>
              <a:spcAft>
                <a:spcPts val="1360"/>
              </a:spcAft>
              <a:defRPr/>
            </a:lvl4pPr>
            <a:lvl5pPr>
              <a:spcAft>
                <a:spcPts val="136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p:txBody>
          <a:bodyPr>
            <a:normAutofit/>
          </a:bodyPr>
          <a:lstStyle>
            <a:lvl1pPr>
              <a:defRPr sz="2267">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68557014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extLst>
    <p:ext uri="{DCECCB84-F9BA-43D5-87BE-67443E8EF086}">
      <p15:sldGuideLst xmlns:p15="http://schemas.microsoft.com/office/powerpoint/2012/main">
        <p15:guide id="1" orient="horz" pos="392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29524515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38" imgH="338" progId="TCLayout.ActiveDocument.1">
                  <p:embed/>
                </p:oleObj>
              </mc:Choice>
              <mc:Fallback>
                <p:oleObj name="think-cell Slide" r:id="rId4" imgW="338" imgH="338"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hidden="1"/>
          <p:cNvSpPr/>
          <p:nvPr userDrawn="1">
            <p:custDataLst>
              <p:tags r:id="rId2"/>
            </p:custDataLst>
          </p:nvPr>
        </p:nvSpPr>
        <p:spPr>
          <a:xfrm>
            <a:off x="0" y="0"/>
            <a:ext cx="158750" cy="158750"/>
          </a:xfrm>
          <a:prstGeom prst="rect">
            <a:avLst/>
          </a:prstGeom>
          <a:solidFill>
            <a:srgbClr val="00263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buNone/>
            </a:pPr>
            <a:endParaRPr lang="en-US" sz="2400" b="0" i="0" cap="all" baseline="0">
              <a:latin typeface="Gotham Book" pitchFamily="50" charset="0"/>
              <a:ea typeface="+mj-ea"/>
              <a:cs typeface="+mj-cs"/>
              <a:sym typeface="Gotham Book" pitchFamily="50" charset="0"/>
            </a:endParaRPr>
          </a:p>
        </p:txBody>
      </p:sp>
      <p:sp>
        <p:nvSpPr>
          <p:cNvPr id="2" name="Title 1">
            <a:extLst>
              <a:ext uri="{FF2B5EF4-FFF2-40B4-BE49-F238E27FC236}">
                <a16:creationId xmlns:a16="http://schemas.microsoft.com/office/drawing/2014/main" id="{EBE9D4C3-5E63-464E-A1B3-7455295B1199}"/>
              </a:ext>
            </a:extLst>
          </p:cNvPr>
          <p:cNvSpPr>
            <a:spLocks noGrp="1"/>
          </p:cNvSpPr>
          <p:nvPr>
            <p:ph type="title" hasCustomPrompt="1"/>
          </p:nvPr>
        </p:nvSpPr>
        <p:spPr>
          <a:xfrm>
            <a:off x="525147" y="192024"/>
            <a:ext cx="11462327" cy="290531"/>
          </a:xfrm>
        </p:spPr>
        <p:txBody>
          <a:bodyPr/>
          <a:lstStyle>
            <a:lvl1pPr>
              <a:defRPr/>
            </a:lvl1pPr>
          </a:lstStyle>
          <a:p>
            <a:r>
              <a:rPr lang="en-US"/>
              <a:t>Type Table of Contents Header</a:t>
            </a:r>
          </a:p>
        </p:txBody>
      </p:sp>
      <p:sp>
        <p:nvSpPr>
          <p:cNvPr id="3" name="Date Placeholder 2">
            <a:extLst>
              <a:ext uri="{FF2B5EF4-FFF2-40B4-BE49-F238E27FC236}">
                <a16:creationId xmlns:a16="http://schemas.microsoft.com/office/drawing/2014/main" id="{1BF8601A-4D5E-415C-B587-EDA00C7BE6FB}"/>
              </a:ext>
            </a:extLst>
          </p:cNvPr>
          <p:cNvSpPr>
            <a:spLocks noGrp="1"/>
          </p:cNvSpPr>
          <p:nvPr>
            <p:ph type="dt" sz="half" idx="10"/>
          </p:nvPr>
        </p:nvSpPr>
        <p:spPr/>
        <p:txBody>
          <a:bodyPr/>
          <a:lstStyle/>
          <a:p>
            <a:fld id="{6DF22625-A871-41D2-A3F2-C6F6118B736D}" type="datetime1">
              <a:rPr lang="en-US" smtClean="0"/>
              <a:t>6/16/2022</a:t>
            </a:fld>
            <a:endParaRPr lang="en-US"/>
          </a:p>
        </p:txBody>
      </p:sp>
      <p:sp>
        <p:nvSpPr>
          <p:cNvPr id="4" name="Footer Placeholder 3">
            <a:extLst>
              <a:ext uri="{FF2B5EF4-FFF2-40B4-BE49-F238E27FC236}">
                <a16:creationId xmlns:a16="http://schemas.microsoft.com/office/drawing/2014/main" id="{3C1E8033-D2CF-4C07-9A91-F53A506B6A0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205B63B-AECC-436A-B81A-375C86B4332B}"/>
              </a:ext>
            </a:extLst>
          </p:cNvPr>
          <p:cNvSpPr>
            <a:spLocks noGrp="1"/>
          </p:cNvSpPr>
          <p:nvPr>
            <p:ph type="sldNum" sz="quarter" idx="12"/>
          </p:nvPr>
        </p:nvSpPr>
        <p:spPr/>
        <p:txBody>
          <a:bodyPr/>
          <a:lstStyle>
            <a:lvl1pPr marL="173736" indent="-173736" algn="l" fontAlgn="ctr">
              <a:buClr>
                <a:srgbClr val="93835B"/>
              </a:buClr>
              <a:buSzPct val="130000"/>
              <a:buFont typeface="Arial" panose="020B0604020202020204" pitchFamily="34" charset="0"/>
              <a:buNone/>
              <a:defRPr/>
            </a:lvl1pPr>
          </a:lstStyle>
          <a:p>
            <a:fld id="{D236D13B-EE26-42DE-B4C0-CDC4EEB81A7E}" type="slidenum">
              <a:rPr lang="en-GB" smtClean="0"/>
              <a:pPr/>
              <a:t>‹#›</a:t>
            </a:fld>
            <a:endParaRPr lang="en-GB"/>
          </a:p>
        </p:txBody>
      </p:sp>
      <p:sp>
        <p:nvSpPr>
          <p:cNvPr id="15" name="Text Placeholder 2">
            <a:extLst>
              <a:ext uri="{FF2B5EF4-FFF2-40B4-BE49-F238E27FC236}">
                <a16:creationId xmlns:a16="http://schemas.microsoft.com/office/drawing/2014/main" id="{38882AFC-8C7C-461D-AF04-8A3D1F9F2C69}"/>
              </a:ext>
            </a:extLst>
          </p:cNvPr>
          <p:cNvSpPr>
            <a:spLocks noGrp="1"/>
          </p:cNvSpPr>
          <p:nvPr>
            <p:ph type="body" idx="1" hasCustomPrompt="1"/>
          </p:nvPr>
        </p:nvSpPr>
        <p:spPr>
          <a:xfrm>
            <a:off x="525147" y="493776"/>
            <a:ext cx="11470702" cy="315686"/>
          </a:xfrm>
        </p:spPr>
        <p:txBody>
          <a:bodyPr>
            <a:noAutofit/>
          </a:bodyPr>
          <a:lstStyle>
            <a:lvl1pPr marL="0" indent="0" algn="l">
              <a:buNone/>
              <a:defRPr sz="1800" b="1" cap="none" baseline="0">
                <a:solidFill>
                  <a:srgbClr val="D5C29F"/>
                </a:solidFill>
                <a:latin typeface="+mn-lt"/>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Type Subtitle in Initial Caps (Cap Each Word) – One Line Only</a:t>
            </a:r>
          </a:p>
        </p:txBody>
      </p:sp>
      <p:sp>
        <p:nvSpPr>
          <p:cNvPr id="9" name="Table Placeholder 8">
            <a:extLst>
              <a:ext uri="{FF2B5EF4-FFF2-40B4-BE49-F238E27FC236}">
                <a16:creationId xmlns:a16="http://schemas.microsoft.com/office/drawing/2014/main" id="{0269EABE-4309-4D23-8847-5B2C45879656}"/>
              </a:ext>
            </a:extLst>
          </p:cNvPr>
          <p:cNvSpPr>
            <a:spLocks noGrp="1"/>
          </p:cNvSpPr>
          <p:nvPr>
            <p:ph type="tbl" sz="quarter" idx="14" hasCustomPrompt="1"/>
          </p:nvPr>
        </p:nvSpPr>
        <p:spPr>
          <a:xfrm>
            <a:off x="0" y="927537"/>
            <a:ext cx="13817600" cy="274320"/>
          </a:xfrm>
          <a:blipFill>
            <a:blip r:embed="rId6">
              <a:alphaModFix amt="5000"/>
            </a:blip>
            <a:stretch>
              <a:fillRect/>
            </a:stretch>
          </a:blipFill>
        </p:spPr>
        <p:txBody>
          <a:bodyPr anchor="ctr"/>
          <a:lstStyle>
            <a:lvl1pPr algn="ctr">
              <a:defRPr sz="1100" cap="none" baseline="0">
                <a:latin typeface="+mn-lt"/>
              </a:defRPr>
            </a:lvl1pPr>
          </a:lstStyle>
          <a:p>
            <a:r>
              <a:rPr lang="en-US"/>
              <a:t>To create Navigation Tabs for this and other slides / sections in this presentation, follow instructions in formatting section or in the Instructions tool in the Crow Holdings ribbon</a:t>
            </a:r>
          </a:p>
        </p:txBody>
      </p:sp>
      <p:sp>
        <p:nvSpPr>
          <p:cNvPr id="13" name="Content Placeholder 6">
            <a:extLst>
              <a:ext uri="{FF2B5EF4-FFF2-40B4-BE49-F238E27FC236}">
                <a16:creationId xmlns:a16="http://schemas.microsoft.com/office/drawing/2014/main" id="{244463DA-CE1E-481F-AF58-15AC3822A388}"/>
              </a:ext>
            </a:extLst>
          </p:cNvPr>
          <p:cNvSpPr>
            <a:spLocks noGrp="1"/>
          </p:cNvSpPr>
          <p:nvPr>
            <p:ph sz="quarter" idx="13" hasCustomPrompt="1"/>
          </p:nvPr>
        </p:nvSpPr>
        <p:spPr>
          <a:xfrm>
            <a:off x="519629" y="1371601"/>
            <a:ext cx="12774578" cy="5105397"/>
          </a:xfrm>
        </p:spPr>
        <p:txBody>
          <a:bodyPr numCol="2" spcCol="228600"/>
          <a:lstStyle>
            <a:lvl1pPr marL="400050" indent="-400050">
              <a:spcBef>
                <a:spcPts val="1200"/>
              </a:spcBef>
              <a:buClr>
                <a:schemeClr val="accent3"/>
              </a:buClr>
              <a:buSzPct val="100000"/>
              <a:buFont typeface="+mj-lt"/>
              <a:buAutoNum type="romanUcPeriod"/>
              <a:defRPr sz="1800" b="1" cap="none" baseline="0">
                <a:solidFill>
                  <a:schemeClr val="tx1"/>
                </a:solidFill>
                <a:latin typeface="+mn-lt"/>
              </a:defRPr>
            </a:lvl1pPr>
            <a:lvl2pPr marL="630238" indent="-169863">
              <a:buClr>
                <a:schemeClr val="accent3"/>
              </a:buClr>
              <a:buSzPct val="130000"/>
              <a:buFont typeface="Arial" panose="020B0604020202020204" pitchFamily="34" charset="0"/>
              <a:buChar char="•"/>
              <a:defRPr sz="1800" b="0">
                <a:solidFill>
                  <a:schemeClr val="tx1"/>
                </a:solidFill>
              </a:defRPr>
            </a:lvl2pPr>
            <a:lvl3pPr marL="1084263" indent="-171450">
              <a:buClr>
                <a:schemeClr val="accent3"/>
              </a:buClr>
              <a:buSzPct val="90000"/>
              <a:buFont typeface="Arial" panose="020B0604020202020204" pitchFamily="34" charset="0"/>
              <a:buChar char="›"/>
              <a:defRPr sz="1800" b="0">
                <a:solidFill>
                  <a:schemeClr val="tx1"/>
                </a:solidFill>
              </a:defRPr>
            </a:lvl3pPr>
            <a:lvl4pPr marL="1487488" indent="-171450">
              <a:buClr>
                <a:schemeClr val="accent3"/>
              </a:buClr>
              <a:defRPr sz="1800" b="0">
                <a:solidFill>
                  <a:schemeClr val="tx1"/>
                </a:solidFill>
              </a:defRPr>
            </a:lvl4pPr>
            <a:lvl5pPr marL="1998663" indent="-171450">
              <a:buClr>
                <a:schemeClr val="accent3"/>
              </a:buClr>
              <a:defRPr sz="1800" b="0">
                <a:solidFill>
                  <a:schemeClr val="tx1"/>
                </a:solidFill>
              </a:defRPr>
            </a:lvl5pPr>
            <a:lvl6pPr marL="2343150" indent="-171450">
              <a:buClr>
                <a:schemeClr val="accent3"/>
              </a:buClr>
              <a:defRPr sz="1800" b="0">
                <a:solidFill>
                  <a:schemeClr val="tx1"/>
                </a:solidFill>
              </a:defRPr>
            </a:lvl6pPr>
          </a:lstStyle>
          <a:p>
            <a:pPr lvl="0"/>
            <a:r>
              <a:rPr lang="en-US"/>
              <a:t>Agenda item 1</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Tree>
    <p:extLst>
      <p:ext uri="{BB962C8B-B14F-4D97-AF65-F5344CB8AC3E}">
        <p14:creationId xmlns:p14="http://schemas.microsoft.com/office/powerpoint/2010/main" val="22729390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254493-89B4-4762-8003-888C11439000}"/>
              </a:ext>
            </a:extLst>
          </p:cNvPr>
          <p:cNvPicPr>
            <a:picLocks noChangeAspect="1"/>
          </p:cNvPicPr>
          <p:nvPr userDrawn="1"/>
        </p:nvPicPr>
        <p:blipFill rotWithShape="1">
          <a:blip r:embed="rId2"/>
          <a:srcRect l="592" t="2082" r="2997" b="23559"/>
          <a:stretch/>
        </p:blipFill>
        <p:spPr>
          <a:xfrm>
            <a:off x="0" y="1927438"/>
            <a:ext cx="13867027" cy="5844962"/>
          </a:xfrm>
          <a:prstGeom prst="rect">
            <a:avLst/>
          </a:prstGeom>
        </p:spPr>
      </p:pic>
      <p:pic>
        <p:nvPicPr>
          <p:cNvPr id="12" name="Picture 11">
            <a:extLst>
              <a:ext uri="{FF2B5EF4-FFF2-40B4-BE49-F238E27FC236}">
                <a16:creationId xmlns:a16="http://schemas.microsoft.com/office/drawing/2014/main" id="{39A21A5A-43D5-4A51-9A0F-3038B76A668C}"/>
              </a:ext>
            </a:extLst>
          </p:cNvPr>
          <p:cNvPicPr>
            <a:picLocks noChangeAspect="1"/>
          </p:cNvPicPr>
          <p:nvPr userDrawn="1"/>
        </p:nvPicPr>
        <p:blipFill rotWithShape="1">
          <a:blip r:embed="rId2"/>
          <a:srcRect l="592" t="2082" r="2997" b="87678"/>
          <a:stretch/>
        </p:blipFill>
        <p:spPr>
          <a:xfrm>
            <a:off x="1" y="-222422"/>
            <a:ext cx="13867026" cy="2954745"/>
          </a:xfrm>
          <a:prstGeom prst="rect">
            <a:avLst/>
          </a:prstGeom>
        </p:spPr>
      </p:pic>
      <p:sp>
        <p:nvSpPr>
          <p:cNvPr id="3" name="Date Placeholder 2"/>
          <p:cNvSpPr>
            <a:spLocks noGrp="1"/>
          </p:cNvSpPr>
          <p:nvPr>
            <p:ph type="dt" sz="half" idx="10"/>
          </p:nvPr>
        </p:nvSpPr>
        <p:spPr/>
        <p:txBody>
          <a:bodyPr/>
          <a:lstStyle/>
          <a:p>
            <a:fld id="{4C2714D9-1A0D-43EB-B68B-78CB7C2569F1}" type="datetime1">
              <a:rPr lang="en-US" smtClean="0"/>
              <a:t>6/16/2022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36D13B-EE26-42DE-B4C0-CDC4EEB81A7E}" type="slidenum">
              <a:rPr lang="en-GB" smtClean="0"/>
              <a:pPr/>
              <a:t>‹#›</a:t>
            </a:fld>
            <a:endParaRPr lang="en-GB"/>
          </a:p>
        </p:txBody>
      </p:sp>
    </p:spTree>
    <p:extLst>
      <p:ext uri="{BB962C8B-B14F-4D97-AF65-F5344CB8AC3E}">
        <p14:creationId xmlns:p14="http://schemas.microsoft.com/office/powerpoint/2010/main" val="23951630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ection Divider 1">
    <p:bg>
      <p:bgPr>
        <a:solidFill>
          <a:schemeClr val="tx1"/>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1653004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38" imgH="338" progId="TCLayout.ActiveDocument.1">
                  <p:embed/>
                </p:oleObj>
              </mc:Choice>
              <mc:Fallback>
                <p:oleObj name="think-cell Slide" r:id="rId4" imgW="338" imgH="338"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a:solidFill>
            <a:srgbClr val="00263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buNone/>
            </a:pPr>
            <a:endParaRPr lang="en-US" sz="2400" b="0" i="0" cap="all" baseline="0">
              <a:latin typeface="Gotham Book" pitchFamily="50" charset="0"/>
              <a:ea typeface="+mj-ea"/>
              <a:cs typeface="+mj-cs"/>
              <a:sym typeface="Gotham Book" pitchFamily="50" charset="0"/>
            </a:endParaRPr>
          </a:p>
        </p:txBody>
      </p:sp>
      <p:sp>
        <p:nvSpPr>
          <p:cNvPr id="4" name="Date Placeholder 3"/>
          <p:cNvSpPr>
            <a:spLocks noGrp="1"/>
          </p:cNvSpPr>
          <p:nvPr>
            <p:ph type="dt" sz="half" idx="10"/>
          </p:nvPr>
        </p:nvSpPr>
        <p:spPr/>
        <p:txBody>
          <a:bodyPr/>
          <a:lstStyle/>
          <a:p>
            <a:fld id="{5F493EFC-4C1D-42BE-BB53-0AA615BB3BC8}" type="datetime1">
              <a:rPr lang="en-US" smtClean="0"/>
              <a:t>6/16/2022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marL="173736" indent="-173736" algn="l" fontAlgn="ctr">
              <a:buClr>
                <a:srgbClr val="93835B"/>
              </a:buClr>
              <a:buSzPct val="130000"/>
              <a:buFont typeface="Arial" panose="020B0604020202020204" pitchFamily="34" charset="0"/>
              <a:buNone/>
              <a:defRPr/>
            </a:lvl1pPr>
          </a:lstStyle>
          <a:p>
            <a:fld id="{D236D13B-EE26-42DE-B4C0-CDC4EEB81A7E}" type="slidenum">
              <a:rPr lang="en-GB" smtClean="0"/>
              <a:pPr/>
              <a:t>‹#›</a:t>
            </a:fld>
            <a:endParaRPr lang="en-GB"/>
          </a:p>
        </p:txBody>
      </p:sp>
      <p:sp>
        <p:nvSpPr>
          <p:cNvPr id="2" name="Title 1"/>
          <p:cNvSpPr>
            <a:spLocks noGrp="1"/>
          </p:cNvSpPr>
          <p:nvPr>
            <p:ph type="title" hasCustomPrompt="1"/>
          </p:nvPr>
        </p:nvSpPr>
        <p:spPr bwMode="invGray">
          <a:xfrm>
            <a:off x="942111" y="685800"/>
            <a:ext cx="2477397" cy="2057400"/>
          </a:xfrm>
        </p:spPr>
        <p:txBody>
          <a:bodyPr anchor="b">
            <a:noAutofit/>
          </a:bodyPr>
          <a:lstStyle>
            <a:lvl1pPr algn="r">
              <a:defRPr sz="2400"/>
            </a:lvl1pPr>
          </a:lstStyle>
          <a:p>
            <a:r>
              <a:rPr lang="en-US"/>
              <a:t>Section title</a:t>
            </a:r>
          </a:p>
        </p:txBody>
      </p:sp>
      <p:sp>
        <p:nvSpPr>
          <p:cNvPr id="3" name="Text Placeholder 2"/>
          <p:cNvSpPr>
            <a:spLocks noGrp="1"/>
          </p:cNvSpPr>
          <p:nvPr>
            <p:ph type="body" idx="1" hasCustomPrompt="1"/>
          </p:nvPr>
        </p:nvSpPr>
        <p:spPr bwMode="invGray">
          <a:xfrm>
            <a:off x="942110" y="2819400"/>
            <a:ext cx="2477398" cy="1371600"/>
          </a:xfrm>
        </p:spPr>
        <p:txBody>
          <a:bodyPr>
            <a:noAutofit/>
          </a:bodyPr>
          <a:lstStyle>
            <a:lvl1pPr marL="0" indent="0" algn="r">
              <a:buNone/>
              <a:defRPr sz="2000" b="1" cap="none" baseline="0">
                <a:solidFill>
                  <a:srgbClr val="D5C29F"/>
                </a:solidFill>
                <a:latin typeface="+mn-lt"/>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r>
              <a:rPr lang="en-US"/>
              <a:t>Subtitle</a:t>
            </a:r>
          </a:p>
        </p:txBody>
      </p:sp>
      <p:sp>
        <p:nvSpPr>
          <p:cNvPr id="9" name="Picture Placeholder 8">
            <a:extLst>
              <a:ext uri="{FF2B5EF4-FFF2-40B4-BE49-F238E27FC236}">
                <a16:creationId xmlns:a16="http://schemas.microsoft.com/office/drawing/2014/main" id="{38EB416C-FF32-4834-80F3-B1B520C40637}"/>
              </a:ext>
            </a:extLst>
          </p:cNvPr>
          <p:cNvSpPr>
            <a:spLocks noGrp="1"/>
          </p:cNvSpPr>
          <p:nvPr>
            <p:ph type="pic" sz="quarter" idx="13"/>
          </p:nvPr>
        </p:nvSpPr>
        <p:spPr>
          <a:xfrm>
            <a:off x="3778405" y="0"/>
            <a:ext cx="10039194" cy="7772400"/>
          </a:xfrm>
          <a:solidFill>
            <a:srgbClr val="E1E3E7"/>
          </a:solidFill>
        </p:spPr>
        <p:txBody>
          <a:bodyPr bIns="548640" anchor="ctr"/>
          <a:lstStyle>
            <a:lvl1pPr algn="ctr">
              <a:defRPr cap="none" baseline="0">
                <a:solidFill>
                  <a:srgbClr val="58595B"/>
                </a:solidFill>
                <a:latin typeface="+mn-lt"/>
              </a:defRPr>
            </a:lvl1pPr>
          </a:lstStyle>
          <a:p>
            <a:r>
              <a:rPr lang="en-US"/>
              <a:t>Click icon to add picture</a:t>
            </a:r>
          </a:p>
        </p:txBody>
      </p:sp>
      <p:sp>
        <p:nvSpPr>
          <p:cNvPr id="10" name="TextBox 9">
            <a:extLst>
              <a:ext uri="{FF2B5EF4-FFF2-40B4-BE49-F238E27FC236}">
                <a16:creationId xmlns:a16="http://schemas.microsoft.com/office/drawing/2014/main" id="{2CB1CD26-0CCE-41AF-A4A9-4E46473E8CD7}"/>
              </a:ext>
            </a:extLst>
          </p:cNvPr>
          <p:cNvSpPr txBox="1"/>
          <p:nvPr/>
        </p:nvSpPr>
        <p:spPr bwMode="invGray">
          <a:xfrm>
            <a:off x="82082" y="64195"/>
            <a:ext cx="1722408" cy="246221"/>
          </a:xfrm>
          <a:prstGeom prst="rect">
            <a:avLst/>
          </a:prstGeom>
          <a:noFill/>
        </p:spPr>
        <p:txBody>
          <a:bodyPr wrap="square" rtlCol="0" anchor="ctr">
            <a:spAutoFit/>
          </a:bodyPr>
          <a:lstStyle/>
          <a:p>
            <a:pPr marL="173736" indent="-173736" algn="l" fontAlgn="ctr">
              <a:buClr>
                <a:srgbClr val="93835B"/>
              </a:buClr>
              <a:buSzPct val="130000"/>
              <a:buFont typeface="Arial" panose="020B0604020202020204" pitchFamily="34" charset="0"/>
              <a:buNone/>
            </a:pPr>
            <a:r>
              <a:rPr lang="en-US" sz="1000" kern="1200" spc="100" baseline="0">
                <a:solidFill>
                  <a:schemeClr val="bg1"/>
                </a:solidFill>
                <a:latin typeface="Adobe Garamond Pro" panose="02020502060506020403" pitchFamily="18" charset="0"/>
              </a:rPr>
              <a:t>CONFIDENTIAL</a:t>
            </a:r>
          </a:p>
        </p:txBody>
      </p:sp>
    </p:spTree>
    <p:extLst>
      <p:ext uri="{BB962C8B-B14F-4D97-AF65-F5344CB8AC3E}">
        <p14:creationId xmlns:p14="http://schemas.microsoft.com/office/powerpoint/2010/main" val="11872664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Divider 2">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33887185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38" imgH="338" progId="TCLayout.ActiveDocument.1">
                  <p:embed/>
                </p:oleObj>
              </mc:Choice>
              <mc:Fallback>
                <p:oleObj name="think-cell Slide" r:id="rId4" imgW="338" imgH="338"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hidden="1"/>
          <p:cNvSpPr/>
          <p:nvPr userDrawn="1">
            <p:custDataLst>
              <p:tags r:id="rId2"/>
            </p:custDataLst>
          </p:nvPr>
        </p:nvSpPr>
        <p:spPr>
          <a:xfrm>
            <a:off x="0" y="0"/>
            <a:ext cx="158750" cy="158750"/>
          </a:xfrm>
          <a:prstGeom prst="rect">
            <a:avLst/>
          </a:prstGeom>
          <a:solidFill>
            <a:srgbClr val="00263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buNone/>
            </a:pPr>
            <a:endParaRPr lang="en-US" sz="2400" b="0" i="0" cap="all" baseline="0">
              <a:latin typeface="Gotham Book" pitchFamily="50" charset="0"/>
              <a:ea typeface="+mj-ea"/>
              <a:cs typeface="+mj-cs"/>
              <a:sym typeface="Gotham Book" pitchFamily="50" charset="0"/>
            </a:endParaRPr>
          </a:p>
        </p:txBody>
      </p:sp>
      <p:sp>
        <p:nvSpPr>
          <p:cNvPr id="14" name="Rectangle 13">
            <a:extLst>
              <a:ext uri="{FF2B5EF4-FFF2-40B4-BE49-F238E27FC236}">
                <a16:creationId xmlns:a16="http://schemas.microsoft.com/office/drawing/2014/main" id="{B4E08CC1-04DA-4696-BD18-FA0666723C3D}"/>
              </a:ext>
            </a:extLst>
          </p:cNvPr>
          <p:cNvSpPr/>
          <p:nvPr userDrawn="1"/>
        </p:nvSpPr>
        <p:spPr bwMode="gray">
          <a:xfrm>
            <a:off x="0" y="0"/>
            <a:ext cx="13817600" cy="685800"/>
          </a:xfrm>
          <a:prstGeom prst="rect">
            <a:avLst/>
          </a:prstGeom>
          <a:solidFill>
            <a:schemeClr val="tx1"/>
          </a:solidFill>
          <a:ln w="63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a:ea typeface="+mn-ea"/>
              <a:cs typeface="+mn-cs"/>
            </a:endParaRPr>
          </a:p>
        </p:txBody>
      </p:sp>
      <p:sp>
        <p:nvSpPr>
          <p:cNvPr id="2" name="Title 1">
            <a:extLst>
              <a:ext uri="{FF2B5EF4-FFF2-40B4-BE49-F238E27FC236}">
                <a16:creationId xmlns:a16="http://schemas.microsoft.com/office/drawing/2014/main" id="{B3BE4B68-81F5-424E-9E93-EA4BEEAEAA54}"/>
              </a:ext>
            </a:extLst>
          </p:cNvPr>
          <p:cNvSpPr>
            <a:spLocks noGrp="1"/>
          </p:cNvSpPr>
          <p:nvPr>
            <p:ph type="title" hasCustomPrompt="1"/>
          </p:nvPr>
        </p:nvSpPr>
        <p:spPr>
          <a:xfrm>
            <a:off x="549564" y="3387310"/>
            <a:ext cx="12769059" cy="735946"/>
          </a:xfrm>
        </p:spPr>
        <p:txBody>
          <a:bodyPr anchor="b"/>
          <a:lstStyle>
            <a:lvl1pPr>
              <a:defRPr sz="2400">
                <a:solidFill>
                  <a:schemeClr val="tx1"/>
                </a:solidFill>
              </a:defRPr>
            </a:lvl1pPr>
          </a:lstStyle>
          <a:p>
            <a:r>
              <a:rPr lang="en-US"/>
              <a:t>Type Section title in all caps</a:t>
            </a:r>
          </a:p>
        </p:txBody>
      </p:sp>
      <p:sp>
        <p:nvSpPr>
          <p:cNvPr id="3" name="Date Placeholder 2">
            <a:extLst>
              <a:ext uri="{FF2B5EF4-FFF2-40B4-BE49-F238E27FC236}">
                <a16:creationId xmlns:a16="http://schemas.microsoft.com/office/drawing/2014/main" id="{5224D370-30F8-4701-B9EB-078E4BE4D526}"/>
              </a:ext>
            </a:extLst>
          </p:cNvPr>
          <p:cNvSpPr>
            <a:spLocks noGrp="1"/>
          </p:cNvSpPr>
          <p:nvPr>
            <p:ph type="dt" sz="half" idx="10"/>
          </p:nvPr>
        </p:nvSpPr>
        <p:spPr/>
        <p:txBody>
          <a:bodyPr/>
          <a:lstStyle/>
          <a:p>
            <a:fld id="{2E507401-2869-4C22-A302-5EC7CC6BB3E4}" type="datetime1">
              <a:rPr lang="en-US" smtClean="0"/>
              <a:t>6/16/2022</a:t>
            </a:fld>
            <a:endParaRPr lang="en-US"/>
          </a:p>
        </p:txBody>
      </p:sp>
      <p:sp>
        <p:nvSpPr>
          <p:cNvPr id="4" name="Footer Placeholder 3">
            <a:extLst>
              <a:ext uri="{FF2B5EF4-FFF2-40B4-BE49-F238E27FC236}">
                <a16:creationId xmlns:a16="http://schemas.microsoft.com/office/drawing/2014/main" id="{EA8D875F-D0B4-4D63-B404-6A34E3FE5F2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2E962B6-C6A8-49C0-8016-6637D4F1357D}"/>
              </a:ext>
            </a:extLst>
          </p:cNvPr>
          <p:cNvSpPr>
            <a:spLocks noGrp="1"/>
          </p:cNvSpPr>
          <p:nvPr>
            <p:ph type="sldNum" sz="quarter" idx="12"/>
          </p:nvPr>
        </p:nvSpPr>
        <p:spPr/>
        <p:txBody>
          <a:bodyPr/>
          <a:lstStyle>
            <a:lvl1pPr marL="173736" indent="-173736" algn="l" fontAlgn="ctr">
              <a:buClr>
                <a:srgbClr val="93835B"/>
              </a:buClr>
              <a:buSzPct val="130000"/>
              <a:buFont typeface="Arial" panose="020B0604020202020204" pitchFamily="34" charset="0"/>
              <a:buNone/>
              <a:defRPr/>
            </a:lvl1pPr>
          </a:lstStyle>
          <a:p>
            <a:fld id="{D236D13B-EE26-42DE-B4C0-CDC4EEB81A7E}" type="slidenum">
              <a:rPr lang="en-GB" smtClean="0"/>
              <a:pPr/>
              <a:t>‹#›</a:t>
            </a:fld>
            <a:endParaRPr lang="en-GB"/>
          </a:p>
        </p:txBody>
      </p:sp>
      <p:sp>
        <p:nvSpPr>
          <p:cNvPr id="8" name="Text Placeholder 2">
            <a:extLst>
              <a:ext uri="{FF2B5EF4-FFF2-40B4-BE49-F238E27FC236}">
                <a16:creationId xmlns:a16="http://schemas.microsoft.com/office/drawing/2014/main" id="{B622BFB0-F118-4E77-A4D8-4E82B4DF58D3}"/>
              </a:ext>
            </a:extLst>
          </p:cNvPr>
          <p:cNvSpPr>
            <a:spLocks noGrp="1"/>
          </p:cNvSpPr>
          <p:nvPr>
            <p:ph type="body" idx="1" hasCustomPrompt="1"/>
          </p:nvPr>
        </p:nvSpPr>
        <p:spPr>
          <a:xfrm>
            <a:off x="549564" y="4258746"/>
            <a:ext cx="12744642" cy="567207"/>
          </a:xfrm>
        </p:spPr>
        <p:txBody>
          <a:bodyPr>
            <a:noAutofit/>
          </a:bodyPr>
          <a:lstStyle>
            <a:lvl1pPr marL="0" indent="0" algn="l">
              <a:buNone/>
              <a:defRPr sz="2000" b="1" cap="none" baseline="0">
                <a:solidFill>
                  <a:schemeClr val="accent2"/>
                </a:solidFill>
                <a:latin typeface="+mn-lt"/>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Type Subtitle in Initial Caps (Cap Each Word)</a:t>
            </a:r>
          </a:p>
        </p:txBody>
      </p:sp>
      <p:cxnSp>
        <p:nvCxnSpPr>
          <p:cNvPr id="15" name="Straight Connector 14">
            <a:extLst>
              <a:ext uri="{FF2B5EF4-FFF2-40B4-BE49-F238E27FC236}">
                <a16:creationId xmlns:a16="http://schemas.microsoft.com/office/drawing/2014/main" id="{CA373B1B-C8FE-45DD-8836-E3E1DDA0CFED}"/>
              </a:ext>
            </a:extLst>
          </p:cNvPr>
          <p:cNvCxnSpPr>
            <a:cxnSpLocks/>
          </p:cNvCxnSpPr>
          <p:nvPr userDrawn="1"/>
        </p:nvCxnSpPr>
        <p:spPr>
          <a:xfrm>
            <a:off x="525147" y="4191000"/>
            <a:ext cx="12769059" cy="0"/>
          </a:xfrm>
          <a:prstGeom prst="line">
            <a:avLst/>
          </a:prstGeom>
          <a:ln>
            <a:solidFill>
              <a:srgbClr val="C6AC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56718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image" Target="../media/image2.emf"/><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theme" Target="../theme/theme1.xml"/><Relationship Id="rId5" Type="http://schemas.openxmlformats.org/officeDocument/2006/relationships/slideLayout" Target="../slideLayouts/slideLayout5.xml"/><Relationship Id="rId61" Type="http://schemas.openxmlformats.org/officeDocument/2006/relationships/image" Target="../media/image1.png"/><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ags" Target="../tags/tag2.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27E7D76-6080-484A-BC4D-B496170AB939}"/>
              </a:ext>
            </a:extLst>
          </p:cNvPr>
          <p:cNvPicPr>
            <a:picLocks noChangeAspect="1"/>
          </p:cNvPicPr>
          <p:nvPr userDrawn="1"/>
        </p:nvPicPr>
        <p:blipFill>
          <a:blip r:embed="rId61">
            <a:extLst>
              <a:ext uri="{28A0092B-C50C-407E-A947-70E740481C1C}">
                <a14:useLocalDpi xmlns:a14="http://schemas.microsoft.com/office/drawing/2010/main" val="0"/>
              </a:ext>
            </a:extLst>
          </a:blip>
          <a:srcRect/>
          <a:stretch/>
        </p:blipFill>
        <p:spPr>
          <a:xfrm>
            <a:off x="11084717" y="7334102"/>
            <a:ext cx="1645606" cy="153334"/>
          </a:xfrm>
          <a:prstGeom prst="rect">
            <a:avLst/>
          </a:prstGeom>
        </p:spPr>
      </p:pic>
      <p:graphicFrame>
        <p:nvGraphicFramePr>
          <p:cNvPr id="8" name="Object 7" hidden="1"/>
          <p:cNvGraphicFramePr>
            <a:graphicFrameLocks noChangeAspect="1"/>
          </p:cNvGraphicFramePr>
          <p:nvPr userDrawn="1">
            <p:custDataLst>
              <p:tags r:id="rId59"/>
            </p:custDataLst>
            <p:extLst>
              <p:ext uri="{D42A27DB-BD31-4B8C-83A1-F6EECF244321}">
                <p14:modId xmlns:p14="http://schemas.microsoft.com/office/powerpoint/2010/main" val="4704801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2" imgW="338" imgH="338" progId="TCLayout.ActiveDocument.1">
                  <p:embed/>
                </p:oleObj>
              </mc:Choice>
              <mc:Fallback>
                <p:oleObj name="think-cell Slide" r:id="rId62" imgW="338" imgH="338" progId="TCLayout.ActiveDocument.1">
                  <p:embed/>
                  <p:pic>
                    <p:nvPicPr>
                      <p:cNvPr id="8" name="Object 7" hidden="1"/>
                      <p:cNvPicPr/>
                      <p:nvPr/>
                    </p:nvPicPr>
                    <p:blipFill>
                      <a:blip r:embed="rId63"/>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60"/>
            </p:custDataLst>
          </p:nvPr>
        </p:nvSpPr>
        <p:spPr>
          <a:xfrm>
            <a:off x="0" y="0"/>
            <a:ext cx="158750" cy="158750"/>
          </a:xfrm>
          <a:prstGeom prst="rect">
            <a:avLst/>
          </a:prstGeom>
          <a:solidFill>
            <a:srgbClr val="00263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buNone/>
            </a:pPr>
            <a:endParaRPr lang="en-US" sz="2400" b="0" i="0" cap="all" baseline="0">
              <a:latin typeface="Gotham Book" pitchFamily="50" charset="0"/>
              <a:ea typeface="+mj-ea"/>
              <a:cs typeface="+mj-cs"/>
              <a:sym typeface="Gotham Book" pitchFamily="50" charset="0"/>
            </a:endParaRPr>
          </a:p>
        </p:txBody>
      </p:sp>
      <p:sp>
        <p:nvSpPr>
          <p:cNvPr id="3" name="Text Placeholder 2"/>
          <p:cNvSpPr>
            <a:spLocks noGrp="1"/>
          </p:cNvSpPr>
          <p:nvPr>
            <p:ph type="body" idx="1"/>
          </p:nvPr>
        </p:nvSpPr>
        <p:spPr bwMode="gray">
          <a:xfrm>
            <a:off x="519629" y="1371601"/>
            <a:ext cx="12774578" cy="5105397"/>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4" name="Date Placeholder 3"/>
          <p:cNvSpPr>
            <a:spLocks noGrp="1"/>
          </p:cNvSpPr>
          <p:nvPr>
            <p:ph type="dt" sz="half" idx="2"/>
          </p:nvPr>
        </p:nvSpPr>
        <p:spPr bwMode="gray">
          <a:xfrm>
            <a:off x="942109" y="7941944"/>
            <a:ext cx="3108960" cy="413808"/>
          </a:xfrm>
          <a:prstGeom prst="rect">
            <a:avLst/>
          </a:prstGeom>
        </p:spPr>
        <p:txBody>
          <a:bodyPr vert="horz" lIns="0" tIns="0" rIns="0" bIns="0" rtlCol="0" anchor="ctr"/>
          <a:lstStyle>
            <a:lvl1pPr algn="l">
              <a:defRPr sz="800">
                <a:solidFill>
                  <a:schemeClr val="tx1">
                    <a:tint val="75000"/>
                  </a:schemeClr>
                </a:solidFill>
              </a:defRPr>
            </a:lvl1pPr>
          </a:lstStyle>
          <a:p>
            <a:fld id="{4C2714D9-1A0D-43EB-B68B-78CB7C2569F1}" type="datetime1">
              <a:rPr lang="en-US" smtClean="0"/>
              <a:t>6/16/2022</a:t>
            </a:fld>
            <a:endParaRPr lang="en-US"/>
          </a:p>
        </p:txBody>
      </p:sp>
      <p:sp>
        <p:nvSpPr>
          <p:cNvPr id="5" name="Footer Placeholder 4"/>
          <p:cNvSpPr>
            <a:spLocks noGrp="1"/>
          </p:cNvSpPr>
          <p:nvPr>
            <p:ph type="ftr" sz="quarter" idx="3"/>
          </p:nvPr>
        </p:nvSpPr>
        <p:spPr bwMode="gray">
          <a:xfrm>
            <a:off x="4324542" y="7989886"/>
            <a:ext cx="9264073" cy="413808"/>
          </a:xfrm>
          <a:prstGeom prst="rect">
            <a:avLst/>
          </a:prstGeom>
        </p:spPr>
        <p:txBody>
          <a:bodyPr vert="horz" lIns="0" tIns="0" rIns="0" bIns="0" rtlCol="0" anchor="t"/>
          <a:lstStyle>
            <a:lvl1pPr algn="l">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12921289" y="7203865"/>
            <a:ext cx="667326" cy="413808"/>
          </a:xfrm>
          <a:prstGeom prst="callout1">
            <a:avLst>
              <a:gd name="adj1" fmla="val 18750"/>
              <a:gd name="adj2" fmla="val -6372"/>
              <a:gd name="adj3" fmla="val 77399"/>
              <a:gd name="adj4" fmla="val -6070"/>
            </a:avLst>
          </a:prstGeom>
          <a:ln>
            <a:solidFill>
              <a:schemeClr val="accent3"/>
            </a:solidFill>
          </a:ln>
        </p:spPr>
        <p:txBody>
          <a:bodyPr vert="horz" lIns="91440" tIns="0" rIns="0" bIns="0" rtlCol="0" anchor="ctr"/>
          <a:lstStyle>
            <a:lvl1pPr marL="173736" indent="-173736" algn="l" fontAlgn="ctr">
              <a:buClr>
                <a:srgbClr val="93835B"/>
              </a:buClr>
              <a:buSzPct val="130000"/>
              <a:buFont typeface="Arial" panose="020B0604020202020204" pitchFamily="34" charset="0"/>
              <a:buNone/>
              <a:defRPr sz="800">
                <a:solidFill>
                  <a:schemeClr val="accent2"/>
                </a:solidFill>
                <a:latin typeface="+mj-lt"/>
              </a:defRPr>
            </a:lvl1pPr>
          </a:lstStyle>
          <a:p>
            <a:fld id="{D236D13B-EE26-42DE-B4C0-CDC4EEB81A7E}" type="slidenum">
              <a:rPr lang="en-GB" smtClean="0"/>
              <a:pPr/>
              <a:t>‹#›</a:t>
            </a:fld>
            <a:endParaRPr lang="en-GB" dirty="0"/>
          </a:p>
        </p:txBody>
      </p:sp>
      <p:sp>
        <p:nvSpPr>
          <p:cNvPr id="43" name="Rectangle 42">
            <a:extLst>
              <a:ext uri="{FF2B5EF4-FFF2-40B4-BE49-F238E27FC236}">
                <a16:creationId xmlns:a16="http://schemas.microsoft.com/office/drawing/2014/main" id="{46E15903-FD19-4AD0-91A0-D779C4B78F91}"/>
              </a:ext>
            </a:extLst>
          </p:cNvPr>
          <p:cNvSpPr/>
          <p:nvPr/>
        </p:nvSpPr>
        <p:spPr bwMode="gray">
          <a:xfrm>
            <a:off x="0" y="0"/>
            <a:ext cx="13817600" cy="914400"/>
          </a:xfrm>
          <a:prstGeom prst="rect">
            <a:avLst/>
          </a:prstGeom>
          <a:solidFill>
            <a:schemeClr val="tx1"/>
          </a:solidFill>
          <a:ln w="63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a:ea typeface="+mn-ea"/>
              <a:cs typeface="+mn-cs"/>
            </a:endParaRPr>
          </a:p>
        </p:txBody>
      </p:sp>
      <p:sp>
        <p:nvSpPr>
          <p:cNvPr id="45" name="TextBox 44">
            <a:extLst>
              <a:ext uri="{FF2B5EF4-FFF2-40B4-BE49-F238E27FC236}">
                <a16:creationId xmlns:a16="http://schemas.microsoft.com/office/drawing/2014/main" id="{D3902FBD-F632-466D-AE12-367F7A6D3221}"/>
              </a:ext>
            </a:extLst>
          </p:cNvPr>
          <p:cNvSpPr txBox="1"/>
          <p:nvPr/>
        </p:nvSpPr>
        <p:spPr bwMode="gray">
          <a:xfrm>
            <a:off x="11724893" y="83839"/>
            <a:ext cx="1863721" cy="246221"/>
          </a:xfrm>
          <a:prstGeom prst="rect">
            <a:avLst/>
          </a:prstGeom>
          <a:noFill/>
        </p:spPr>
        <p:txBody>
          <a:bodyPr wrap="square" rtlCol="0" anchor="ctr">
            <a:spAutoFit/>
          </a:bodyPr>
          <a:lstStyle/>
          <a:p>
            <a:pPr marL="0" indent="0" algn="r">
              <a:buNone/>
            </a:pPr>
            <a:r>
              <a:rPr lang="en-US" sz="1000" kern="1200" spc="100" baseline="0">
                <a:solidFill>
                  <a:schemeClr val="bg1"/>
                </a:solidFill>
                <a:latin typeface="Adobe Garamond Pro" panose="02020502060506020403" pitchFamily="18" charset="0"/>
              </a:rPr>
              <a:t>CONFIDENTIAL</a:t>
            </a:r>
          </a:p>
        </p:txBody>
      </p:sp>
      <p:sp>
        <p:nvSpPr>
          <p:cNvPr id="2" name="Title Placeholder 1"/>
          <p:cNvSpPr>
            <a:spLocks noGrp="1"/>
          </p:cNvSpPr>
          <p:nvPr>
            <p:ph type="title"/>
          </p:nvPr>
        </p:nvSpPr>
        <p:spPr bwMode="gray">
          <a:xfrm>
            <a:off x="525147" y="192024"/>
            <a:ext cx="11462327" cy="290531"/>
          </a:xfrm>
          <a:prstGeom prst="rect">
            <a:avLst/>
          </a:prstGeom>
        </p:spPr>
        <p:txBody>
          <a:bodyPr vert="horz" lIns="0" tIns="0" rIns="0" bIns="0" rtlCol="0" anchor="ctr">
            <a:noAutofit/>
          </a:bodyPr>
          <a:lstStyle/>
          <a:p>
            <a:r>
              <a:rPr lang="en-US"/>
              <a:t>Click to edit Master title style</a:t>
            </a:r>
          </a:p>
        </p:txBody>
      </p:sp>
      <p:cxnSp>
        <p:nvCxnSpPr>
          <p:cNvPr id="15" name="Straight Connector 14">
            <a:extLst>
              <a:ext uri="{FF2B5EF4-FFF2-40B4-BE49-F238E27FC236}">
                <a16:creationId xmlns:a16="http://schemas.microsoft.com/office/drawing/2014/main" id="{829B937E-BF47-434E-9DCC-9309B73E4C80}"/>
              </a:ext>
            </a:extLst>
          </p:cNvPr>
          <p:cNvCxnSpPr>
            <a:cxnSpLocks/>
          </p:cNvCxnSpPr>
          <p:nvPr/>
        </p:nvCxnSpPr>
        <p:spPr bwMode="gray">
          <a:xfrm>
            <a:off x="519629" y="7086600"/>
            <a:ext cx="12774578" cy="0"/>
          </a:xfrm>
          <a:prstGeom prst="line">
            <a:avLst/>
          </a:prstGeom>
          <a:ln w="9525">
            <a:solidFill>
              <a:schemeClr val="bg1">
                <a:lumMod val="85000"/>
              </a:schemeClr>
            </a:solidFill>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4159229568"/>
      </p:ext>
    </p:extLst>
  </p:cSld>
  <p:clrMap bg1="lt1" tx1="dk1" bg2="lt2" tx2="dk2" accent1="accent1" accent2="accent2" accent3="accent3" accent4="accent4" accent5="accent5" accent6="accent6" hlink="hlink" folHlink="folHlink"/>
  <p:sldLayoutIdLst>
    <p:sldLayoutId id="2147483680" r:id="rId1"/>
    <p:sldLayoutId id="2147483661" r:id="rId2"/>
    <p:sldLayoutId id="2147483726" r:id="rId3"/>
    <p:sldLayoutId id="2147483724" r:id="rId4"/>
    <p:sldLayoutId id="2147483744" r:id="rId5"/>
    <p:sldLayoutId id="2147483671" r:id="rId6"/>
    <p:sldLayoutId id="2147483727" r:id="rId7"/>
    <p:sldLayoutId id="2147483679" r:id="rId8"/>
    <p:sldLayoutId id="2147483709" r:id="rId9"/>
    <p:sldLayoutId id="2147483681" r:id="rId10"/>
    <p:sldLayoutId id="2147483692" r:id="rId11"/>
    <p:sldLayoutId id="2147483693" r:id="rId12"/>
    <p:sldLayoutId id="2147483695" r:id="rId13"/>
    <p:sldLayoutId id="2147483694" r:id="rId14"/>
    <p:sldLayoutId id="2147483672" r:id="rId15"/>
    <p:sldLayoutId id="2147483673" r:id="rId16"/>
    <p:sldLayoutId id="2147483688" r:id="rId17"/>
    <p:sldLayoutId id="2147483689" r:id="rId18"/>
    <p:sldLayoutId id="2147483713" r:id="rId19"/>
    <p:sldLayoutId id="2147483669" r:id="rId20"/>
    <p:sldLayoutId id="2147483714" r:id="rId21"/>
    <p:sldLayoutId id="2147483715" r:id="rId22"/>
    <p:sldLayoutId id="2147483716" r:id="rId23"/>
    <p:sldLayoutId id="2147483733" r:id="rId24"/>
    <p:sldLayoutId id="2147483734" r:id="rId25"/>
    <p:sldLayoutId id="2147483732" r:id="rId26"/>
    <p:sldLayoutId id="2147483735" r:id="rId27"/>
    <p:sldLayoutId id="2147483740" r:id="rId28"/>
    <p:sldLayoutId id="2147483742" r:id="rId29"/>
    <p:sldLayoutId id="2147483741" r:id="rId30"/>
    <p:sldLayoutId id="2147483739" r:id="rId31"/>
    <p:sldLayoutId id="2147483717" r:id="rId32"/>
    <p:sldLayoutId id="2147483684" r:id="rId33"/>
    <p:sldLayoutId id="2147483696" r:id="rId34"/>
    <p:sldLayoutId id="2147483721" r:id="rId35"/>
    <p:sldLayoutId id="2147483722" r:id="rId36"/>
    <p:sldLayoutId id="2147483699" r:id="rId37"/>
    <p:sldLayoutId id="2147483700" r:id="rId38"/>
    <p:sldLayoutId id="2147483702" r:id="rId39"/>
    <p:sldLayoutId id="2147483704" r:id="rId40"/>
    <p:sldLayoutId id="2147483707" r:id="rId41"/>
    <p:sldLayoutId id="2147483705" r:id="rId42"/>
    <p:sldLayoutId id="2147483708" r:id="rId43"/>
    <p:sldLayoutId id="2147483703" r:id="rId44"/>
    <p:sldLayoutId id="2147483706" r:id="rId45"/>
    <p:sldLayoutId id="2147483701" r:id="rId46"/>
    <p:sldLayoutId id="2147483682" r:id="rId47"/>
    <p:sldLayoutId id="2147483697" r:id="rId48"/>
    <p:sldLayoutId id="2147483719" r:id="rId49"/>
    <p:sldLayoutId id="2147483686" r:id="rId50"/>
    <p:sldLayoutId id="2147483691" r:id="rId51"/>
    <p:sldLayoutId id="2147483720" r:id="rId52"/>
    <p:sldLayoutId id="2147483718" r:id="rId53"/>
    <p:sldLayoutId id="2147483678" r:id="rId54"/>
    <p:sldLayoutId id="2147483670" r:id="rId55"/>
    <p:sldLayoutId id="2147483736" r:id="rId56"/>
    <p:sldLayoutId id="2147483745" r:id="rId57"/>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l" defTabSz="1005840" rtl="0" eaLnBrk="1" latinLnBrk="0" hangingPunct="1">
        <a:lnSpc>
          <a:spcPct val="85000"/>
        </a:lnSpc>
        <a:spcBef>
          <a:spcPct val="0"/>
        </a:spcBef>
        <a:buNone/>
        <a:defRPr sz="2400" b="0" kern="1200" cap="all" baseline="0">
          <a:solidFill>
            <a:schemeClr val="bg1"/>
          </a:solidFill>
          <a:latin typeface="+mj-lt"/>
          <a:ea typeface="+mj-ea"/>
          <a:cs typeface="+mj-cs"/>
        </a:defRPr>
      </a:lvl1pPr>
    </p:titleStyle>
    <p:bodyStyle>
      <a:lvl1pPr marL="0" indent="0" algn="l" defTabSz="1005840" rtl="0" eaLnBrk="1" latinLnBrk="0" hangingPunct="1">
        <a:lnSpc>
          <a:spcPct val="100000"/>
        </a:lnSpc>
        <a:spcBef>
          <a:spcPts val="0"/>
        </a:spcBef>
        <a:spcAft>
          <a:spcPts val="1200"/>
        </a:spcAft>
        <a:buClr>
          <a:schemeClr val="accent3"/>
        </a:buClr>
        <a:buFont typeface="Arial" panose="020B0604020202020204" pitchFamily="34" charset="0"/>
        <a:buChar char="​"/>
        <a:defRPr sz="1600" b="0" kern="1200" cap="all" baseline="0">
          <a:solidFill>
            <a:schemeClr val="tx1"/>
          </a:solidFill>
          <a:latin typeface="Gotham Medium"/>
          <a:ea typeface="+mn-ea"/>
          <a:cs typeface="+mn-cs"/>
        </a:defRPr>
      </a:lvl1pPr>
      <a:lvl2pPr marL="0" indent="0" algn="l" defTabSz="1005840" rtl="0" eaLnBrk="1" latinLnBrk="0" hangingPunct="1">
        <a:lnSpc>
          <a:spcPct val="100000"/>
        </a:lnSpc>
        <a:spcBef>
          <a:spcPts val="0"/>
        </a:spcBef>
        <a:spcAft>
          <a:spcPts val="1200"/>
        </a:spcAft>
        <a:buClr>
          <a:schemeClr val="accent3"/>
        </a:buClr>
        <a:buFont typeface="Arial" panose="020B0604020202020204" pitchFamily="34" charset="0"/>
        <a:buChar char="​"/>
        <a:defRPr sz="1600" kern="1200">
          <a:solidFill>
            <a:srgbClr val="58595B"/>
          </a:solidFill>
          <a:latin typeface="+mn-lt"/>
          <a:ea typeface="+mn-ea"/>
          <a:cs typeface="+mn-cs"/>
        </a:defRPr>
      </a:lvl2pPr>
      <a:lvl3pPr marL="174625" indent="-171450" algn="l" defTabSz="1005840" rtl="0" eaLnBrk="1" latinLnBrk="0" hangingPunct="1">
        <a:lnSpc>
          <a:spcPct val="100000"/>
        </a:lnSpc>
        <a:spcBef>
          <a:spcPts val="0"/>
        </a:spcBef>
        <a:spcAft>
          <a:spcPts val="1200"/>
        </a:spcAft>
        <a:buClr>
          <a:srgbClr val="C6AC7F"/>
        </a:buClr>
        <a:buSzPct val="130000"/>
        <a:buFont typeface="Arial" panose="020B0604020202020204" pitchFamily="34" charset="0"/>
        <a:buChar char="•"/>
        <a:defRPr sz="1600" kern="1200">
          <a:solidFill>
            <a:schemeClr val="tx1"/>
          </a:solidFill>
          <a:latin typeface="+mn-lt"/>
          <a:ea typeface="+mn-ea"/>
          <a:cs typeface="+mn-cs"/>
        </a:defRPr>
      </a:lvl3pPr>
      <a:lvl4pPr marL="631825" indent="-171450" algn="l" defTabSz="1005840" rtl="0" eaLnBrk="1" latinLnBrk="0" hangingPunct="1">
        <a:lnSpc>
          <a:spcPct val="100000"/>
        </a:lnSpc>
        <a:spcBef>
          <a:spcPts val="0"/>
        </a:spcBef>
        <a:spcAft>
          <a:spcPts val="1200"/>
        </a:spcAft>
        <a:buClr>
          <a:schemeClr val="accent3"/>
        </a:buClr>
        <a:buSzPct val="90000"/>
        <a:buFont typeface="Arial" panose="020B0604020202020204" pitchFamily="34" charset="0"/>
        <a:buChar char="›"/>
        <a:defRPr sz="1600" kern="1200">
          <a:solidFill>
            <a:schemeClr val="tx1"/>
          </a:solidFill>
          <a:latin typeface="+mn-lt"/>
          <a:ea typeface="+mn-ea"/>
          <a:cs typeface="+mn-cs"/>
        </a:defRPr>
      </a:lvl4pPr>
      <a:lvl5pPr marL="1089025" indent="-171450" algn="l" defTabSz="1005840" rtl="0" eaLnBrk="1" latinLnBrk="0" hangingPunct="1">
        <a:lnSpc>
          <a:spcPct val="100000"/>
        </a:lnSpc>
        <a:spcBef>
          <a:spcPts val="0"/>
        </a:spcBef>
        <a:spcAft>
          <a:spcPts val="1200"/>
        </a:spcAft>
        <a:buClr>
          <a:schemeClr val="accent3"/>
        </a:buClr>
        <a:buSzPct val="90000"/>
        <a:buFont typeface="Arial" panose="020B0604020202020204" pitchFamily="34" charset="0"/>
        <a:buChar char="›"/>
        <a:defRPr sz="1600" kern="1200">
          <a:solidFill>
            <a:schemeClr val="tx1"/>
          </a:solidFill>
          <a:latin typeface="+mn-lt"/>
          <a:ea typeface="+mn-ea"/>
          <a:cs typeface="+mn-cs"/>
        </a:defRPr>
      </a:lvl5pPr>
      <a:lvl6pPr marL="1546225" indent="-171450" algn="l" defTabSz="1005840" rtl="0" eaLnBrk="1" latinLnBrk="0" hangingPunct="1">
        <a:lnSpc>
          <a:spcPct val="100000"/>
        </a:lnSpc>
        <a:spcBef>
          <a:spcPts val="0"/>
        </a:spcBef>
        <a:spcAft>
          <a:spcPts val="1200"/>
        </a:spcAft>
        <a:buClr>
          <a:schemeClr val="accent3"/>
        </a:buClr>
        <a:buSzPct val="90000"/>
        <a:buFont typeface="Arial" panose="020B0604020202020204" pitchFamily="34" charset="0"/>
        <a:buChar char="›"/>
        <a:defRPr sz="1600" kern="1200">
          <a:solidFill>
            <a:schemeClr val="tx1"/>
          </a:solidFill>
          <a:latin typeface="+mn-lt"/>
          <a:ea typeface="+mn-ea"/>
          <a:cs typeface="+mn-cs"/>
        </a:defRPr>
      </a:lvl6pPr>
      <a:lvl7pPr marL="1546225" indent="-171450" algn="l" defTabSz="1005840" rtl="0" eaLnBrk="1" latinLnBrk="0" hangingPunct="1">
        <a:lnSpc>
          <a:spcPct val="100000"/>
        </a:lnSpc>
        <a:spcBef>
          <a:spcPts val="0"/>
        </a:spcBef>
        <a:spcAft>
          <a:spcPts val="1200"/>
        </a:spcAft>
        <a:buClr>
          <a:srgbClr val="93835B"/>
        </a:buClr>
        <a:buSzPct val="90000"/>
        <a:buFont typeface="Wingdings" panose="05000000000000000000" pitchFamily="2" charset="2"/>
        <a:buChar char="§"/>
        <a:defRPr sz="1400" kern="1200">
          <a:solidFill>
            <a:schemeClr val="tx2"/>
          </a:solidFill>
          <a:latin typeface="+mn-lt"/>
          <a:ea typeface="+mn-ea"/>
          <a:cs typeface="+mn-cs"/>
        </a:defRPr>
      </a:lvl7pPr>
      <a:lvl8pPr marL="1546225" indent="-171450" algn="l" defTabSz="1005840" rtl="0" eaLnBrk="1" latinLnBrk="0" hangingPunct="1">
        <a:lnSpc>
          <a:spcPct val="100000"/>
        </a:lnSpc>
        <a:spcBef>
          <a:spcPts val="0"/>
        </a:spcBef>
        <a:spcAft>
          <a:spcPts val="1200"/>
        </a:spcAft>
        <a:buClr>
          <a:srgbClr val="93835B"/>
        </a:buClr>
        <a:buSzPct val="90000"/>
        <a:buFont typeface="Wingdings" panose="05000000000000000000" pitchFamily="2" charset="2"/>
        <a:buChar char="§"/>
        <a:defRPr sz="1400" kern="1200">
          <a:solidFill>
            <a:schemeClr val="tx2"/>
          </a:solidFill>
          <a:latin typeface="+mn-lt"/>
          <a:ea typeface="+mn-ea"/>
          <a:cs typeface="+mn-cs"/>
        </a:defRPr>
      </a:lvl8pPr>
      <a:lvl9pPr marL="1546225" indent="-171450" algn="l" defTabSz="1005840" rtl="0" eaLnBrk="1" latinLnBrk="0" hangingPunct="1">
        <a:lnSpc>
          <a:spcPct val="100000"/>
        </a:lnSpc>
        <a:spcBef>
          <a:spcPts val="0"/>
        </a:spcBef>
        <a:spcAft>
          <a:spcPts val="1200"/>
        </a:spcAft>
        <a:buClr>
          <a:srgbClr val="93835B"/>
        </a:buClr>
        <a:buSzPct val="90000"/>
        <a:buFont typeface="Wingdings" panose="05000000000000000000" pitchFamily="2" charset="2"/>
        <a:buChar char="§"/>
        <a:defRPr sz="1200" kern="1200">
          <a:solidFill>
            <a:schemeClr val="tx2"/>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userDrawn="1">
          <p15:clr>
            <a:srgbClr val="F26B43"/>
          </p15:clr>
        </p15:guide>
        <p15:guide id="3" orient="horz" pos="864" userDrawn="1">
          <p15:clr>
            <a:srgbClr val="F26B43"/>
          </p15:clr>
        </p15:guide>
        <p15:guide id="4" pos="8605" userDrawn="1">
          <p15:clr>
            <a:srgbClr val="F26B43"/>
          </p15:clr>
        </p15:guide>
        <p15:guide id="5" pos="8704" userDrawn="1">
          <p15:clr>
            <a:srgbClr val="F26B43"/>
          </p15:clr>
        </p15:guide>
        <p15:guide id="6" pos="99" userDrawn="1">
          <p15:clr>
            <a:srgbClr val="F26B43"/>
          </p15:clr>
        </p15:guide>
        <p15:guide id="7" userDrawn="1">
          <p15:clr>
            <a:srgbClr val="F26B43"/>
          </p15:clr>
        </p15:guide>
        <p15:guide id="8" orient="horz" pos="48" userDrawn="1">
          <p15:clr>
            <a:srgbClr val="F26B43"/>
          </p15:clr>
        </p15:guide>
        <p15:guide id="9" orient="horz" pos="4848" userDrawn="1">
          <p15:clr>
            <a:srgbClr val="F26B43"/>
          </p15:clr>
        </p15:guide>
        <p15:guide id="10" orient="horz" pos="4896" userDrawn="1">
          <p15:clr>
            <a:srgbClr val="F26B43"/>
          </p15:clr>
        </p15:guide>
        <p15:guide id="11" orient="horz" pos="816" userDrawn="1">
          <p15:clr>
            <a:srgbClr val="F26B43"/>
          </p15:clr>
        </p15:guide>
        <p15:guide id="12" orient="horz" pos="432" userDrawn="1">
          <p15:clr>
            <a:srgbClr val="A4A3A4"/>
          </p15:clr>
        </p15:guide>
        <p15:guide id="13" orient="horz" pos="4464" userDrawn="1">
          <p15:clr>
            <a:srgbClr val="A4A3A4"/>
          </p15:clr>
        </p15:guide>
        <p15:guide id="14" orient="horz" pos="1728" userDrawn="1">
          <p15:clr>
            <a:srgbClr val="F26B43"/>
          </p15:clr>
        </p15:guide>
        <p15:guide id="15" orient="horz" pos="4080" userDrawn="1">
          <p15:clr>
            <a:srgbClr val="F26B43"/>
          </p15:clr>
        </p15:guide>
        <p15:guide id="16" orient="horz" pos="1776" userDrawn="1">
          <p15:clr>
            <a:srgbClr val="F26B43"/>
          </p15:clr>
        </p15:guide>
        <p15:guide id="17" orient="horz" pos="3552" userDrawn="1">
          <p15:clr>
            <a:srgbClr val="F26B43"/>
          </p15:clr>
        </p15:guide>
        <p15:guide id="18" pos="4319" userDrawn="1">
          <p15:clr>
            <a:srgbClr val="F26B43"/>
          </p15:clr>
        </p15:guide>
        <p15:guide id="19" pos="7550" userDrawn="1">
          <p15:clr>
            <a:srgbClr val="A4A3A4"/>
          </p15:clr>
        </p15:guide>
        <p15:guide id="20" pos="4385" userDrawn="1">
          <p15:clr>
            <a:srgbClr val="F26B43"/>
          </p15:clr>
        </p15:guide>
        <p15:guide id="21" pos="6512" userDrawn="1">
          <p15:clr>
            <a:srgbClr val="F26B43"/>
          </p15:clr>
        </p15:guide>
        <p15:guide id="22" pos="6416" userDrawn="1">
          <p15:clr>
            <a:srgbClr val="F26B43"/>
          </p15:clr>
        </p15:guide>
        <p15:guide id="23" pos="2275" userDrawn="1">
          <p15:clr>
            <a:srgbClr val="F26B43"/>
          </p15:clr>
        </p15:guide>
        <p15:guide id="24" orient="horz" pos="3600" userDrawn="1">
          <p15:clr>
            <a:srgbClr val="F26B43"/>
          </p15:clr>
        </p15:guide>
        <p15:guide id="25" orient="horz" pos="2688" userDrawn="1">
          <p15:clr>
            <a:srgbClr val="F26B43"/>
          </p15:clr>
        </p15:guide>
        <p15:guide id="26" orient="horz" pos="2640" userDrawn="1">
          <p15:clr>
            <a:srgbClr val="F26B43"/>
          </p15:clr>
        </p15:guide>
        <p15:guide id="27" pos="593" userDrawn="1">
          <p15:clr>
            <a:srgbClr val="A4A3A4"/>
          </p15:clr>
        </p15:guide>
        <p15:guide id="28" pos="1714" userDrawn="1">
          <p15:clr>
            <a:srgbClr val="A4A3A4"/>
          </p15:clr>
        </p15:guide>
        <p15:guide id="29" pos="8374" userDrawn="1">
          <p15:clr>
            <a:srgbClr val="A4A3A4"/>
          </p15:clr>
        </p15:guide>
        <p15:guide id="30" pos="1154" userDrawn="1">
          <p15:clr>
            <a:srgbClr val="A4A3A4"/>
          </p15:clr>
        </p15:guide>
        <p15:guide id="31" pos="6990" userDrawn="1">
          <p15:clr>
            <a:srgbClr val="A4A3A4"/>
          </p15:clr>
        </p15:guide>
        <p15:guide id="32" pos="8111" userDrawn="1">
          <p15:clr>
            <a:srgbClr val="A4A3A4"/>
          </p15:clr>
        </p15:guide>
        <p15:guide id="33" pos="330" userDrawn="1">
          <p15:clr>
            <a:srgbClr val="A4A3A4"/>
          </p15:clr>
        </p15:guide>
        <p15:guide id="34" pos="219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5D728D9-D656-4356-B379-84E4FD4E6C2B}"/>
              </a:ext>
            </a:extLst>
          </p:cNvPr>
          <p:cNvSpPr>
            <a:spLocks noGrp="1"/>
          </p:cNvSpPr>
          <p:nvPr>
            <p:ph type="sldNum" sz="quarter" idx="12"/>
          </p:nvPr>
        </p:nvSpPr>
        <p:spPr/>
        <p:txBody>
          <a:bodyPr/>
          <a:lstStyle/>
          <a:p>
            <a:fld id="{D236D13B-EE26-42DE-B4C0-CDC4EEB81A7E}" type="slidenum">
              <a:rPr lang="en-GB" smtClean="0"/>
              <a:pPr/>
              <a:t>1</a:t>
            </a:fld>
            <a:endParaRPr lang="en-GB"/>
          </a:p>
        </p:txBody>
      </p:sp>
      <p:pic>
        <p:nvPicPr>
          <p:cNvPr id="5" name="Picture Placeholder 13" descr="A picture containing building, outdoor, sky, brick&#10;&#10;Description automatically generated">
            <a:extLst>
              <a:ext uri="{FF2B5EF4-FFF2-40B4-BE49-F238E27FC236}">
                <a16:creationId xmlns:a16="http://schemas.microsoft.com/office/drawing/2014/main" id="{D4DD89E4-7AE7-4B23-897F-09BFF6869E8F}"/>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9409" b="19409"/>
          <a:stretch/>
        </p:blipFill>
        <p:spPr/>
      </p:pic>
      <p:sp>
        <p:nvSpPr>
          <p:cNvPr id="6" name="Title 5">
            <a:extLst>
              <a:ext uri="{FF2B5EF4-FFF2-40B4-BE49-F238E27FC236}">
                <a16:creationId xmlns:a16="http://schemas.microsoft.com/office/drawing/2014/main" id="{6352DE2A-926A-4023-A97B-72C517E9B8E8}"/>
              </a:ext>
            </a:extLst>
          </p:cNvPr>
          <p:cNvSpPr>
            <a:spLocks noGrp="1"/>
          </p:cNvSpPr>
          <p:nvPr>
            <p:ph type="ctrTitle"/>
          </p:nvPr>
        </p:nvSpPr>
        <p:spPr/>
        <p:txBody>
          <a:bodyPr/>
          <a:lstStyle/>
          <a:p>
            <a:r>
              <a:rPr lang="en-US" dirty="0"/>
              <a:t>Quantitative tightening impact on cap rates</a:t>
            </a:r>
          </a:p>
        </p:txBody>
      </p:sp>
      <p:sp>
        <p:nvSpPr>
          <p:cNvPr id="7" name="Subtitle 6">
            <a:extLst>
              <a:ext uri="{FF2B5EF4-FFF2-40B4-BE49-F238E27FC236}">
                <a16:creationId xmlns:a16="http://schemas.microsoft.com/office/drawing/2014/main" id="{66A5C1D4-C7F0-4E37-A8C8-3B194EE4F812}"/>
              </a:ext>
            </a:extLst>
          </p:cNvPr>
          <p:cNvSpPr>
            <a:spLocks noGrp="1"/>
          </p:cNvSpPr>
          <p:nvPr>
            <p:ph type="subTitle" idx="1"/>
          </p:nvPr>
        </p:nvSpPr>
        <p:spPr/>
        <p:txBody>
          <a:bodyPr/>
          <a:lstStyle/>
          <a:p>
            <a:r>
              <a:rPr lang="en-US"/>
              <a:t>Mark Roberts</a:t>
            </a:r>
          </a:p>
        </p:txBody>
      </p:sp>
    </p:spTree>
    <p:extLst>
      <p:ext uri="{BB962C8B-B14F-4D97-AF65-F5344CB8AC3E}">
        <p14:creationId xmlns:p14="http://schemas.microsoft.com/office/powerpoint/2010/main" val="35953475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5A22E33C-26F9-189D-328C-BB70561EAAB9}"/>
              </a:ext>
            </a:extLst>
          </p:cNvPr>
          <p:cNvGraphicFramePr>
            <a:graphicFrameLocks noGrp="1"/>
          </p:cNvGraphicFramePr>
          <p:nvPr>
            <p:ph idx="1"/>
            <p:extLst>
              <p:ext uri="{D42A27DB-BD31-4B8C-83A1-F6EECF244321}">
                <p14:modId xmlns:p14="http://schemas.microsoft.com/office/powerpoint/2010/main" val="2884296943"/>
              </p:ext>
            </p:extLst>
          </p:nvPr>
        </p:nvGraphicFramePr>
        <p:xfrm>
          <a:off x="949325" y="1089025"/>
          <a:ext cx="11918950" cy="5767388"/>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a:extLst>
              <a:ext uri="{FF2B5EF4-FFF2-40B4-BE49-F238E27FC236}">
                <a16:creationId xmlns:a16="http://schemas.microsoft.com/office/drawing/2014/main" id="{6C6103BF-EB38-4FA5-6463-AD98E8F327AE}"/>
              </a:ext>
            </a:extLst>
          </p:cNvPr>
          <p:cNvSpPr>
            <a:spLocks noGrp="1"/>
          </p:cNvSpPr>
          <p:nvPr>
            <p:ph type="title"/>
          </p:nvPr>
        </p:nvSpPr>
        <p:spPr/>
        <p:txBody>
          <a:bodyPr>
            <a:normAutofit fontScale="90000"/>
          </a:bodyPr>
          <a:lstStyle/>
          <a:p>
            <a:r>
              <a:rPr lang="en-US" dirty="0"/>
              <a:t>Exhibit 1</a:t>
            </a:r>
          </a:p>
        </p:txBody>
      </p:sp>
      <p:sp>
        <p:nvSpPr>
          <p:cNvPr id="5" name="TextBox 4">
            <a:extLst>
              <a:ext uri="{FF2B5EF4-FFF2-40B4-BE49-F238E27FC236}">
                <a16:creationId xmlns:a16="http://schemas.microsoft.com/office/drawing/2014/main" id="{EC9A577D-4F49-E34A-63C7-4B634C28B888}"/>
              </a:ext>
            </a:extLst>
          </p:cNvPr>
          <p:cNvSpPr txBox="1"/>
          <p:nvPr/>
        </p:nvSpPr>
        <p:spPr>
          <a:xfrm>
            <a:off x="525147" y="7119459"/>
            <a:ext cx="12038458" cy="246221"/>
          </a:xfrm>
          <a:prstGeom prst="rect">
            <a:avLst/>
          </a:prstGeom>
          <a:noFill/>
        </p:spPr>
        <p:txBody>
          <a:bodyPr wrap="square">
            <a:spAutoFit/>
          </a:bodyPr>
          <a:lstStyle/>
          <a:p>
            <a:pPr marL="0" indent="0">
              <a:buNone/>
            </a:pPr>
            <a:r>
              <a:rPr lang="en-US" sz="1000" dirty="0"/>
              <a:t>Source: Bureau of Labor Statistics for the Consumer Price Index (“CPI”) for All Urban Consumers, calculations of forward inflation by Crow Holdings Capital.</a:t>
            </a:r>
          </a:p>
        </p:txBody>
      </p:sp>
    </p:spTree>
    <p:extLst>
      <p:ext uri="{BB962C8B-B14F-4D97-AF65-F5344CB8AC3E}">
        <p14:creationId xmlns:p14="http://schemas.microsoft.com/office/powerpoint/2010/main" val="248663121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98292332-4D54-9AB4-4418-E784AB57A570}"/>
              </a:ext>
            </a:extLst>
          </p:cNvPr>
          <p:cNvGraphicFramePr>
            <a:graphicFrameLocks noGrp="1"/>
          </p:cNvGraphicFramePr>
          <p:nvPr>
            <p:ph idx="1"/>
            <p:extLst>
              <p:ext uri="{D42A27DB-BD31-4B8C-83A1-F6EECF244321}">
                <p14:modId xmlns:p14="http://schemas.microsoft.com/office/powerpoint/2010/main" val="3377974938"/>
              </p:ext>
            </p:extLst>
          </p:nvPr>
        </p:nvGraphicFramePr>
        <p:xfrm>
          <a:off x="949325" y="1089025"/>
          <a:ext cx="11918950" cy="5767388"/>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a:extLst>
              <a:ext uri="{FF2B5EF4-FFF2-40B4-BE49-F238E27FC236}">
                <a16:creationId xmlns:a16="http://schemas.microsoft.com/office/drawing/2014/main" id="{D1AF39E0-93E4-C60F-1E4A-5B3352E3D6F3}"/>
              </a:ext>
            </a:extLst>
          </p:cNvPr>
          <p:cNvSpPr>
            <a:spLocks noGrp="1"/>
          </p:cNvSpPr>
          <p:nvPr>
            <p:ph type="title"/>
          </p:nvPr>
        </p:nvSpPr>
        <p:spPr/>
        <p:txBody>
          <a:bodyPr>
            <a:normAutofit fontScale="90000"/>
          </a:bodyPr>
          <a:lstStyle/>
          <a:p>
            <a:r>
              <a:rPr lang="en-US" dirty="0"/>
              <a:t>Exhibit 2</a:t>
            </a:r>
          </a:p>
        </p:txBody>
      </p:sp>
      <p:sp>
        <p:nvSpPr>
          <p:cNvPr id="4" name="TextBox 3">
            <a:extLst>
              <a:ext uri="{FF2B5EF4-FFF2-40B4-BE49-F238E27FC236}">
                <a16:creationId xmlns:a16="http://schemas.microsoft.com/office/drawing/2014/main" id="{AEA8F682-DA1D-27D3-76D6-DBBBEEAEED06}"/>
              </a:ext>
            </a:extLst>
          </p:cNvPr>
          <p:cNvSpPr txBox="1"/>
          <p:nvPr/>
        </p:nvSpPr>
        <p:spPr>
          <a:xfrm>
            <a:off x="525147" y="7119459"/>
            <a:ext cx="12038458" cy="246221"/>
          </a:xfrm>
          <a:prstGeom prst="rect">
            <a:avLst/>
          </a:prstGeom>
          <a:noFill/>
        </p:spPr>
        <p:txBody>
          <a:bodyPr wrap="square">
            <a:spAutoFit/>
          </a:bodyPr>
          <a:lstStyle/>
          <a:p>
            <a:pPr marL="0" indent="0">
              <a:buNone/>
            </a:pPr>
            <a:r>
              <a:rPr lang="en-US" sz="1000" dirty="0"/>
              <a:t>Source: NCREIF Trends Report 1Q2022 for the NPI cap rate. St. Louis Federal Reserve for the 10-year Treasury yield. Calculations of the cap rate spread by Crow Holdings Capital.</a:t>
            </a:r>
          </a:p>
        </p:txBody>
      </p:sp>
    </p:spTree>
    <p:extLst>
      <p:ext uri="{BB962C8B-B14F-4D97-AF65-F5344CB8AC3E}">
        <p14:creationId xmlns:p14="http://schemas.microsoft.com/office/powerpoint/2010/main" val="41767661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463E4DF6-9A5A-04EC-C7B7-1E05D46E4567}"/>
              </a:ext>
            </a:extLst>
          </p:cNvPr>
          <p:cNvGraphicFramePr>
            <a:graphicFrameLocks noGrp="1"/>
          </p:cNvGraphicFramePr>
          <p:nvPr>
            <p:ph idx="1"/>
            <p:extLst>
              <p:ext uri="{D42A27DB-BD31-4B8C-83A1-F6EECF244321}">
                <p14:modId xmlns:p14="http://schemas.microsoft.com/office/powerpoint/2010/main" val="1666667804"/>
              </p:ext>
            </p:extLst>
          </p:nvPr>
        </p:nvGraphicFramePr>
        <p:xfrm>
          <a:off x="949325" y="1089025"/>
          <a:ext cx="11918950" cy="5767388"/>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a:extLst>
              <a:ext uri="{FF2B5EF4-FFF2-40B4-BE49-F238E27FC236}">
                <a16:creationId xmlns:a16="http://schemas.microsoft.com/office/drawing/2014/main" id="{1A261201-701A-20D8-5609-199E577A0841}"/>
              </a:ext>
            </a:extLst>
          </p:cNvPr>
          <p:cNvSpPr>
            <a:spLocks noGrp="1"/>
          </p:cNvSpPr>
          <p:nvPr>
            <p:ph type="title"/>
          </p:nvPr>
        </p:nvSpPr>
        <p:spPr/>
        <p:txBody>
          <a:bodyPr>
            <a:normAutofit fontScale="90000"/>
          </a:bodyPr>
          <a:lstStyle/>
          <a:p>
            <a:r>
              <a:rPr lang="en-US" dirty="0"/>
              <a:t>Exhibit 3</a:t>
            </a:r>
          </a:p>
        </p:txBody>
      </p:sp>
      <p:sp>
        <p:nvSpPr>
          <p:cNvPr id="4" name="TextBox 3">
            <a:extLst>
              <a:ext uri="{FF2B5EF4-FFF2-40B4-BE49-F238E27FC236}">
                <a16:creationId xmlns:a16="http://schemas.microsoft.com/office/drawing/2014/main" id="{E4AA4D31-22B3-DCCD-95F6-5DE802C75C91}"/>
              </a:ext>
            </a:extLst>
          </p:cNvPr>
          <p:cNvSpPr txBox="1"/>
          <p:nvPr/>
        </p:nvSpPr>
        <p:spPr>
          <a:xfrm>
            <a:off x="525147" y="7119459"/>
            <a:ext cx="12038458" cy="246221"/>
          </a:xfrm>
          <a:prstGeom prst="rect">
            <a:avLst/>
          </a:prstGeom>
          <a:noFill/>
        </p:spPr>
        <p:txBody>
          <a:bodyPr wrap="square">
            <a:spAutoFit/>
          </a:bodyPr>
          <a:lstStyle/>
          <a:p>
            <a:pPr marL="0" indent="0">
              <a:buNone/>
            </a:pPr>
            <a:r>
              <a:rPr lang="en-US" sz="1000" dirty="0"/>
              <a:t>Source: NCREIF Trends Report 1Q2022 for the NPI Net Operating Growth 4 quarter moving average. Bureau of Labor Statistics for the CPI ex-Food and Energy. Calculations of the cap rate spread by Crow Holdings Capital.</a:t>
            </a:r>
          </a:p>
        </p:txBody>
      </p:sp>
    </p:spTree>
    <p:extLst>
      <p:ext uri="{BB962C8B-B14F-4D97-AF65-F5344CB8AC3E}">
        <p14:creationId xmlns:p14="http://schemas.microsoft.com/office/powerpoint/2010/main" val="51734178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87110A82-2267-2A17-7C36-2DB6AE933484}"/>
              </a:ext>
            </a:extLst>
          </p:cNvPr>
          <p:cNvGraphicFramePr>
            <a:graphicFrameLocks noGrp="1"/>
          </p:cNvGraphicFramePr>
          <p:nvPr>
            <p:ph idx="1"/>
            <p:extLst>
              <p:ext uri="{D42A27DB-BD31-4B8C-83A1-F6EECF244321}">
                <p14:modId xmlns:p14="http://schemas.microsoft.com/office/powerpoint/2010/main" val="134042777"/>
              </p:ext>
            </p:extLst>
          </p:nvPr>
        </p:nvGraphicFramePr>
        <p:xfrm>
          <a:off x="949325" y="1089025"/>
          <a:ext cx="11918950" cy="5767388"/>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a:extLst>
              <a:ext uri="{FF2B5EF4-FFF2-40B4-BE49-F238E27FC236}">
                <a16:creationId xmlns:a16="http://schemas.microsoft.com/office/drawing/2014/main" id="{0B0E32D7-A072-69A3-3C5A-EF47DC1D1E67}"/>
              </a:ext>
            </a:extLst>
          </p:cNvPr>
          <p:cNvSpPr>
            <a:spLocks noGrp="1"/>
          </p:cNvSpPr>
          <p:nvPr>
            <p:ph type="title"/>
          </p:nvPr>
        </p:nvSpPr>
        <p:spPr/>
        <p:txBody>
          <a:bodyPr>
            <a:normAutofit fontScale="90000"/>
          </a:bodyPr>
          <a:lstStyle/>
          <a:p>
            <a:r>
              <a:rPr lang="en-US" dirty="0"/>
              <a:t>Exhibit 4</a:t>
            </a:r>
            <a:endParaRPr lang="en-US" dirty="0">
              <a:solidFill>
                <a:srgbClr val="FFFF00"/>
              </a:solidFill>
            </a:endParaRPr>
          </a:p>
        </p:txBody>
      </p:sp>
      <p:sp>
        <p:nvSpPr>
          <p:cNvPr id="4" name="TextBox 1">
            <a:extLst>
              <a:ext uri="{FF2B5EF4-FFF2-40B4-BE49-F238E27FC236}">
                <a16:creationId xmlns:a16="http://schemas.microsoft.com/office/drawing/2014/main" id="{338FCACA-245A-416C-9491-15A3B20F9FA9}"/>
              </a:ext>
            </a:extLst>
          </p:cNvPr>
          <p:cNvSpPr txBox="1"/>
          <p:nvPr/>
        </p:nvSpPr>
        <p:spPr>
          <a:xfrm>
            <a:off x="3067809" y="5364298"/>
            <a:ext cx="4839223" cy="276999"/>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a:buClr>
                <a:schemeClr val="accent3"/>
              </a:buClr>
              <a:buNone/>
            </a:pPr>
            <a:r>
              <a:rPr lang="en-US" sz="1800" dirty="0">
                <a:solidFill>
                  <a:schemeClr val="tx1"/>
                </a:solidFill>
              </a:rPr>
              <a:t>Inflation was high and cap rate spreads were negative</a:t>
            </a:r>
          </a:p>
        </p:txBody>
      </p:sp>
      <p:cxnSp>
        <p:nvCxnSpPr>
          <p:cNvPr id="5" name="Straight Arrow Connector 4">
            <a:extLst>
              <a:ext uri="{FF2B5EF4-FFF2-40B4-BE49-F238E27FC236}">
                <a16:creationId xmlns:a16="http://schemas.microsoft.com/office/drawing/2014/main" id="{87ABA3D1-7DAA-B4F8-E850-E81C3C41C92E}"/>
              </a:ext>
            </a:extLst>
          </p:cNvPr>
          <p:cNvCxnSpPr>
            <a:cxnSpLocks/>
          </p:cNvCxnSpPr>
          <p:nvPr/>
        </p:nvCxnSpPr>
        <p:spPr>
          <a:xfrm flipV="1">
            <a:off x="7757459" y="4505552"/>
            <a:ext cx="409756" cy="997245"/>
          </a:xfrm>
          <a:prstGeom prst="straightConnector1">
            <a:avLst/>
          </a:prstGeom>
          <a:ln w="6350"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sp>
        <p:nvSpPr>
          <p:cNvPr id="7" name="TextBox 1">
            <a:extLst>
              <a:ext uri="{FF2B5EF4-FFF2-40B4-BE49-F238E27FC236}">
                <a16:creationId xmlns:a16="http://schemas.microsoft.com/office/drawing/2014/main" id="{726B21E7-41C0-EF48-BE8B-5BB2FDC69850}"/>
              </a:ext>
            </a:extLst>
          </p:cNvPr>
          <p:cNvSpPr txBox="1"/>
          <p:nvPr/>
        </p:nvSpPr>
        <p:spPr>
          <a:xfrm>
            <a:off x="4926289" y="1992604"/>
            <a:ext cx="5183482" cy="276999"/>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a:buClr>
                <a:schemeClr val="accent3"/>
              </a:buClr>
              <a:buNone/>
            </a:pPr>
            <a:r>
              <a:rPr lang="en-US" sz="1800" dirty="0">
                <a:solidFill>
                  <a:schemeClr val="tx1"/>
                </a:solidFill>
              </a:rPr>
              <a:t>Inflation was lower and cap rate spreads were positive</a:t>
            </a:r>
          </a:p>
        </p:txBody>
      </p:sp>
      <p:cxnSp>
        <p:nvCxnSpPr>
          <p:cNvPr id="8" name="Straight Arrow Connector 7">
            <a:extLst>
              <a:ext uri="{FF2B5EF4-FFF2-40B4-BE49-F238E27FC236}">
                <a16:creationId xmlns:a16="http://schemas.microsoft.com/office/drawing/2014/main" id="{6722E076-CFEB-59BD-3915-D279A1D2D68E}"/>
              </a:ext>
            </a:extLst>
          </p:cNvPr>
          <p:cNvCxnSpPr>
            <a:cxnSpLocks/>
          </p:cNvCxnSpPr>
          <p:nvPr/>
        </p:nvCxnSpPr>
        <p:spPr>
          <a:xfrm flipH="1">
            <a:off x="4243294" y="2109755"/>
            <a:ext cx="669518" cy="1111563"/>
          </a:xfrm>
          <a:prstGeom prst="straightConnector1">
            <a:avLst/>
          </a:prstGeom>
          <a:ln w="6350"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71023A0-07F7-D6B8-7918-89BAD13E0609}"/>
              </a:ext>
            </a:extLst>
          </p:cNvPr>
          <p:cNvSpPr txBox="1"/>
          <p:nvPr/>
        </p:nvSpPr>
        <p:spPr>
          <a:xfrm>
            <a:off x="525147" y="7119459"/>
            <a:ext cx="12038458" cy="400110"/>
          </a:xfrm>
          <a:prstGeom prst="rect">
            <a:avLst/>
          </a:prstGeom>
          <a:noFill/>
        </p:spPr>
        <p:txBody>
          <a:bodyPr wrap="square">
            <a:spAutoFit/>
          </a:bodyPr>
          <a:lstStyle/>
          <a:p>
            <a:pPr marL="0" indent="0">
              <a:buNone/>
            </a:pPr>
            <a:r>
              <a:rPr lang="en-US" sz="1000" dirty="0"/>
              <a:t>Source: NCREIF Trends Report 1Q2022 for the NPI Equal-Weight Cap Rate. The St. Louis Federal Reserve for the 10-year Treasury yield and the Bureau of Labor Statistics for the CPI ex-Food and Energy for inflation. Calculations by Crow Holdings Capital. The “R-2” reflects the regression “line of best fits” and indicates high confidence in the inverse relationship between cap rate spreads and inflation.</a:t>
            </a:r>
          </a:p>
        </p:txBody>
      </p:sp>
    </p:spTree>
    <p:extLst>
      <p:ext uri="{BB962C8B-B14F-4D97-AF65-F5344CB8AC3E}">
        <p14:creationId xmlns:p14="http://schemas.microsoft.com/office/powerpoint/2010/main" val="198483109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04799A2E-9227-434B-AAEB-714B0DD697DE}"/>
              </a:ext>
            </a:extLst>
          </p:cNvPr>
          <p:cNvGraphicFramePr>
            <a:graphicFrameLocks noGrp="1"/>
          </p:cNvGraphicFramePr>
          <p:nvPr>
            <p:ph idx="1"/>
            <p:extLst>
              <p:ext uri="{D42A27DB-BD31-4B8C-83A1-F6EECF244321}">
                <p14:modId xmlns:p14="http://schemas.microsoft.com/office/powerpoint/2010/main" val="2201103279"/>
              </p:ext>
            </p:extLst>
          </p:nvPr>
        </p:nvGraphicFramePr>
        <p:xfrm>
          <a:off x="951761" y="1088497"/>
          <a:ext cx="11743161" cy="5768128"/>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a:extLst>
              <a:ext uri="{FF2B5EF4-FFF2-40B4-BE49-F238E27FC236}">
                <a16:creationId xmlns:a16="http://schemas.microsoft.com/office/drawing/2014/main" id="{7CC15144-64DA-48A8-9098-37F47AC6DD10}"/>
              </a:ext>
            </a:extLst>
          </p:cNvPr>
          <p:cNvSpPr>
            <a:spLocks noGrp="1"/>
          </p:cNvSpPr>
          <p:nvPr>
            <p:ph type="title"/>
          </p:nvPr>
        </p:nvSpPr>
        <p:spPr/>
        <p:txBody>
          <a:bodyPr>
            <a:normAutofit fontScale="90000"/>
          </a:bodyPr>
          <a:lstStyle/>
          <a:p>
            <a:r>
              <a:rPr lang="en-US" dirty="0"/>
              <a:t>Exhibit 5</a:t>
            </a:r>
            <a:endParaRPr lang="en-US" dirty="0">
              <a:solidFill>
                <a:srgbClr val="FFFF00"/>
              </a:solidFill>
            </a:endParaRPr>
          </a:p>
        </p:txBody>
      </p:sp>
      <p:sp>
        <p:nvSpPr>
          <p:cNvPr id="4" name="TextBox 3">
            <a:extLst>
              <a:ext uri="{FF2B5EF4-FFF2-40B4-BE49-F238E27FC236}">
                <a16:creationId xmlns:a16="http://schemas.microsoft.com/office/drawing/2014/main" id="{97AAA871-D5BF-410A-BD4C-BAD5CD34643C}"/>
              </a:ext>
            </a:extLst>
          </p:cNvPr>
          <p:cNvSpPr txBox="1"/>
          <p:nvPr/>
        </p:nvSpPr>
        <p:spPr>
          <a:xfrm>
            <a:off x="406872" y="7122620"/>
            <a:ext cx="11890201" cy="400110"/>
          </a:xfrm>
          <a:prstGeom prst="rect">
            <a:avLst/>
          </a:prstGeom>
          <a:noFill/>
        </p:spPr>
        <p:txBody>
          <a:bodyPr wrap="square">
            <a:spAutoFit/>
          </a:bodyPr>
          <a:lstStyle/>
          <a:p>
            <a:pPr marL="0" indent="0">
              <a:buNone/>
            </a:pPr>
            <a:r>
              <a:rPr lang="en-US" sz="1000" dirty="0"/>
              <a:t>Source: St. Louis Federal Reserve FRED Database, Federal Funds Rate and 10-year Treasury yield as of March 30, 2022. Cap Rates reflect the 4-quarter moving average of the NCREIF Equal-Weight Current Value Cap Rates from the NCREIF Trends Report, March 2022. Calculations by Crow Holdings Capital. Data is shown on a quarterly basis as NCREIF produces its report once a quarter.</a:t>
            </a:r>
            <a:endParaRPr lang="en-US" sz="907" dirty="0"/>
          </a:p>
        </p:txBody>
      </p:sp>
    </p:spTree>
    <p:extLst>
      <p:ext uri="{BB962C8B-B14F-4D97-AF65-F5344CB8AC3E}">
        <p14:creationId xmlns:p14="http://schemas.microsoft.com/office/powerpoint/2010/main" val="4253901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57EE83DB-5F0B-40CF-AEF4-2649E91E8DD5}"/>
              </a:ext>
            </a:extLst>
          </p:cNvPr>
          <p:cNvGraphicFramePr>
            <a:graphicFrameLocks noGrp="1"/>
          </p:cNvGraphicFramePr>
          <p:nvPr>
            <p:ph idx="1"/>
            <p:extLst>
              <p:ext uri="{D42A27DB-BD31-4B8C-83A1-F6EECF244321}">
                <p14:modId xmlns:p14="http://schemas.microsoft.com/office/powerpoint/2010/main" val="1091904281"/>
              </p:ext>
            </p:extLst>
          </p:nvPr>
        </p:nvGraphicFramePr>
        <p:xfrm>
          <a:off x="951760" y="1088497"/>
          <a:ext cx="11914082" cy="5768128"/>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a:extLst>
              <a:ext uri="{FF2B5EF4-FFF2-40B4-BE49-F238E27FC236}">
                <a16:creationId xmlns:a16="http://schemas.microsoft.com/office/drawing/2014/main" id="{8A075C60-3D3D-4267-9272-1603DDB1A410}"/>
              </a:ext>
            </a:extLst>
          </p:cNvPr>
          <p:cNvSpPr>
            <a:spLocks noGrp="1"/>
          </p:cNvSpPr>
          <p:nvPr>
            <p:ph type="title"/>
          </p:nvPr>
        </p:nvSpPr>
        <p:spPr/>
        <p:txBody>
          <a:bodyPr>
            <a:normAutofit fontScale="90000"/>
          </a:bodyPr>
          <a:lstStyle/>
          <a:p>
            <a:br>
              <a:rPr lang="en-US" dirty="0"/>
            </a:br>
            <a:r>
              <a:rPr lang="en-US" dirty="0"/>
              <a:t>Exhibit 6 – March 2022 with June 2022 update</a:t>
            </a:r>
            <a:br>
              <a:rPr lang="en-US" dirty="0"/>
            </a:br>
            <a:endParaRPr lang="en-US" dirty="0"/>
          </a:p>
        </p:txBody>
      </p:sp>
      <p:sp>
        <p:nvSpPr>
          <p:cNvPr id="7" name="TextBox 6">
            <a:extLst>
              <a:ext uri="{FF2B5EF4-FFF2-40B4-BE49-F238E27FC236}">
                <a16:creationId xmlns:a16="http://schemas.microsoft.com/office/drawing/2014/main" id="{7C02B89A-74C1-4FB2-938B-080B90CEC94F}"/>
              </a:ext>
            </a:extLst>
          </p:cNvPr>
          <p:cNvSpPr txBox="1"/>
          <p:nvPr/>
        </p:nvSpPr>
        <p:spPr>
          <a:xfrm>
            <a:off x="425922" y="7069274"/>
            <a:ext cx="11890201" cy="371512"/>
          </a:xfrm>
          <a:prstGeom prst="rect">
            <a:avLst/>
          </a:prstGeom>
          <a:noFill/>
        </p:spPr>
        <p:txBody>
          <a:bodyPr wrap="square">
            <a:spAutoFit/>
          </a:bodyPr>
          <a:lstStyle/>
          <a:p>
            <a:pPr marL="0" indent="0">
              <a:buNone/>
            </a:pPr>
            <a:r>
              <a:rPr lang="en-US" sz="907" dirty="0"/>
              <a:t>Source: FOMC Meeting Minutes as of June 15, 2022. Estimate of the 10-year Treasury Yield  reflects the median spread between the 10-year Treasury yield and the Fed funds rate which occurred at the peak of the rate increase cycles in 1983, 1988, 1994, 1999, 2004, 2015. The median spread between the 10-year yield and the Fed Funds rate was -0.06% and ranged from -0.72% (1999 rate cycle) and 1.15% (1983 rate cycle). For the longer-run estimate of the 10-year Treasury yield, 1.15% was used.</a:t>
            </a:r>
          </a:p>
        </p:txBody>
      </p:sp>
    </p:spTree>
    <p:extLst>
      <p:ext uri="{BB962C8B-B14F-4D97-AF65-F5344CB8AC3E}">
        <p14:creationId xmlns:p14="http://schemas.microsoft.com/office/powerpoint/2010/main" val="284384066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8EF6A638-5363-9CC4-F17D-C8D19C532637}"/>
              </a:ext>
            </a:extLst>
          </p:cNvPr>
          <p:cNvGraphicFramePr>
            <a:graphicFrameLocks noGrp="1"/>
          </p:cNvGraphicFramePr>
          <p:nvPr>
            <p:ph idx="1"/>
            <p:extLst>
              <p:ext uri="{D42A27DB-BD31-4B8C-83A1-F6EECF244321}">
                <p14:modId xmlns:p14="http://schemas.microsoft.com/office/powerpoint/2010/main" val="1551465712"/>
              </p:ext>
            </p:extLst>
          </p:nvPr>
        </p:nvGraphicFramePr>
        <p:xfrm>
          <a:off x="1735298" y="2009648"/>
          <a:ext cx="9932455" cy="2407285"/>
        </p:xfrm>
        <a:graphic>
          <a:graphicData uri="http://schemas.openxmlformats.org/drawingml/2006/table">
            <a:tbl>
              <a:tblPr firstRow="1" bandRow="1">
                <a:tableStyleId>{5C22544A-7EE6-4342-B048-85BDC9FD1C3A}</a:tableStyleId>
              </a:tblPr>
              <a:tblGrid>
                <a:gridCol w="1986491">
                  <a:extLst>
                    <a:ext uri="{9D8B030D-6E8A-4147-A177-3AD203B41FA5}">
                      <a16:colId xmlns:a16="http://schemas.microsoft.com/office/drawing/2014/main" val="1393106732"/>
                    </a:ext>
                  </a:extLst>
                </a:gridCol>
                <a:gridCol w="1986491">
                  <a:extLst>
                    <a:ext uri="{9D8B030D-6E8A-4147-A177-3AD203B41FA5}">
                      <a16:colId xmlns:a16="http://schemas.microsoft.com/office/drawing/2014/main" val="3286774064"/>
                    </a:ext>
                  </a:extLst>
                </a:gridCol>
                <a:gridCol w="1986491">
                  <a:extLst>
                    <a:ext uri="{9D8B030D-6E8A-4147-A177-3AD203B41FA5}">
                      <a16:colId xmlns:a16="http://schemas.microsoft.com/office/drawing/2014/main" val="1575514811"/>
                    </a:ext>
                  </a:extLst>
                </a:gridCol>
                <a:gridCol w="1986491">
                  <a:extLst>
                    <a:ext uri="{9D8B030D-6E8A-4147-A177-3AD203B41FA5}">
                      <a16:colId xmlns:a16="http://schemas.microsoft.com/office/drawing/2014/main" val="2382748670"/>
                    </a:ext>
                  </a:extLst>
                </a:gridCol>
                <a:gridCol w="1986491">
                  <a:extLst>
                    <a:ext uri="{9D8B030D-6E8A-4147-A177-3AD203B41FA5}">
                      <a16:colId xmlns:a16="http://schemas.microsoft.com/office/drawing/2014/main" val="242381067"/>
                    </a:ext>
                  </a:extLst>
                </a:gridCol>
              </a:tblGrid>
              <a:tr h="370840">
                <a:tc>
                  <a:txBody>
                    <a:bodyPr/>
                    <a:lstStyle/>
                    <a:p>
                      <a:endParaRPr lang="en-US" dirty="0"/>
                    </a:p>
                  </a:txBody>
                  <a:tcPr/>
                </a:tc>
                <a:tc>
                  <a:txBody>
                    <a:bodyPr/>
                    <a:lstStyle/>
                    <a:p>
                      <a:pPr algn="ctr" fontAlgn="b"/>
                      <a:r>
                        <a:rPr lang="en-US" sz="2000" b="1" i="0" u="none" strike="noStrike" dirty="0">
                          <a:solidFill>
                            <a:schemeClr val="bg1"/>
                          </a:solidFill>
                          <a:effectLst/>
                          <a:latin typeface="Adobe Garamond Pro" panose="02020502060506020403"/>
                        </a:rPr>
                        <a:t>2% Inflation - </a:t>
                      </a:r>
                    </a:p>
                    <a:p>
                      <a:pPr algn="ctr" fontAlgn="b"/>
                      <a:r>
                        <a:rPr lang="en-US" sz="2000" b="1" i="0" u="none" strike="noStrike" dirty="0">
                          <a:solidFill>
                            <a:schemeClr val="bg1"/>
                          </a:solidFill>
                          <a:effectLst/>
                          <a:latin typeface="Adobe Garamond Pro" panose="02020502060506020403"/>
                        </a:rPr>
                        <a:t>Fed’s Target</a:t>
                      </a:r>
                    </a:p>
                  </a:txBody>
                  <a:tcPr marL="9525" marR="9525" marT="9525" marB="0" anchor="b"/>
                </a:tc>
                <a:tc>
                  <a:txBody>
                    <a:bodyPr/>
                    <a:lstStyle/>
                    <a:p>
                      <a:pPr algn="ctr" fontAlgn="b"/>
                      <a:r>
                        <a:rPr lang="en-US" sz="2000" b="1" i="0" u="none" strike="noStrike" dirty="0">
                          <a:solidFill>
                            <a:schemeClr val="bg1"/>
                          </a:solidFill>
                          <a:effectLst/>
                          <a:latin typeface="Adobe Garamond Pro" panose="02020502060506020403"/>
                        </a:rPr>
                        <a:t>2.75% Breakeven Inflation From the Bond Market</a:t>
                      </a:r>
                    </a:p>
                  </a:txBody>
                  <a:tcPr marL="9525" marR="9525" marT="9525" marB="0" anchor="b"/>
                </a:tc>
                <a:tc>
                  <a:txBody>
                    <a:bodyPr/>
                    <a:lstStyle/>
                    <a:p>
                      <a:pPr algn="ctr" fontAlgn="b"/>
                      <a:r>
                        <a:rPr lang="en-US" sz="2000" b="1" i="0" u="none" strike="noStrike" dirty="0">
                          <a:solidFill>
                            <a:schemeClr val="bg1"/>
                          </a:solidFill>
                          <a:effectLst/>
                          <a:latin typeface="Adobe Garamond Pro" panose="02020502060506020403"/>
                        </a:rPr>
                        <a:t>3% Breakeven Inflation From the Bond Market</a:t>
                      </a:r>
                    </a:p>
                  </a:txBody>
                  <a:tcPr marL="9525" marR="9525" marT="9525" marB="0" anchor="b"/>
                </a:tc>
                <a:tc>
                  <a:txBody>
                    <a:bodyPr/>
                    <a:lstStyle/>
                    <a:p>
                      <a:pPr algn="ctr" fontAlgn="b"/>
                      <a:r>
                        <a:rPr lang="en-US" sz="2000" b="1" i="0" u="none" strike="noStrike" dirty="0">
                          <a:solidFill>
                            <a:schemeClr val="bg1"/>
                          </a:solidFill>
                          <a:effectLst/>
                          <a:latin typeface="Adobe Garamond Pro" panose="02020502060506020403"/>
                        </a:rPr>
                        <a:t>4% Inflation</a:t>
                      </a:r>
                    </a:p>
                    <a:p>
                      <a:pPr algn="ctr" fontAlgn="b"/>
                      <a:r>
                        <a:rPr lang="en-US" sz="2000" b="1" i="0" u="none" strike="noStrike" dirty="0">
                          <a:solidFill>
                            <a:schemeClr val="bg1"/>
                          </a:solidFill>
                          <a:effectLst/>
                          <a:latin typeface="Adobe Garamond Pro" panose="02020502060506020403"/>
                        </a:rPr>
                        <a:t>Regime?</a:t>
                      </a:r>
                    </a:p>
                  </a:txBody>
                  <a:tcPr marL="9525" marR="9525" marT="9525" marB="0" anchor="b"/>
                </a:tc>
                <a:extLst>
                  <a:ext uri="{0D108BD9-81ED-4DB2-BD59-A6C34878D82A}">
                    <a16:rowId xmlns:a16="http://schemas.microsoft.com/office/drawing/2014/main" val="1673339688"/>
                  </a:ext>
                </a:extLst>
              </a:tr>
              <a:tr h="370840">
                <a:tc>
                  <a:txBody>
                    <a:bodyPr/>
                    <a:lstStyle/>
                    <a:p>
                      <a:pPr algn="ctr" fontAlgn="b"/>
                      <a:r>
                        <a:rPr lang="en-US" sz="1800" b="0" i="0" u="none" strike="noStrike" dirty="0">
                          <a:solidFill>
                            <a:srgbClr val="000000"/>
                          </a:solidFill>
                          <a:effectLst/>
                          <a:latin typeface="Adobe Garamond Pro" panose="02020502060506020403"/>
                        </a:rPr>
                        <a:t>2022</a:t>
                      </a:r>
                    </a:p>
                  </a:txBody>
                  <a:tcPr marL="9525" marR="9525" marT="9525" marB="0" anchor="b"/>
                </a:tc>
                <a:tc>
                  <a:txBody>
                    <a:bodyPr/>
                    <a:lstStyle/>
                    <a:p>
                      <a:pPr algn="ctr" fontAlgn="b"/>
                      <a:r>
                        <a:rPr lang="en-US" sz="1800" b="0" i="0" u="none" strike="noStrike" dirty="0">
                          <a:solidFill>
                            <a:srgbClr val="000000"/>
                          </a:solidFill>
                          <a:effectLst/>
                          <a:latin typeface="+mn-lt"/>
                        </a:rPr>
                        <a:t>5.8</a:t>
                      </a:r>
                    </a:p>
                  </a:txBody>
                  <a:tcPr marL="0" marR="0" marT="0" marB="0" anchor="b"/>
                </a:tc>
                <a:tc>
                  <a:txBody>
                    <a:bodyPr/>
                    <a:lstStyle/>
                    <a:p>
                      <a:pPr algn="ctr" fontAlgn="b"/>
                      <a:r>
                        <a:rPr lang="en-US" sz="1800" b="0" i="0" u="none" strike="noStrike">
                          <a:solidFill>
                            <a:srgbClr val="000000"/>
                          </a:solidFill>
                          <a:effectLst/>
                          <a:latin typeface="+mn-lt"/>
                        </a:rPr>
                        <a:t>5.1</a:t>
                      </a:r>
                    </a:p>
                  </a:txBody>
                  <a:tcPr marL="0" marR="0" marT="0" marB="0" anchor="b"/>
                </a:tc>
                <a:tc>
                  <a:txBody>
                    <a:bodyPr/>
                    <a:lstStyle/>
                    <a:p>
                      <a:pPr algn="ctr" fontAlgn="b"/>
                      <a:r>
                        <a:rPr lang="en-US" sz="1800" b="0" i="0" u="none" strike="noStrike">
                          <a:solidFill>
                            <a:srgbClr val="000000"/>
                          </a:solidFill>
                          <a:effectLst/>
                          <a:latin typeface="+mn-lt"/>
                        </a:rPr>
                        <a:t>4.9</a:t>
                      </a:r>
                    </a:p>
                  </a:txBody>
                  <a:tcPr marL="0" marR="0" marT="0" marB="0" anchor="b"/>
                </a:tc>
                <a:tc>
                  <a:txBody>
                    <a:bodyPr/>
                    <a:lstStyle/>
                    <a:p>
                      <a:pPr algn="ctr" fontAlgn="b"/>
                      <a:r>
                        <a:rPr lang="en-US" sz="1800" b="0" i="0" u="none" strike="noStrike">
                          <a:solidFill>
                            <a:srgbClr val="000000"/>
                          </a:solidFill>
                          <a:effectLst/>
                          <a:latin typeface="+mn-lt"/>
                        </a:rPr>
                        <a:t>4.0</a:t>
                      </a:r>
                    </a:p>
                  </a:txBody>
                  <a:tcPr marL="0" marR="0" marT="0" marB="0" anchor="b"/>
                </a:tc>
                <a:extLst>
                  <a:ext uri="{0D108BD9-81ED-4DB2-BD59-A6C34878D82A}">
                    <a16:rowId xmlns:a16="http://schemas.microsoft.com/office/drawing/2014/main" val="3855978915"/>
                  </a:ext>
                </a:extLst>
              </a:tr>
              <a:tr h="370840">
                <a:tc>
                  <a:txBody>
                    <a:bodyPr/>
                    <a:lstStyle/>
                    <a:p>
                      <a:pPr algn="ctr" fontAlgn="b"/>
                      <a:r>
                        <a:rPr lang="en-US" sz="1800" b="0" i="0" u="none" strike="noStrike" dirty="0">
                          <a:solidFill>
                            <a:srgbClr val="000000"/>
                          </a:solidFill>
                          <a:effectLst/>
                          <a:latin typeface="Adobe Garamond Pro" panose="02020502060506020403"/>
                        </a:rPr>
                        <a:t>2023</a:t>
                      </a:r>
                    </a:p>
                  </a:txBody>
                  <a:tcPr marL="9525" marR="9525" marT="9525" marB="0" anchor="b"/>
                </a:tc>
                <a:tc>
                  <a:txBody>
                    <a:bodyPr/>
                    <a:lstStyle/>
                    <a:p>
                      <a:pPr algn="ctr" fontAlgn="b"/>
                      <a:r>
                        <a:rPr lang="en-US" sz="1800" b="0" i="0" u="none" strike="noStrike" dirty="0">
                          <a:solidFill>
                            <a:srgbClr val="000000"/>
                          </a:solidFill>
                          <a:effectLst/>
                          <a:latin typeface="+mn-lt"/>
                        </a:rPr>
                        <a:t>6.2</a:t>
                      </a:r>
                    </a:p>
                  </a:txBody>
                  <a:tcPr marL="0" marR="0" marT="0" marB="0" anchor="b"/>
                </a:tc>
                <a:tc>
                  <a:txBody>
                    <a:bodyPr/>
                    <a:lstStyle/>
                    <a:p>
                      <a:pPr algn="ctr" fontAlgn="b"/>
                      <a:r>
                        <a:rPr lang="en-US" sz="1800" b="0" i="0" u="none" strike="noStrike" dirty="0">
                          <a:solidFill>
                            <a:srgbClr val="000000"/>
                          </a:solidFill>
                          <a:effectLst/>
                          <a:latin typeface="+mn-lt"/>
                        </a:rPr>
                        <a:t>5.5</a:t>
                      </a:r>
                    </a:p>
                  </a:txBody>
                  <a:tcPr marL="0" marR="0" marT="0" marB="0" anchor="b"/>
                </a:tc>
                <a:tc>
                  <a:txBody>
                    <a:bodyPr/>
                    <a:lstStyle/>
                    <a:p>
                      <a:pPr algn="ctr" fontAlgn="b"/>
                      <a:r>
                        <a:rPr lang="en-US" sz="1800" b="0" i="0" u="none" strike="noStrike">
                          <a:solidFill>
                            <a:srgbClr val="000000"/>
                          </a:solidFill>
                          <a:effectLst/>
                          <a:latin typeface="+mn-lt"/>
                        </a:rPr>
                        <a:t>5.3</a:t>
                      </a:r>
                    </a:p>
                  </a:txBody>
                  <a:tcPr marL="0" marR="0" marT="0" marB="0" anchor="b"/>
                </a:tc>
                <a:tc>
                  <a:txBody>
                    <a:bodyPr/>
                    <a:lstStyle/>
                    <a:p>
                      <a:pPr algn="ctr" fontAlgn="b"/>
                      <a:r>
                        <a:rPr lang="en-US" sz="1800" b="0" i="0" u="none" strike="noStrike">
                          <a:solidFill>
                            <a:srgbClr val="000000"/>
                          </a:solidFill>
                          <a:effectLst/>
                          <a:latin typeface="+mn-lt"/>
                        </a:rPr>
                        <a:t>4.4</a:t>
                      </a:r>
                    </a:p>
                  </a:txBody>
                  <a:tcPr marL="0" marR="0" marT="0" marB="0" anchor="b"/>
                </a:tc>
                <a:extLst>
                  <a:ext uri="{0D108BD9-81ED-4DB2-BD59-A6C34878D82A}">
                    <a16:rowId xmlns:a16="http://schemas.microsoft.com/office/drawing/2014/main" val="179558940"/>
                  </a:ext>
                </a:extLst>
              </a:tr>
              <a:tr h="370840">
                <a:tc>
                  <a:txBody>
                    <a:bodyPr/>
                    <a:lstStyle/>
                    <a:p>
                      <a:pPr algn="ctr" fontAlgn="b"/>
                      <a:r>
                        <a:rPr lang="en-US" sz="1800" b="0" i="0" u="none" strike="noStrike" dirty="0">
                          <a:solidFill>
                            <a:srgbClr val="000000"/>
                          </a:solidFill>
                          <a:effectLst/>
                          <a:latin typeface="Adobe Garamond Pro" panose="02020502060506020403"/>
                        </a:rPr>
                        <a:t>2024</a:t>
                      </a:r>
                    </a:p>
                  </a:txBody>
                  <a:tcPr marL="9525" marR="9525" marT="9525" marB="0" anchor="b"/>
                </a:tc>
                <a:tc>
                  <a:txBody>
                    <a:bodyPr/>
                    <a:lstStyle/>
                    <a:p>
                      <a:pPr algn="ctr" fontAlgn="b"/>
                      <a:r>
                        <a:rPr lang="en-US" sz="1800" b="0" i="0" u="none" strike="noStrike" dirty="0">
                          <a:solidFill>
                            <a:srgbClr val="000000"/>
                          </a:solidFill>
                          <a:effectLst/>
                          <a:latin typeface="+mn-lt"/>
                        </a:rPr>
                        <a:t>5.8</a:t>
                      </a:r>
                    </a:p>
                  </a:txBody>
                  <a:tcPr marL="0" marR="0" marT="0" marB="0" anchor="b"/>
                </a:tc>
                <a:tc>
                  <a:txBody>
                    <a:bodyPr/>
                    <a:lstStyle/>
                    <a:p>
                      <a:pPr algn="ctr" fontAlgn="b"/>
                      <a:r>
                        <a:rPr lang="en-US" sz="1800" b="0" i="0" u="none" strike="noStrike">
                          <a:solidFill>
                            <a:srgbClr val="000000"/>
                          </a:solidFill>
                          <a:effectLst/>
                          <a:latin typeface="+mn-lt"/>
                        </a:rPr>
                        <a:t>5.1</a:t>
                      </a:r>
                    </a:p>
                  </a:txBody>
                  <a:tcPr marL="0" marR="0" marT="0" marB="0" anchor="b"/>
                </a:tc>
                <a:tc>
                  <a:txBody>
                    <a:bodyPr/>
                    <a:lstStyle/>
                    <a:p>
                      <a:pPr algn="ctr" fontAlgn="b"/>
                      <a:r>
                        <a:rPr lang="en-US" sz="1800" b="0" i="0" u="none" strike="noStrike" dirty="0">
                          <a:solidFill>
                            <a:srgbClr val="000000"/>
                          </a:solidFill>
                          <a:effectLst/>
                          <a:latin typeface="+mn-lt"/>
                        </a:rPr>
                        <a:t>4.9</a:t>
                      </a:r>
                    </a:p>
                  </a:txBody>
                  <a:tcPr marL="0" marR="0" marT="0" marB="0" anchor="b"/>
                </a:tc>
                <a:tc>
                  <a:txBody>
                    <a:bodyPr/>
                    <a:lstStyle/>
                    <a:p>
                      <a:pPr algn="ctr" fontAlgn="b"/>
                      <a:r>
                        <a:rPr lang="en-US" sz="1800" b="0" i="0" u="none" strike="noStrike">
                          <a:solidFill>
                            <a:srgbClr val="000000"/>
                          </a:solidFill>
                          <a:effectLst/>
                          <a:latin typeface="+mn-lt"/>
                        </a:rPr>
                        <a:t>4.0</a:t>
                      </a:r>
                    </a:p>
                  </a:txBody>
                  <a:tcPr marL="0" marR="0" marT="0" marB="0" anchor="b"/>
                </a:tc>
                <a:extLst>
                  <a:ext uri="{0D108BD9-81ED-4DB2-BD59-A6C34878D82A}">
                    <a16:rowId xmlns:a16="http://schemas.microsoft.com/office/drawing/2014/main" val="1396285302"/>
                  </a:ext>
                </a:extLst>
              </a:tr>
              <a:tr h="370840">
                <a:tc>
                  <a:txBody>
                    <a:bodyPr/>
                    <a:lstStyle/>
                    <a:p>
                      <a:pPr algn="ctr" fontAlgn="b"/>
                      <a:r>
                        <a:rPr lang="en-US" sz="1800" b="0" i="0" u="none" strike="noStrike" dirty="0">
                          <a:solidFill>
                            <a:srgbClr val="000000"/>
                          </a:solidFill>
                          <a:effectLst/>
                          <a:latin typeface="Adobe Garamond Pro" panose="02020502060506020403"/>
                        </a:rPr>
                        <a:t>Longer Term</a:t>
                      </a:r>
                    </a:p>
                  </a:txBody>
                  <a:tcPr marL="9525" marR="9525" marT="9525" marB="0" anchor="b"/>
                </a:tc>
                <a:tc>
                  <a:txBody>
                    <a:bodyPr/>
                    <a:lstStyle/>
                    <a:p>
                      <a:pPr algn="ctr" fontAlgn="b"/>
                      <a:r>
                        <a:rPr lang="en-US" sz="1800" b="0" i="0" u="none" strike="noStrike">
                          <a:solidFill>
                            <a:srgbClr val="000000"/>
                          </a:solidFill>
                          <a:effectLst/>
                          <a:latin typeface="+mn-lt"/>
                        </a:rPr>
                        <a:t>6.1</a:t>
                      </a:r>
                    </a:p>
                  </a:txBody>
                  <a:tcPr marL="0" marR="0" marT="0" marB="0" anchor="b"/>
                </a:tc>
                <a:tc>
                  <a:txBody>
                    <a:bodyPr/>
                    <a:lstStyle/>
                    <a:p>
                      <a:pPr algn="ctr" fontAlgn="b"/>
                      <a:r>
                        <a:rPr lang="en-US" sz="1800" b="0" i="0" u="none" strike="noStrike">
                          <a:solidFill>
                            <a:srgbClr val="000000"/>
                          </a:solidFill>
                          <a:effectLst/>
                          <a:latin typeface="+mn-lt"/>
                        </a:rPr>
                        <a:t>5.4</a:t>
                      </a:r>
                    </a:p>
                  </a:txBody>
                  <a:tcPr marL="0" marR="0" marT="0" marB="0" anchor="b"/>
                </a:tc>
                <a:tc>
                  <a:txBody>
                    <a:bodyPr/>
                    <a:lstStyle/>
                    <a:p>
                      <a:pPr algn="ctr" fontAlgn="b"/>
                      <a:r>
                        <a:rPr lang="en-US" sz="1800" b="0" i="0" u="none" strike="noStrike">
                          <a:solidFill>
                            <a:srgbClr val="000000"/>
                          </a:solidFill>
                          <a:effectLst/>
                          <a:latin typeface="+mn-lt"/>
                        </a:rPr>
                        <a:t>5.2</a:t>
                      </a:r>
                    </a:p>
                  </a:txBody>
                  <a:tcPr marL="0" marR="0" marT="0" marB="0" anchor="b"/>
                </a:tc>
                <a:tc>
                  <a:txBody>
                    <a:bodyPr/>
                    <a:lstStyle/>
                    <a:p>
                      <a:pPr algn="ctr" fontAlgn="b"/>
                      <a:r>
                        <a:rPr lang="en-US" sz="1800" b="0" i="0" u="none" strike="noStrike" dirty="0">
                          <a:solidFill>
                            <a:srgbClr val="000000"/>
                          </a:solidFill>
                          <a:effectLst/>
                          <a:latin typeface="+mn-lt"/>
                        </a:rPr>
                        <a:t>4.3</a:t>
                      </a:r>
                    </a:p>
                  </a:txBody>
                  <a:tcPr marL="0" marR="0" marT="0" marB="0" anchor="b"/>
                </a:tc>
                <a:extLst>
                  <a:ext uri="{0D108BD9-81ED-4DB2-BD59-A6C34878D82A}">
                    <a16:rowId xmlns:a16="http://schemas.microsoft.com/office/drawing/2014/main" val="940187043"/>
                  </a:ext>
                </a:extLst>
              </a:tr>
            </a:tbl>
          </a:graphicData>
        </a:graphic>
      </p:graphicFrame>
      <p:sp>
        <p:nvSpPr>
          <p:cNvPr id="3" name="Title 2">
            <a:extLst>
              <a:ext uri="{FF2B5EF4-FFF2-40B4-BE49-F238E27FC236}">
                <a16:creationId xmlns:a16="http://schemas.microsoft.com/office/drawing/2014/main" id="{B91EBC62-8389-08B5-D5C4-CA1D49E12724}"/>
              </a:ext>
            </a:extLst>
          </p:cNvPr>
          <p:cNvSpPr>
            <a:spLocks noGrp="1"/>
          </p:cNvSpPr>
          <p:nvPr>
            <p:ph type="title"/>
          </p:nvPr>
        </p:nvSpPr>
        <p:spPr/>
        <p:txBody>
          <a:bodyPr>
            <a:normAutofit fontScale="90000"/>
          </a:bodyPr>
          <a:lstStyle/>
          <a:p>
            <a:r>
              <a:rPr lang="en-US" dirty="0"/>
              <a:t>Exhibit 7 – June 2022</a:t>
            </a:r>
          </a:p>
        </p:txBody>
      </p:sp>
      <p:sp>
        <p:nvSpPr>
          <p:cNvPr id="5" name="TextBox 4">
            <a:extLst>
              <a:ext uri="{FF2B5EF4-FFF2-40B4-BE49-F238E27FC236}">
                <a16:creationId xmlns:a16="http://schemas.microsoft.com/office/drawing/2014/main" id="{DF49C873-B35A-39FB-7B9B-BD5243C0CE3F}"/>
              </a:ext>
            </a:extLst>
          </p:cNvPr>
          <p:cNvSpPr txBox="1"/>
          <p:nvPr/>
        </p:nvSpPr>
        <p:spPr>
          <a:xfrm>
            <a:off x="425922" y="7069274"/>
            <a:ext cx="11890201" cy="371512"/>
          </a:xfrm>
          <a:prstGeom prst="rect">
            <a:avLst/>
          </a:prstGeom>
          <a:noFill/>
        </p:spPr>
        <p:txBody>
          <a:bodyPr wrap="square">
            <a:spAutoFit/>
          </a:bodyPr>
          <a:lstStyle/>
          <a:p>
            <a:pPr marL="0" indent="0">
              <a:buNone/>
            </a:pPr>
            <a:r>
              <a:rPr lang="en-US" sz="907" dirty="0"/>
              <a:t>Source: Crow Capital Holdings calculations as described in this report. It utilizes short-term interest rates from the FOMC Meeting Minutes as of June 15, 2022, the 10-year Treasury yield as provided by the St. Louis Federal Reserve, and the NCREIF Trends report 1Q2022 for cap rates and derivation of the cap rate spread.</a:t>
            </a:r>
          </a:p>
        </p:txBody>
      </p:sp>
    </p:spTree>
    <p:extLst>
      <p:ext uri="{BB962C8B-B14F-4D97-AF65-F5344CB8AC3E}">
        <p14:creationId xmlns:p14="http://schemas.microsoft.com/office/powerpoint/2010/main" val="15982871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FIXED" val="YES"/>
  <p:tag name="MEKKOMRUCOLORS" val="&lt;?xml version=&quot;1.0&quot; encoding=&quot;utf-8&quot;?&gt;&#10;&lt;MRU&gt;&#10;  &lt;CustomColorsMRU&gt;&#10;    &lt;Color aRGB=&quot;FF93835B&quot; Intensity=&quot;1&quot; /&gt;&#10;    &lt;Color aRGB=&quot;FF58595B&quot; Intensity=&quot;3&quot; /&gt;&#10;    &lt;Color aRGB=&quot;FFC6AC7F&quot; Intensity=&quot;1&quot; /&gt;&#10;  &lt;/CustomColorsMRU&gt;&#10;  &lt;ColorsPatternsMRU&gt;&#10;    &lt;Button ID=&quot;menuSegmentColor&quot; Color=&quot;7&quot; /&gt;&#10;    &lt;Button ID=&quot;menuAxisColor&quot; Color=&quot;45&quot; /&gt;&#10;    &lt;Button ID=&quot;menuFontColor&quot; aRGB=&quot;FF58595B&quot; Intensity=&quot;3&quot; /&gt;&#10;  &lt;/ColorsPatternsMRU&gt;&#10;&lt;/MRU&gt;"/>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Et64k1krTtmRNyPytVg9g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uuSnAfxMU2fV6vUOD2grg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cpI_4Kx045Vu8zCapOOo5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J6WiFLSULfB2BJuyosROJ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vf3AblmlF.rUCsDQIwOg_g"/>
</p:tagLst>
</file>

<file path=ppt/theme/theme1.xml><?xml version="1.0" encoding="utf-8"?>
<a:theme xmlns:a="http://schemas.openxmlformats.org/drawingml/2006/main" name="Crow Holdings Capital 2019 - Widescreen">
  <a:themeElements>
    <a:clrScheme name="Crow Holdings">
      <a:dk1>
        <a:srgbClr val="00263E"/>
      </a:dk1>
      <a:lt1>
        <a:srgbClr val="FFFFFF"/>
      </a:lt1>
      <a:dk2>
        <a:srgbClr val="141519"/>
      </a:dk2>
      <a:lt2>
        <a:srgbClr val="E1E3E7"/>
      </a:lt2>
      <a:accent1>
        <a:srgbClr val="003764"/>
      </a:accent1>
      <a:accent2>
        <a:srgbClr val="6F6F6F"/>
      </a:accent2>
      <a:accent3>
        <a:srgbClr val="C6AC7F"/>
      </a:accent3>
      <a:accent4>
        <a:srgbClr val="317EC2"/>
      </a:accent4>
      <a:accent5>
        <a:srgbClr val="009696"/>
      </a:accent5>
      <a:accent6>
        <a:srgbClr val="883840"/>
      </a:accent6>
      <a:hlink>
        <a:srgbClr val="317EC2"/>
      </a:hlink>
      <a:folHlink>
        <a:srgbClr val="E1E3E7"/>
      </a:folHlink>
    </a:clrScheme>
    <a:fontScheme name="Crow Holdings">
      <a:majorFont>
        <a:latin typeface="Gotham Book"/>
        <a:ea typeface=""/>
        <a:cs typeface=""/>
      </a:majorFont>
      <a:minorFont>
        <a:latin typeface="Adobe Garamond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263E"/>
        </a:solidFill>
        <a:ln>
          <a:noFill/>
        </a:ln>
      </a:spPr>
      <a:bodyPr rtlCol="0" anchor="ctr"/>
      <a:lstStyle>
        <a:defPPr marL="0" indent="0" algn="ctr">
          <a:buNone/>
          <a:defRPr sz="1200" cap="all" baseline="0" dirty="0" err="1" smtClean="0">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rnd">
          <a:solidFill>
            <a:schemeClr val="accent3"/>
          </a:solidFill>
          <a:roun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lgn="l">
          <a:buClr>
            <a:schemeClr val="accent3"/>
          </a:buClr>
          <a:buNone/>
          <a:defRPr sz="1400" dirty="0">
            <a:solidFill>
              <a:schemeClr val="tx1"/>
            </a:solidFill>
          </a:defRPr>
        </a:defPPr>
      </a:lstStyle>
    </a:txDef>
  </a:objectDefaults>
  <a:extraClrSchemeLst/>
  <a:custClrLst>
    <a:custClr name="GOTHAM BOOK TEXT">
      <a:srgbClr val="00263E"/>
    </a:custClr>
    <a:custClr name="Adobe Garamond Text">
      <a:srgbClr val="58595B"/>
    </a:custClr>
    <a:custClr name="Tertiary Text">
      <a:srgbClr val="93835B"/>
    </a:custClr>
    <a:custClr name="Background">
      <a:srgbClr val="E1E3E7"/>
    </a:custClr>
  </a:custClrLst>
  <a:extLst>
    <a:ext uri="{05A4C25C-085E-4340-85A3-A5531E510DB2}">
      <thm15:themeFamily xmlns:thm15="http://schemas.microsoft.com/office/thememl/2012/main" name="Crow Holdings Capital Template - Widescreen.potx" id="{8754F3DB-EAFF-49E9-B0D6-7A65B32583E7}" vid="{4FBCFB23-3CDF-44E0-B919-43554F80EF3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7A2D2CE3F3E3B4EA867D90546DA0A7E" ma:contentTypeVersion="13" ma:contentTypeDescription="Create a new document." ma:contentTypeScope="" ma:versionID="baf536ccaef84f57c85620108b58e2f6">
  <xsd:schema xmlns:xsd="http://www.w3.org/2001/XMLSchema" xmlns:xs="http://www.w3.org/2001/XMLSchema" xmlns:p="http://schemas.microsoft.com/office/2006/metadata/properties" xmlns:ns2="059d5398-6e6b-4891-b457-80740893d8aa" xmlns:ns3="393a40f1-c068-4930-a311-f736a8370477" targetNamespace="http://schemas.microsoft.com/office/2006/metadata/properties" ma:root="true" ma:fieldsID="746cc3dea60b5416607cb8c3189dd348" ns2:_="" ns3:_="">
    <xsd:import namespace="059d5398-6e6b-4891-b457-80740893d8aa"/>
    <xsd:import namespace="393a40f1-c068-4930-a311-f736a837047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9d5398-6e6b-4891-b457-80740893d8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93a40f1-c068-4930-a311-f736a837047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9046A78-0FC1-4971-B8BB-55DB69FB12CA}">
  <ds:schemaRefs>
    <ds:schemaRef ds:uri="e7c5301a-a84e-479e-aa86-a98147bafffd"/>
    <ds:schemaRef ds:uri="fb1294cd-3f54-4cd5-80fd-0aa046bc0d2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6FCAA38-79DA-453F-866A-CB2CCD23C545}">
  <ds:schemaRefs>
    <ds:schemaRef ds:uri="059d5398-6e6b-4891-b457-80740893d8aa"/>
    <ds:schemaRef ds:uri="393a40f1-c068-4930-a311-f736a837047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C125B2F-10ED-4C6D-B4DB-B81FEBDA6B8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Crow Holdings Capital Template - Widescreen</Template>
  <TotalTime>3675</TotalTime>
  <Words>660</Words>
  <Application>Microsoft Office PowerPoint</Application>
  <PresentationFormat>Custom</PresentationFormat>
  <Paragraphs>61</Paragraphs>
  <Slides>8</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7" baseType="lpstr">
      <vt:lpstr>Adobe Garamond Pro</vt:lpstr>
      <vt:lpstr>Arial</vt:lpstr>
      <vt:lpstr>Calibri</vt:lpstr>
      <vt:lpstr>Gotham Book</vt:lpstr>
      <vt:lpstr>Gotham Medium</vt:lpstr>
      <vt:lpstr>Times New Roman</vt:lpstr>
      <vt:lpstr>Wingdings</vt:lpstr>
      <vt:lpstr>Crow Holdings Capital 2019 - Widescreen</vt:lpstr>
      <vt:lpstr>think-cell Slide</vt:lpstr>
      <vt:lpstr>Quantitative tightening impact on cap rates</vt:lpstr>
      <vt:lpstr>Exhibit 1</vt:lpstr>
      <vt:lpstr>Exhibit 2</vt:lpstr>
      <vt:lpstr>Exhibit 3</vt:lpstr>
      <vt:lpstr>Exhibit 4</vt:lpstr>
      <vt:lpstr>Exhibit 5</vt:lpstr>
      <vt:lpstr> Exhibit 6 – March 2022 with June 2022 update </vt:lpstr>
      <vt:lpstr>Exhibit 7 – June 2022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Simms Carbine</dc:creator>
  <cp:lastModifiedBy>Mark Roberts</cp:lastModifiedBy>
  <cp:revision>34</cp:revision>
  <cp:lastPrinted>2022-03-28T18:49:43Z</cp:lastPrinted>
  <dcterms:created xsi:type="dcterms:W3CDTF">2019-09-17T14:00:07Z</dcterms:created>
  <dcterms:modified xsi:type="dcterms:W3CDTF">2022-06-16T17:01:06Z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0x01010057A2D2CE3F3E3B4EA867D90546DA0A7E</vt:lpwstr>
  </property>
</Properties>
</file>