
<file path=[Content_Types].xml><?xml version="1.0" encoding="utf-8"?>
<Types xmlns="http://schemas.openxmlformats.org/package/2006/content-types">
  <Default Extension="png" ContentType="image/png"/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59" r:id="rId1"/>
  </p:sldMasterIdLst>
  <p:notesMasterIdLst>
    <p:notesMasterId r:id="rId6"/>
  </p:notesMasterIdLst>
  <p:sldIdLst>
    <p:sldId id="256" r:id="rId2"/>
    <p:sldId id="261" r:id="rId3"/>
    <p:sldId id="258" r:id="rId4"/>
    <p:sldId id="260" r:id="rId5"/>
  </p:sldIdLst>
  <p:sldSz cx="43891200" cy="32918400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A4D2D1E3-B1E4-47F7-815F-3061A7308AFE}">
  <a:tblStyle styleId="{A4D2D1E3-B1E4-47F7-815F-3061A7308AFE}" styleName="Table_0">
    <a:wholeTbl>
      <a:tcTxStyle b="off" i="off"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V>
        </a:tcBdr>
        <a:fill>
          <a:solidFill>
            <a:srgbClr val="FFFFFF">
              <a:alpha val="0"/>
            </a:srgbClr>
          </a:solidFill>
        </a:fill>
      </a:tcStyle>
    </a:wholeTbl>
    <a:band1H>
      <a:tcTxStyle/>
      <a:tcStyle>
        <a:tcBdr>
          <a:top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bottom>
        </a:tcBdr>
      </a:tcStyle>
    </a:band1H>
    <a:band2H>
      <a:tcTxStyle/>
      <a:tcStyle>
        <a:tcBdr/>
      </a:tcStyle>
    </a:band2H>
    <a:band1V>
      <a:tcTxStyle/>
      <a:tcStyle>
        <a:tcBdr>
          <a:left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right>
        </a:tcBdr>
      </a:tcStyle>
    </a:band1V>
    <a:band2V>
      <a:tcTxStyle/>
      <a:tcStyle>
        <a:tcBdr>
          <a:left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right>
        </a:tcBdr>
      </a:tcStyle>
    </a:band2V>
    <a:lastCol>
      <a:tcTxStyle b="on" i="off"/>
      <a:tcStyle>
        <a:tcBdr/>
      </a:tcStyle>
    </a:lastCol>
    <a:firstCol>
      <a:tcTxStyle b="on" i="off"/>
      <a:tcStyle>
        <a:tcBdr/>
      </a:tcStyle>
    </a:firstCol>
    <a:lastRow>
      <a:tcTxStyle b="on" i="off"/>
      <a:tcStyle>
        <a:tcBdr>
          <a:top>
            <a:ln w="50800" cap="flat" cmpd="sng">
              <a:solidFill>
                <a:srgbClr val="00B0EA"/>
              </a:solidFill>
              <a:prstDash val="solid"/>
              <a:round/>
              <a:headEnd type="none" w="sm" len="sm"/>
              <a:tailEnd type="none" w="sm" len="sm"/>
            </a:ln>
          </a:top>
        </a:tcBdr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 b="on" i="off">
        <a:font>
          <a:latin typeface="Arial"/>
          <a:ea typeface="Arial"/>
          <a:cs typeface="Arial"/>
        </a:font>
        <a:srgbClr val="FFFFFF"/>
      </a:tcTxStyle>
      <a:tcStyle>
        <a:tcBdr/>
        <a:fill>
          <a:solidFill>
            <a:srgbClr val="00B0EA"/>
          </a:solidFill>
        </a:fill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22" d="100"/>
          <a:sy n="22" d="100"/>
        </p:scale>
        <p:origin x="1104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1143309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Google Shape;109;g89e56f86ab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0" name="Google Shape;110;g89e56f86ab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1429942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Google Shape;109;g89e56f86ab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0" name="Google Shape;110;g89e56f86ab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Google Shape;109;g89e56f86ab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0" name="Google Shape;110;g89e56f86ab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0228760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1496200" y="4765280"/>
            <a:ext cx="40899000" cy="13136700"/>
          </a:xfrm>
          <a:prstGeom prst="rect">
            <a:avLst/>
          </a:prstGeom>
        </p:spPr>
        <p:txBody>
          <a:bodyPr spcFirstLastPara="1" wrap="square" lIns="487600" tIns="487600" rIns="487600" bIns="487600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1pPr>
            <a:lvl2pPr lvl="1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2pPr>
            <a:lvl3pPr lvl="2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3pPr>
            <a:lvl4pPr lvl="3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4pPr>
            <a:lvl5pPr lvl="4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5pPr>
            <a:lvl6pPr lvl="5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6pPr>
            <a:lvl7pPr lvl="6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7pPr>
            <a:lvl8pPr lvl="7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8pPr>
            <a:lvl9pPr lvl="8" algn="ctr">
              <a:spcBef>
                <a:spcPts val="0"/>
              </a:spcBef>
              <a:spcAft>
                <a:spcPts val="0"/>
              </a:spcAft>
              <a:buSzPts val="27700"/>
              <a:buNone/>
              <a:defRPr sz="277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1496160" y="18138400"/>
            <a:ext cx="40899000" cy="50727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900"/>
              <a:buNone/>
              <a:defRPr sz="149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1496160" y="13765440"/>
            <a:ext cx="40899000" cy="53874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1pPr>
            <a:lvl2pPr lvl="1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2pPr>
            <a:lvl3pPr lvl="2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3pPr>
            <a:lvl4pPr lvl="3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4pPr>
            <a:lvl5pPr lvl="4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5pPr>
            <a:lvl6pPr lvl="5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6pPr>
            <a:lvl7pPr lvl="6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7pPr>
            <a:lvl8pPr lvl="7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8pPr>
            <a:lvl9pPr lvl="8" algn="ctr">
              <a:spcBef>
                <a:spcPts val="0"/>
              </a:spcBef>
              <a:spcAft>
                <a:spcPts val="0"/>
              </a:spcAft>
              <a:buSzPts val="19200"/>
              <a:buNone/>
              <a:defRPr sz="1920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1496160" y="2848160"/>
            <a:ext cx="40899000" cy="36654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1496160" y="7375840"/>
            <a:ext cx="40899000" cy="218649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marL="457200" lvl="0" indent="-838200">
              <a:spcBef>
                <a:spcPts val="0"/>
              </a:spcBef>
              <a:spcAft>
                <a:spcPts val="0"/>
              </a:spcAft>
              <a:buSzPts val="9600"/>
              <a:buChar char="●"/>
              <a:defRPr/>
            </a:lvl1pPr>
            <a:lvl2pPr marL="914400" lvl="1" indent="-704850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2pPr>
            <a:lvl3pPr marL="1371600" lvl="2" indent="-704850">
              <a:spcBef>
                <a:spcPts val="8500"/>
              </a:spcBef>
              <a:spcAft>
                <a:spcPts val="0"/>
              </a:spcAft>
              <a:buSzPts val="7500"/>
              <a:buChar char="■"/>
              <a:defRPr/>
            </a:lvl3pPr>
            <a:lvl4pPr marL="1828800" lvl="3" indent="-704850">
              <a:spcBef>
                <a:spcPts val="8500"/>
              </a:spcBef>
              <a:spcAft>
                <a:spcPts val="0"/>
              </a:spcAft>
              <a:buSzPts val="7500"/>
              <a:buChar char="●"/>
              <a:defRPr/>
            </a:lvl4pPr>
            <a:lvl5pPr marL="2286000" lvl="4" indent="-704850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5pPr>
            <a:lvl6pPr marL="2743200" lvl="5" indent="-704850">
              <a:spcBef>
                <a:spcPts val="8500"/>
              </a:spcBef>
              <a:spcAft>
                <a:spcPts val="0"/>
              </a:spcAft>
              <a:buSzPts val="7500"/>
              <a:buChar char="■"/>
              <a:defRPr/>
            </a:lvl6pPr>
            <a:lvl7pPr marL="3200400" lvl="6" indent="-704850">
              <a:spcBef>
                <a:spcPts val="8500"/>
              </a:spcBef>
              <a:spcAft>
                <a:spcPts val="0"/>
              </a:spcAft>
              <a:buSzPts val="7500"/>
              <a:buChar char="●"/>
              <a:defRPr/>
            </a:lvl7pPr>
            <a:lvl8pPr marL="3657600" lvl="7" indent="-704850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8pPr>
            <a:lvl9pPr marL="4114800" lvl="8" indent="-704850">
              <a:spcBef>
                <a:spcPts val="8500"/>
              </a:spcBef>
              <a:spcAft>
                <a:spcPts val="8500"/>
              </a:spcAft>
              <a:buSzPts val="75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1496160" y="2848160"/>
            <a:ext cx="40899000" cy="36654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1496160" y="7375840"/>
            <a:ext cx="19199400" cy="218649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marL="457200" lvl="0" indent="-704850">
              <a:spcBef>
                <a:spcPts val="0"/>
              </a:spcBef>
              <a:spcAft>
                <a:spcPts val="0"/>
              </a:spcAft>
              <a:buSzPts val="7500"/>
              <a:buChar char="●"/>
              <a:defRPr sz="7500"/>
            </a:lvl1pPr>
            <a:lvl2pPr marL="914400" lvl="1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2pPr>
            <a:lvl3pPr marL="1371600" lvl="2" indent="-635000">
              <a:spcBef>
                <a:spcPts val="8500"/>
              </a:spcBef>
              <a:spcAft>
                <a:spcPts val="0"/>
              </a:spcAft>
              <a:buSzPts val="6400"/>
              <a:buChar char="■"/>
              <a:defRPr sz="6400"/>
            </a:lvl3pPr>
            <a:lvl4pPr marL="1828800" lvl="3" indent="-635000">
              <a:spcBef>
                <a:spcPts val="8500"/>
              </a:spcBef>
              <a:spcAft>
                <a:spcPts val="0"/>
              </a:spcAft>
              <a:buSzPts val="6400"/>
              <a:buChar char="●"/>
              <a:defRPr sz="6400"/>
            </a:lvl4pPr>
            <a:lvl5pPr marL="2286000" lvl="4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5pPr>
            <a:lvl6pPr marL="2743200" lvl="5" indent="-635000">
              <a:spcBef>
                <a:spcPts val="8500"/>
              </a:spcBef>
              <a:spcAft>
                <a:spcPts val="0"/>
              </a:spcAft>
              <a:buSzPts val="6400"/>
              <a:buChar char="■"/>
              <a:defRPr sz="6400"/>
            </a:lvl6pPr>
            <a:lvl7pPr marL="3200400" lvl="6" indent="-635000">
              <a:spcBef>
                <a:spcPts val="8500"/>
              </a:spcBef>
              <a:spcAft>
                <a:spcPts val="0"/>
              </a:spcAft>
              <a:buSzPts val="6400"/>
              <a:buChar char="●"/>
              <a:defRPr sz="6400"/>
            </a:lvl7pPr>
            <a:lvl8pPr marL="3657600" lvl="7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8pPr>
            <a:lvl9pPr marL="4114800" lvl="8" indent="-635000">
              <a:spcBef>
                <a:spcPts val="8500"/>
              </a:spcBef>
              <a:spcAft>
                <a:spcPts val="8500"/>
              </a:spcAft>
              <a:buSzPts val="6400"/>
              <a:buChar char="■"/>
              <a:defRPr sz="64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23195520" y="7375840"/>
            <a:ext cx="19199400" cy="218649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marL="457200" lvl="0" indent="-704850">
              <a:spcBef>
                <a:spcPts val="0"/>
              </a:spcBef>
              <a:spcAft>
                <a:spcPts val="0"/>
              </a:spcAft>
              <a:buSzPts val="7500"/>
              <a:buChar char="●"/>
              <a:defRPr sz="7500"/>
            </a:lvl1pPr>
            <a:lvl2pPr marL="914400" lvl="1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2pPr>
            <a:lvl3pPr marL="1371600" lvl="2" indent="-635000">
              <a:spcBef>
                <a:spcPts val="8500"/>
              </a:spcBef>
              <a:spcAft>
                <a:spcPts val="0"/>
              </a:spcAft>
              <a:buSzPts val="6400"/>
              <a:buChar char="■"/>
              <a:defRPr sz="6400"/>
            </a:lvl3pPr>
            <a:lvl4pPr marL="1828800" lvl="3" indent="-635000">
              <a:spcBef>
                <a:spcPts val="8500"/>
              </a:spcBef>
              <a:spcAft>
                <a:spcPts val="0"/>
              </a:spcAft>
              <a:buSzPts val="6400"/>
              <a:buChar char="●"/>
              <a:defRPr sz="6400"/>
            </a:lvl4pPr>
            <a:lvl5pPr marL="2286000" lvl="4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5pPr>
            <a:lvl6pPr marL="2743200" lvl="5" indent="-635000">
              <a:spcBef>
                <a:spcPts val="8500"/>
              </a:spcBef>
              <a:spcAft>
                <a:spcPts val="0"/>
              </a:spcAft>
              <a:buSzPts val="6400"/>
              <a:buChar char="■"/>
              <a:defRPr sz="6400"/>
            </a:lvl6pPr>
            <a:lvl7pPr marL="3200400" lvl="6" indent="-635000">
              <a:spcBef>
                <a:spcPts val="8500"/>
              </a:spcBef>
              <a:spcAft>
                <a:spcPts val="0"/>
              </a:spcAft>
              <a:buSzPts val="6400"/>
              <a:buChar char="●"/>
              <a:defRPr sz="6400"/>
            </a:lvl7pPr>
            <a:lvl8pPr marL="3657600" lvl="7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8pPr>
            <a:lvl9pPr marL="4114800" lvl="8" indent="-635000">
              <a:spcBef>
                <a:spcPts val="8500"/>
              </a:spcBef>
              <a:spcAft>
                <a:spcPts val="8500"/>
              </a:spcAft>
              <a:buSzPts val="6400"/>
              <a:buChar char="■"/>
              <a:defRPr sz="64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1496160" y="2848160"/>
            <a:ext cx="40899000" cy="36654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9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1496160" y="3555840"/>
            <a:ext cx="13478400" cy="4836600"/>
          </a:xfrm>
          <a:prstGeom prst="rect">
            <a:avLst/>
          </a:prstGeom>
        </p:spPr>
        <p:txBody>
          <a:bodyPr spcFirstLastPara="1" wrap="square" lIns="487600" tIns="487600" rIns="487600" bIns="487600" anchor="b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1pPr>
            <a:lvl2pPr lvl="1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2pPr>
            <a:lvl3pPr lvl="2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3pPr>
            <a:lvl4pPr lvl="3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4pPr>
            <a:lvl5pPr lvl="4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5pPr>
            <a:lvl6pPr lvl="5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6pPr>
            <a:lvl7pPr lvl="6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7pPr>
            <a:lvl8pPr lvl="7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8pPr>
            <a:lvl9pPr lvl="8">
              <a:spcBef>
                <a:spcPts val="0"/>
              </a:spcBef>
              <a:spcAft>
                <a:spcPts val="0"/>
              </a:spcAft>
              <a:buSzPts val="12800"/>
              <a:buNone/>
              <a:defRPr sz="128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1496160" y="8893440"/>
            <a:ext cx="13478400" cy="203481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marL="457200" lvl="0" indent="-635000">
              <a:spcBef>
                <a:spcPts val="0"/>
              </a:spcBef>
              <a:spcAft>
                <a:spcPts val="0"/>
              </a:spcAft>
              <a:buSzPts val="6400"/>
              <a:buChar char="●"/>
              <a:defRPr sz="6400"/>
            </a:lvl1pPr>
            <a:lvl2pPr marL="914400" lvl="1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2pPr>
            <a:lvl3pPr marL="1371600" lvl="2" indent="-635000">
              <a:spcBef>
                <a:spcPts val="8500"/>
              </a:spcBef>
              <a:spcAft>
                <a:spcPts val="0"/>
              </a:spcAft>
              <a:buSzPts val="6400"/>
              <a:buChar char="■"/>
              <a:defRPr sz="6400"/>
            </a:lvl3pPr>
            <a:lvl4pPr marL="1828800" lvl="3" indent="-635000">
              <a:spcBef>
                <a:spcPts val="8500"/>
              </a:spcBef>
              <a:spcAft>
                <a:spcPts val="0"/>
              </a:spcAft>
              <a:buSzPts val="6400"/>
              <a:buChar char="●"/>
              <a:defRPr sz="6400"/>
            </a:lvl4pPr>
            <a:lvl5pPr marL="2286000" lvl="4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5pPr>
            <a:lvl6pPr marL="2743200" lvl="5" indent="-635000">
              <a:spcBef>
                <a:spcPts val="8500"/>
              </a:spcBef>
              <a:spcAft>
                <a:spcPts val="0"/>
              </a:spcAft>
              <a:buSzPts val="6400"/>
              <a:buChar char="■"/>
              <a:defRPr sz="6400"/>
            </a:lvl6pPr>
            <a:lvl7pPr marL="3200400" lvl="6" indent="-635000">
              <a:spcBef>
                <a:spcPts val="8500"/>
              </a:spcBef>
              <a:spcAft>
                <a:spcPts val="0"/>
              </a:spcAft>
              <a:buSzPts val="6400"/>
              <a:buChar char="●"/>
              <a:defRPr sz="6400"/>
            </a:lvl7pPr>
            <a:lvl8pPr marL="3657600" lvl="7" indent="-635000">
              <a:spcBef>
                <a:spcPts val="8500"/>
              </a:spcBef>
              <a:spcAft>
                <a:spcPts val="0"/>
              </a:spcAft>
              <a:buSzPts val="6400"/>
              <a:buChar char="○"/>
              <a:defRPr sz="6400"/>
            </a:lvl8pPr>
            <a:lvl9pPr marL="4114800" lvl="8" indent="-635000">
              <a:spcBef>
                <a:spcPts val="8500"/>
              </a:spcBef>
              <a:spcAft>
                <a:spcPts val="8500"/>
              </a:spcAft>
              <a:buSzPts val="6400"/>
              <a:buChar char="■"/>
              <a:defRPr sz="64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2353200" y="2880960"/>
            <a:ext cx="30565500" cy="261810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1pPr>
            <a:lvl2pPr lvl="1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2pPr>
            <a:lvl3pPr lvl="2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3pPr>
            <a:lvl4pPr lvl="3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4pPr>
            <a:lvl5pPr lvl="4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5pPr>
            <a:lvl6pPr lvl="5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6pPr>
            <a:lvl7pPr lvl="6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7pPr>
            <a:lvl8pPr lvl="7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8pPr>
            <a:lvl9pPr lvl="8">
              <a:spcBef>
                <a:spcPts val="0"/>
              </a:spcBef>
              <a:spcAft>
                <a:spcPts val="0"/>
              </a:spcAft>
              <a:buSzPts val="25600"/>
              <a:buNone/>
              <a:defRPr sz="256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21945600" y="-800"/>
            <a:ext cx="21945600" cy="329184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487600" tIns="487600" rIns="487600" bIns="4876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1274400" y="7892320"/>
            <a:ext cx="19416900" cy="9486600"/>
          </a:xfrm>
          <a:prstGeom prst="rect">
            <a:avLst/>
          </a:prstGeom>
        </p:spPr>
        <p:txBody>
          <a:bodyPr spcFirstLastPara="1" wrap="square" lIns="487600" tIns="487600" rIns="487600" bIns="487600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1pPr>
            <a:lvl2pPr lvl="1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2pPr>
            <a:lvl3pPr lvl="2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3pPr>
            <a:lvl4pPr lvl="3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4pPr>
            <a:lvl5pPr lvl="4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5pPr>
            <a:lvl6pPr lvl="5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6pPr>
            <a:lvl7pPr lvl="6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7pPr>
            <a:lvl8pPr lvl="7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8pPr>
            <a:lvl9pPr lvl="8" algn="ctr">
              <a:spcBef>
                <a:spcPts val="0"/>
              </a:spcBef>
              <a:spcAft>
                <a:spcPts val="0"/>
              </a:spcAft>
              <a:buSzPts val="22400"/>
              <a:buNone/>
              <a:defRPr sz="224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1274400" y="17939680"/>
            <a:ext cx="19416900" cy="79047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200"/>
              <a:buNone/>
              <a:defRPr sz="112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23709600" y="4634080"/>
            <a:ext cx="18417600" cy="236487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marL="457200" lvl="0" indent="-838200">
              <a:spcBef>
                <a:spcPts val="0"/>
              </a:spcBef>
              <a:spcAft>
                <a:spcPts val="0"/>
              </a:spcAft>
              <a:buSzPts val="9600"/>
              <a:buChar char="●"/>
              <a:defRPr/>
            </a:lvl1pPr>
            <a:lvl2pPr marL="914400" lvl="1" indent="-704850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2pPr>
            <a:lvl3pPr marL="1371600" lvl="2" indent="-704850">
              <a:spcBef>
                <a:spcPts val="8500"/>
              </a:spcBef>
              <a:spcAft>
                <a:spcPts val="0"/>
              </a:spcAft>
              <a:buSzPts val="7500"/>
              <a:buChar char="■"/>
              <a:defRPr/>
            </a:lvl3pPr>
            <a:lvl4pPr marL="1828800" lvl="3" indent="-704850">
              <a:spcBef>
                <a:spcPts val="8500"/>
              </a:spcBef>
              <a:spcAft>
                <a:spcPts val="0"/>
              </a:spcAft>
              <a:buSzPts val="7500"/>
              <a:buChar char="●"/>
              <a:defRPr/>
            </a:lvl4pPr>
            <a:lvl5pPr marL="2286000" lvl="4" indent="-704850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5pPr>
            <a:lvl6pPr marL="2743200" lvl="5" indent="-704850">
              <a:spcBef>
                <a:spcPts val="8500"/>
              </a:spcBef>
              <a:spcAft>
                <a:spcPts val="0"/>
              </a:spcAft>
              <a:buSzPts val="7500"/>
              <a:buChar char="■"/>
              <a:defRPr/>
            </a:lvl6pPr>
            <a:lvl7pPr marL="3200400" lvl="6" indent="-704850">
              <a:spcBef>
                <a:spcPts val="8500"/>
              </a:spcBef>
              <a:spcAft>
                <a:spcPts val="0"/>
              </a:spcAft>
              <a:buSzPts val="7500"/>
              <a:buChar char="●"/>
              <a:defRPr/>
            </a:lvl7pPr>
            <a:lvl8pPr marL="3657600" lvl="7" indent="-704850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8pPr>
            <a:lvl9pPr marL="4114800" lvl="8" indent="-704850">
              <a:spcBef>
                <a:spcPts val="8500"/>
              </a:spcBef>
              <a:spcAft>
                <a:spcPts val="8500"/>
              </a:spcAft>
              <a:buSzPts val="75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1496160" y="27075680"/>
            <a:ext cx="28794300" cy="38727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96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1496160" y="7079200"/>
            <a:ext cx="40899000" cy="12566400"/>
          </a:xfrm>
          <a:prstGeom prst="rect">
            <a:avLst/>
          </a:prstGeom>
        </p:spPr>
        <p:txBody>
          <a:bodyPr spcFirstLastPara="1" wrap="square" lIns="487600" tIns="487600" rIns="487600" bIns="487600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1pPr>
            <a:lvl2pPr lvl="1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2pPr>
            <a:lvl3pPr lvl="2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3pPr>
            <a:lvl4pPr lvl="3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4pPr>
            <a:lvl5pPr lvl="4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5pPr>
            <a:lvl6pPr lvl="5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6pPr>
            <a:lvl7pPr lvl="6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7pPr>
            <a:lvl8pPr lvl="7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8pPr>
            <a:lvl9pPr lvl="8" algn="ctr">
              <a:spcBef>
                <a:spcPts val="0"/>
              </a:spcBef>
              <a:spcAft>
                <a:spcPts val="0"/>
              </a:spcAft>
              <a:buSzPts val="64000"/>
              <a:buNone/>
              <a:defRPr sz="64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1496160" y="20174240"/>
            <a:ext cx="40899000" cy="83250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>
            <a:lvl1pPr marL="457200" lvl="0" indent="-838200" algn="ctr">
              <a:spcBef>
                <a:spcPts val="0"/>
              </a:spcBef>
              <a:spcAft>
                <a:spcPts val="0"/>
              </a:spcAft>
              <a:buSzPts val="9600"/>
              <a:buChar char="●"/>
              <a:defRPr/>
            </a:lvl1pPr>
            <a:lvl2pPr marL="914400" lvl="1" indent="-704850" algn="ctr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2pPr>
            <a:lvl3pPr marL="1371600" lvl="2" indent="-704850" algn="ctr">
              <a:spcBef>
                <a:spcPts val="8500"/>
              </a:spcBef>
              <a:spcAft>
                <a:spcPts val="0"/>
              </a:spcAft>
              <a:buSzPts val="7500"/>
              <a:buChar char="■"/>
              <a:defRPr/>
            </a:lvl3pPr>
            <a:lvl4pPr marL="1828800" lvl="3" indent="-704850" algn="ctr">
              <a:spcBef>
                <a:spcPts val="8500"/>
              </a:spcBef>
              <a:spcAft>
                <a:spcPts val="0"/>
              </a:spcAft>
              <a:buSzPts val="7500"/>
              <a:buChar char="●"/>
              <a:defRPr/>
            </a:lvl4pPr>
            <a:lvl5pPr marL="2286000" lvl="4" indent="-704850" algn="ctr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5pPr>
            <a:lvl6pPr marL="2743200" lvl="5" indent="-704850" algn="ctr">
              <a:spcBef>
                <a:spcPts val="8500"/>
              </a:spcBef>
              <a:spcAft>
                <a:spcPts val="0"/>
              </a:spcAft>
              <a:buSzPts val="7500"/>
              <a:buChar char="■"/>
              <a:defRPr/>
            </a:lvl6pPr>
            <a:lvl7pPr marL="3200400" lvl="6" indent="-704850" algn="ctr">
              <a:spcBef>
                <a:spcPts val="8500"/>
              </a:spcBef>
              <a:spcAft>
                <a:spcPts val="0"/>
              </a:spcAft>
              <a:buSzPts val="7500"/>
              <a:buChar char="●"/>
              <a:defRPr/>
            </a:lvl7pPr>
            <a:lvl8pPr marL="3657600" lvl="7" indent="-704850" algn="ctr">
              <a:spcBef>
                <a:spcPts val="8500"/>
              </a:spcBef>
              <a:spcAft>
                <a:spcPts val="0"/>
              </a:spcAft>
              <a:buSzPts val="7500"/>
              <a:buChar char="○"/>
              <a:defRPr/>
            </a:lvl8pPr>
            <a:lvl9pPr marL="4114800" lvl="8" indent="-704850" algn="ctr">
              <a:spcBef>
                <a:spcPts val="8500"/>
              </a:spcBef>
              <a:spcAft>
                <a:spcPts val="8500"/>
              </a:spcAft>
              <a:buSzPts val="75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1496160" y="2848160"/>
            <a:ext cx="40899000" cy="3665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487600" tIns="487600" rIns="487600" bIns="487600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900"/>
              <a:buNone/>
              <a:defRPr sz="149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1496160" y="7375840"/>
            <a:ext cx="40899000" cy="21864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487600" tIns="487600" rIns="487600" bIns="487600" anchor="t" anchorCtr="0">
            <a:noAutofit/>
          </a:bodyPr>
          <a:lstStyle>
            <a:lvl1pPr marL="457200" lvl="0" indent="-8382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9600"/>
              <a:buChar char="●"/>
              <a:defRPr sz="9600">
                <a:solidFill>
                  <a:schemeClr val="dk2"/>
                </a:solidFill>
              </a:defRPr>
            </a:lvl1pPr>
            <a:lvl2pPr marL="914400" lvl="1" indent="-704850">
              <a:lnSpc>
                <a:spcPct val="115000"/>
              </a:lnSpc>
              <a:spcBef>
                <a:spcPts val="8500"/>
              </a:spcBef>
              <a:spcAft>
                <a:spcPts val="0"/>
              </a:spcAft>
              <a:buClr>
                <a:schemeClr val="dk2"/>
              </a:buClr>
              <a:buSzPts val="7500"/>
              <a:buChar char="○"/>
              <a:defRPr sz="7500">
                <a:solidFill>
                  <a:schemeClr val="dk2"/>
                </a:solidFill>
              </a:defRPr>
            </a:lvl2pPr>
            <a:lvl3pPr marL="1371600" lvl="2" indent="-704850">
              <a:lnSpc>
                <a:spcPct val="115000"/>
              </a:lnSpc>
              <a:spcBef>
                <a:spcPts val="8500"/>
              </a:spcBef>
              <a:spcAft>
                <a:spcPts val="0"/>
              </a:spcAft>
              <a:buClr>
                <a:schemeClr val="dk2"/>
              </a:buClr>
              <a:buSzPts val="7500"/>
              <a:buChar char="■"/>
              <a:defRPr sz="7500">
                <a:solidFill>
                  <a:schemeClr val="dk2"/>
                </a:solidFill>
              </a:defRPr>
            </a:lvl3pPr>
            <a:lvl4pPr marL="1828800" lvl="3" indent="-704850">
              <a:lnSpc>
                <a:spcPct val="115000"/>
              </a:lnSpc>
              <a:spcBef>
                <a:spcPts val="8500"/>
              </a:spcBef>
              <a:spcAft>
                <a:spcPts val="0"/>
              </a:spcAft>
              <a:buClr>
                <a:schemeClr val="dk2"/>
              </a:buClr>
              <a:buSzPts val="7500"/>
              <a:buChar char="●"/>
              <a:defRPr sz="7500">
                <a:solidFill>
                  <a:schemeClr val="dk2"/>
                </a:solidFill>
              </a:defRPr>
            </a:lvl4pPr>
            <a:lvl5pPr marL="2286000" lvl="4" indent="-704850">
              <a:lnSpc>
                <a:spcPct val="115000"/>
              </a:lnSpc>
              <a:spcBef>
                <a:spcPts val="8500"/>
              </a:spcBef>
              <a:spcAft>
                <a:spcPts val="0"/>
              </a:spcAft>
              <a:buClr>
                <a:schemeClr val="dk2"/>
              </a:buClr>
              <a:buSzPts val="7500"/>
              <a:buChar char="○"/>
              <a:defRPr sz="7500">
                <a:solidFill>
                  <a:schemeClr val="dk2"/>
                </a:solidFill>
              </a:defRPr>
            </a:lvl5pPr>
            <a:lvl6pPr marL="2743200" lvl="5" indent="-704850">
              <a:lnSpc>
                <a:spcPct val="115000"/>
              </a:lnSpc>
              <a:spcBef>
                <a:spcPts val="8500"/>
              </a:spcBef>
              <a:spcAft>
                <a:spcPts val="0"/>
              </a:spcAft>
              <a:buClr>
                <a:schemeClr val="dk2"/>
              </a:buClr>
              <a:buSzPts val="7500"/>
              <a:buChar char="■"/>
              <a:defRPr sz="7500">
                <a:solidFill>
                  <a:schemeClr val="dk2"/>
                </a:solidFill>
              </a:defRPr>
            </a:lvl6pPr>
            <a:lvl7pPr marL="3200400" lvl="6" indent="-704850">
              <a:lnSpc>
                <a:spcPct val="115000"/>
              </a:lnSpc>
              <a:spcBef>
                <a:spcPts val="8500"/>
              </a:spcBef>
              <a:spcAft>
                <a:spcPts val="0"/>
              </a:spcAft>
              <a:buClr>
                <a:schemeClr val="dk2"/>
              </a:buClr>
              <a:buSzPts val="7500"/>
              <a:buChar char="●"/>
              <a:defRPr sz="7500">
                <a:solidFill>
                  <a:schemeClr val="dk2"/>
                </a:solidFill>
              </a:defRPr>
            </a:lvl7pPr>
            <a:lvl8pPr marL="3657600" lvl="7" indent="-704850">
              <a:lnSpc>
                <a:spcPct val="115000"/>
              </a:lnSpc>
              <a:spcBef>
                <a:spcPts val="8500"/>
              </a:spcBef>
              <a:spcAft>
                <a:spcPts val="0"/>
              </a:spcAft>
              <a:buClr>
                <a:schemeClr val="dk2"/>
              </a:buClr>
              <a:buSzPts val="7500"/>
              <a:buChar char="○"/>
              <a:defRPr sz="7500">
                <a:solidFill>
                  <a:schemeClr val="dk2"/>
                </a:solidFill>
              </a:defRPr>
            </a:lvl8pPr>
            <a:lvl9pPr marL="4114800" lvl="8" indent="-704850">
              <a:lnSpc>
                <a:spcPct val="115000"/>
              </a:lnSpc>
              <a:spcBef>
                <a:spcPts val="8500"/>
              </a:spcBef>
              <a:spcAft>
                <a:spcPts val="8500"/>
              </a:spcAft>
              <a:buClr>
                <a:schemeClr val="dk2"/>
              </a:buClr>
              <a:buSzPts val="7500"/>
              <a:buChar char="■"/>
              <a:defRPr sz="7500"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40667798" y="29844588"/>
            <a:ext cx="2633700" cy="2519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487600" tIns="487600" rIns="487600" bIns="487600" anchor="ctr" anchorCtr="0">
            <a:noAutofit/>
          </a:bodyPr>
          <a:lstStyle>
            <a:lvl1pPr lvl="0" algn="r">
              <a:buNone/>
              <a:defRPr sz="5300">
                <a:solidFill>
                  <a:schemeClr val="dk2"/>
                </a:solidFill>
              </a:defRPr>
            </a:lvl1pPr>
            <a:lvl2pPr lvl="1" algn="r">
              <a:buNone/>
              <a:defRPr sz="5300">
                <a:solidFill>
                  <a:schemeClr val="dk2"/>
                </a:solidFill>
              </a:defRPr>
            </a:lvl2pPr>
            <a:lvl3pPr lvl="2" algn="r">
              <a:buNone/>
              <a:defRPr sz="5300">
                <a:solidFill>
                  <a:schemeClr val="dk2"/>
                </a:solidFill>
              </a:defRPr>
            </a:lvl3pPr>
            <a:lvl4pPr lvl="3" algn="r">
              <a:buNone/>
              <a:defRPr sz="5300">
                <a:solidFill>
                  <a:schemeClr val="dk2"/>
                </a:solidFill>
              </a:defRPr>
            </a:lvl4pPr>
            <a:lvl5pPr lvl="4" algn="r">
              <a:buNone/>
              <a:defRPr sz="5300">
                <a:solidFill>
                  <a:schemeClr val="dk2"/>
                </a:solidFill>
              </a:defRPr>
            </a:lvl5pPr>
            <a:lvl6pPr lvl="5" algn="r">
              <a:buNone/>
              <a:defRPr sz="5300">
                <a:solidFill>
                  <a:schemeClr val="dk2"/>
                </a:solidFill>
              </a:defRPr>
            </a:lvl6pPr>
            <a:lvl7pPr lvl="6" algn="r">
              <a:buNone/>
              <a:defRPr sz="5300">
                <a:solidFill>
                  <a:schemeClr val="dk2"/>
                </a:solidFill>
              </a:defRPr>
            </a:lvl7pPr>
            <a:lvl8pPr lvl="7" algn="r">
              <a:buNone/>
              <a:defRPr sz="5300">
                <a:solidFill>
                  <a:schemeClr val="dk2"/>
                </a:solidFill>
              </a:defRPr>
            </a:lvl8pPr>
            <a:lvl9pPr lvl="8" algn="r">
              <a:buNone/>
              <a:defRPr sz="53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emf"/><Relationship Id="rId5" Type="http://schemas.openxmlformats.org/officeDocument/2006/relationships/image" Target="../media/image3.jp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8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.jpg"/><Relationship Id="rId5" Type="http://schemas.openxmlformats.org/officeDocument/2006/relationships/image" Target="../media/image6.jpg"/><Relationship Id="rId4" Type="http://schemas.openxmlformats.org/officeDocument/2006/relationships/image" Target="../media/image5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13"/>
          <p:cNvSpPr/>
          <p:nvPr/>
        </p:nvSpPr>
        <p:spPr>
          <a:xfrm>
            <a:off x="0" y="0"/>
            <a:ext cx="43815000" cy="3766200"/>
          </a:xfrm>
          <a:prstGeom prst="rect">
            <a:avLst/>
          </a:prstGeom>
          <a:solidFill>
            <a:srgbClr val="000000"/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5" name="Google Shape;55;p13"/>
          <p:cNvSpPr txBox="1"/>
          <p:nvPr/>
        </p:nvSpPr>
        <p:spPr>
          <a:xfrm>
            <a:off x="1142990" y="685860"/>
            <a:ext cx="30175200" cy="2971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1500" dirty="0">
                <a:solidFill>
                  <a:srgbClr val="FFFFFF"/>
                </a:solidFill>
              </a:rPr>
              <a:t>Engineering Project Title</a:t>
            </a:r>
            <a:endParaRPr sz="11500" dirty="0">
              <a:solidFill>
                <a:srgbClr val="FFFFFF"/>
              </a:solidFill>
            </a:endParaRPr>
          </a:p>
        </p:txBody>
      </p:sp>
      <p:sp>
        <p:nvSpPr>
          <p:cNvPr id="56" name="Google Shape;56;p13"/>
          <p:cNvSpPr txBox="1"/>
          <p:nvPr/>
        </p:nvSpPr>
        <p:spPr>
          <a:xfrm>
            <a:off x="914400" y="5669274"/>
            <a:ext cx="9132900" cy="11784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Introduction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57" name="Google Shape;57;p13"/>
          <p:cNvSpPr txBox="1"/>
          <p:nvPr/>
        </p:nvSpPr>
        <p:spPr>
          <a:xfrm>
            <a:off x="914400" y="7113600"/>
            <a:ext cx="9132900" cy="2629800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182875" tIns="45700" rIns="365750" bIns="457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3200">
                <a:solidFill>
                  <a:srgbClr val="000000"/>
                </a:solidFill>
              </a:rPr>
              <a:t>Enter your question here (statement of the problem)</a:t>
            </a:r>
            <a:endParaRPr sz="3200">
              <a:solidFill>
                <a:srgbClr val="000000"/>
              </a:solidFill>
            </a:endParaRPr>
          </a:p>
        </p:txBody>
      </p:sp>
      <p:sp>
        <p:nvSpPr>
          <p:cNvPr id="58" name="Google Shape;58;p13"/>
          <p:cNvSpPr txBox="1"/>
          <p:nvPr/>
        </p:nvSpPr>
        <p:spPr>
          <a:xfrm>
            <a:off x="914400" y="10418203"/>
            <a:ext cx="9132900" cy="11784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Background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59" name="Google Shape;59;p13"/>
          <p:cNvSpPr txBox="1"/>
          <p:nvPr/>
        </p:nvSpPr>
        <p:spPr>
          <a:xfrm>
            <a:off x="914400" y="11817400"/>
            <a:ext cx="9132900" cy="5257590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182875" tIns="182875" rIns="91425" bIns="45700" anchor="t" anchorCtr="0">
            <a:noAutofit/>
          </a:bodyPr>
          <a:lstStyle/>
          <a:p>
            <a:pPr marL="438912" lvl="0" indent="-459232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-US" sz="3200" dirty="0">
                <a:solidFill>
                  <a:srgbClr val="000000"/>
                </a:solidFill>
              </a:rPr>
              <a:t>What has led you to this area of research?</a:t>
            </a:r>
          </a:p>
          <a:p>
            <a:pPr marL="438912" lvl="0" indent="-459232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-US" sz="3200" dirty="0"/>
              <a:t>What is the need?</a:t>
            </a:r>
          </a:p>
          <a:p>
            <a:pPr marL="438912" lvl="0" indent="-459232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-US" sz="3200" dirty="0"/>
              <a:t>How do you want to remedy that need?</a:t>
            </a:r>
            <a:endParaRPr sz="3200" dirty="0"/>
          </a:p>
        </p:txBody>
      </p:sp>
      <p:sp>
        <p:nvSpPr>
          <p:cNvPr id="62" name="Google Shape;62;p13"/>
          <p:cNvSpPr txBox="1"/>
          <p:nvPr/>
        </p:nvSpPr>
        <p:spPr>
          <a:xfrm>
            <a:off x="897312" y="24141725"/>
            <a:ext cx="9132900" cy="1122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Materials &amp; Methodology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78" name="Google Shape;78;p13"/>
          <p:cNvSpPr txBox="1"/>
          <p:nvPr/>
        </p:nvSpPr>
        <p:spPr>
          <a:xfrm>
            <a:off x="12051050" y="5715624"/>
            <a:ext cx="9132900" cy="10857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Data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79" name="Google Shape;79;p13"/>
          <p:cNvSpPr txBox="1"/>
          <p:nvPr/>
        </p:nvSpPr>
        <p:spPr>
          <a:xfrm>
            <a:off x="12071750" y="23720705"/>
            <a:ext cx="9091500" cy="10857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Observations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80" name="Google Shape;80;p13"/>
          <p:cNvSpPr txBox="1"/>
          <p:nvPr/>
        </p:nvSpPr>
        <p:spPr>
          <a:xfrm>
            <a:off x="12071750" y="25264025"/>
            <a:ext cx="9091500" cy="6747000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91425" tIns="182875" rIns="91425" bIns="45700" anchor="t" anchorCtr="0">
            <a:noAutofit/>
          </a:bodyPr>
          <a:lstStyle/>
          <a:p>
            <a:pPr marL="457200" lvl="0" indent="-457200" algn="l" rtl="0">
              <a:spcBef>
                <a:spcPts val="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>
                <a:solidFill>
                  <a:srgbClr val="000000"/>
                </a:solidFill>
              </a:rPr>
              <a:t>Observation 1</a:t>
            </a:r>
            <a:endParaRPr sz="3200">
              <a:solidFill>
                <a:srgbClr val="000000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>
                <a:solidFill>
                  <a:srgbClr val="000000"/>
                </a:solidFill>
              </a:rPr>
              <a:t>Observation 2</a:t>
            </a:r>
            <a:endParaRPr sz="3200">
              <a:solidFill>
                <a:srgbClr val="000000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>
                <a:solidFill>
                  <a:srgbClr val="000000"/>
                </a:solidFill>
              </a:rPr>
              <a:t>Observation 3</a:t>
            </a:r>
            <a:endParaRPr sz="3200">
              <a:solidFill>
                <a:srgbClr val="000000"/>
              </a:solidFill>
            </a:endParaRPr>
          </a:p>
        </p:txBody>
      </p:sp>
      <p:sp>
        <p:nvSpPr>
          <p:cNvPr id="81" name="Google Shape;81;p13"/>
          <p:cNvSpPr txBox="1"/>
          <p:nvPr/>
        </p:nvSpPr>
        <p:spPr>
          <a:xfrm>
            <a:off x="33926276" y="5669275"/>
            <a:ext cx="9094200" cy="12192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Data Analysis/Statistics</a:t>
            </a:r>
            <a:endParaRPr sz="5400" dirty="0">
              <a:solidFill>
                <a:srgbClr val="FFFFFF"/>
              </a:solidFill>
            </a:endParaRPr>
          </a:p>
        </p:txBody>
      </p:sp>
      <p:pic>
        <p:nvPicPr>
          <p:cNvPr id="82" name="Google Shape;82;p13" descr="Clustered column chart" title="Chart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22914738" y="25023525"/>
            <a:ext cx="9094200" cy="6987300"/>
          </a:xfrm>
          <a:prstGeom prst="rect">
            <a:avLst/>
          </a:prstGeom>
          <a:noFill/>
          <a:ln>
            <a:noFill/>
          </a:ln>
        </p:spPr>
      </p:pic>
      <p:sp>
        <p:nvSpPr>
          <p:cNvPr id="83" name="Google Shape;83;p13"/>
          <p:cNvSpPr txBox="1"/>
          <p:nvPr/>
        </p:nvSpPr>
        <p:spPr>
          <a:xfrm>
            <a:off x="33926275" y="7166421"/>
            <a:ext cx="9094200" cy="2247782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91425" tIns="182875" rIns="91425" bIns="45700" anchor="t" anchorCtr="0">
            <a:noAutofit/>
          </a:bodyPr>
          <a:lstStyle/>
          <a:p>
            <a:pPr marL="457200" lvl="0" indent="-457200" algn="l" rtl="0">
              <a:spcBef>
                <a:spcPts val="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>
                <a:solidFill>
                  <a:srgbClr val="000000"/>
                </a:solidFill>
              </a:rPr>
              <a:t>Include results based on your designs/ ideas</a:t>
            </a:r>
            <a:endParaRPr sz="3200" dirty="0">
              <a:solidFill>
                <a:srgbClr val="000000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>
                <a:solidFill>
                  <a:srgbClr val="000000"/>
                </a:solidFill>
              </a:rPr>
              <a:t>Result 2</a:t>
            </a:r>
            <a:endParaRPr sz="3200" dirty="0">
              <a:solidFill>
                <a:srgbClr val="000000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>
                <a:solidFill>
                  <a:srgbClr val="000000"/>
                </a:solidFill>
              </a:rPr>
              <a:t>Result 3</a:t>
            </a:r>
            <a:endParaRPr sz="3200" dirty="0">
              <a:solidFill>
                <a:srgbClr val="000000"/>
              </a:solidFill>
            </a:endParaRPr>
          </a:p>
        </p:txBody>
      </p:sp>
      <p:sp>
        <p:nvSpPr>
          <p:cNvPr id="84" name="Google Shape;84;p13"/>
          <p:cNvSpPr txBox="1"/>
          <p:nvPr/>
        </p:nvSpPr>
        <p:spPr>
          <a:xfrm>
            <a:off x="33926276" y="18997849"/>
            <a:ext cx="9094200" cy="12192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Conclusion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85" name="Google Shape;85;p13"/>
          <p:cNvSpPr txBox="1"/>
          <p:nvPr/>
        </p:nvSpPr>
        <p:spPr>
          <a:xfrm>
            <a:off x="33926275" y="20489215"/>
            <a:ext cx="9094200" cy="3621978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91425" tIns="182875" rIns="91425" bIns="45700" anchor="t" anchorCtr="0">
            <a:noAutofit/>
          </a:bodyPr>
          <a:lstStyle/>
          <a:p>
            <a:pPr marL="457200" lvl="0" indent="-457200" algn="l" rtl="0">
              <a:spcBef>
                <a:spcPts val="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>
                <a:solidFill>
                  <a:srgbClr val="000000"/>
                </a:solidFill>
              </a:rPr>
              <a:t>Brief summary of what you discovered based on results</a:t>
            </a:r>
            <a:endParaRPr sz="3200" dirty="0">
              <a:solidFill>
                <a:srgbClr val="000000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>
                <a:solidFill>
                  <a:srgbClr val="000000"/>
                </a:solidFill>
              </a:rPr>
              <a:t>Indicate and explain whether or not the data supports your hypothesis</a:t>
            </a: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/>
              <a:t>Use builleted talking points</a:t>
            </a:r>
            <a:endParaRPr sz="3200" dirty="0">
              <a:solidFill>
                <a:srgbClr val="000000"/>
              </a:solidFill>
            </a:endParaRPr>
          </a:p>
        </p:txBody>
      </p:sp>
      <p:pic>
        <p:nvPicPr>
          <p:cNvPr id="88" name="Google Shape;88;p13" descr="Closeup of glass beakers" title="Sample Picture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32270700" y="0"/>
            <a:ext cx="11620500" cy="3842400"/>
          </a:xfrm>
          <a:prstGeom prst="rect">
            <a:avLst/>
          </a:prstGeom>
          <a:noFill/>
          <a:ln>
            <a:noFill/>
          </a:ln>
        </p:spPr>
      </p:pic>
      <p:sp>
        <p:nvSpPr>
          <p:cNvPr id="89" name="Google Shape;89;p13"/>
          <p:cNvSpPr txBox="1"/>
          <p:nvPr/>
        </p:nvSpPr>
        <p:spPr>
          <a:xfrm>
            <a:off x="33961526" y="30347916"/>
            <a:ext cx="9091500" cy="1744573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 dirty="0"/>
              <a:t>All photos, images, and graphics were done by the researcher or parent unless otherwise stated.</a:t>
            </a:r>
            <a:endParaRPr sz="2400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 dirty="0">
                <a:solidFill>
                  <a:srgbClr val="FF0000"/>
                </a:solidFill>
              </a:rPr>
              <a:t>IF YOU TOOK IMAGES FROM A WEBSITE, GIVE THEM CREDIT ON YOUR BOARD.</a:t>
            </a:r>
            <a:endParaRPr sz="2400" dirty="0">
              <a:solidFill>
                <a:srgbClr val="FF0000"/>
              </a:solidFill>
            </a:endParaRPr>
          </a:p>
        </p:txBody>
      </p:sp>
      <p:sp>
        <p:nvSpPr>
          <p:cNvPr id="90" name="Google Shape;90;p13"/>
          <p:cNvSpPr txBox="1"/>
          <p:nvPr/>
        </p:nvSpPr>
        <p:spPr>
          <a:xfrm>
            <a:off x="22874700" y="14300927"/>
            <a:ext cx="9132900" cy="1122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>
                <a:solidFill>
                  <a:srgbClr val="FFFFFF"/>
                </a:solidFill>
              </a:rPr>
              <a:t>Charts</a:t>
            </a:r>
            <a:endParaRPr sz="5400">
              <a:solidFill>
                <a:srgbClr val="FFFFFF"/>
              </a:solidFill>
            </a:endParaRPr>
          </a:p>
        </p:txBody>
      </p:sp>
      <p:sp>
        <p:nvSpPr>
          <p:cNvPr id="91" name="Google Shape;91;p13"/>
          <p:cNvSpPr txBox="1"/>
          <p:nvPr/>
        </p:nvSpPr>
        <p:spPr>
          <a:xfrm>
            <a:off x="22895400" y="23901216"/>
            <a:ext cx="9132900" cy="1122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>
                <a:solidFill>
                  <a:srgbClr val="FFFFFF"/>
                </a:solidFill>
              </a:rPr>
              <a:t>Graphs</a:t>
            </a:r>
            <a:endParaRPr sz="5400">
              <a:solidFill>
                <a:srgbClr val="FFFFFF"/>
              </a:solidFill>
            </a:endParaRPr>
          </a:p>
        </p:txBody>
      </p:sp>
      <p:sp>
        <p:nvSpPr>
          <p:cNvPr id="92" name="Google Shape;92;p13"/>
          <p:cNvSpPr txBox="1"/>
          <p:nvPr/>
        </p:nvSpPr>
        <p:spPr>
          <a:xfrm>
            <a:off x="22874700" y="5716566"/>
            <a:ext cx="9132900" cy="1122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Photos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93" name="Google Shape;93;p13"/>
          <p:cNvSpPr txBox="1"/>
          <p:nvPr/>
        </p:nvSpPr>
        <p:spPr>
          <a:xfrm>
            <a:off x="33960176" y="28864950"/>
            <a:ext cx="9094200" cy="12192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Photo Credit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94" name="Google Shape;94;p13"/>
          <p:cNvSpPr/>
          <p:nvPr/>
        </p:nvSpPr>
        <p:spPr>
          <a:xfrm>
            <a:off x="23187700" y="7371136"/>
            <a:ext cx="8304966" cy="5849563"/>
          </a:xfrm>
          <a:prstGeom prst="rect">
            <a:avLst/>
          </a:prstGeom>
          <a:blipFill rotWithShape="1">
            <a:blip r:embed="rId5">
              <a:alphaModFix/>
            </a:blip>
            <a:stretch>
              <a:fillRect/>
            </a:stretch>
          </a:blipFill>
          <a:ln w="12700" cap="flat" cmpd="sng">
            <a:solidFill>
              <a:srgbClr val="FFFFFF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aphicFrame>
        <p:nvGraphicFramePr>
          <p:cNvPr id="96" name="Google Shape;96;p13" descr="Sample table with 2 columns, 8 rows" title="Table"/>
          <p:cNvGraphicFramePr/>
          <p:nvPr>
            <p:extLst>
              <p:ext uri="{D42A27DB-BD31-4B8C-83A1-F6EECF244321}">
                <p14:modId xmlns:p14="http://schemas.microsoft.com/office/powerpoint/2010/main" val="2628132560"/>
              </p:ext>
            </p:extLst>
          </p:nvPr>
        </p:nvGraphicFramePr>
        <p:xfrm>
          <a:off x="22932138" y="15829431"/>
          <a:ext cx="8952600" cy="7374992"/>
        </p:xfrm>
        <a:graphic>
          <a:graphicData uri="http://schemas.openxmlformats.org/drawingml/2006/table">
            <a:tbl>
              <a:tblPr firstRow="1" bandRow="1">
                <a:noFill/>
                <a:tableStyleId>{A4D2D1E3-B1E4-47F7-815F-3061A7308AFE}</a:tableStyleId>
              </a:tblPr>
              <a:tblGrid>
                <a:gridCol w="14921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4921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4921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4921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4921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49210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92187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 dirty="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2187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2187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92187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92187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92187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92187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921874"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2800" dirty="0"/>
                    </a:p>
                  </a:txBody>
                  <a:tcPr marL="91450" marR="91450" marT="45725" marB="45725" anchor="ctr">
                    <a:lnL w="9525" cap="flat" cmpd="sng">
                      <a:solidFill>
                        <a:srgbClr val="000000">
                          <a:alpha val="0"/>
                        </a:srgbClr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rgbClr val="00B0EA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97" name="Google Shape;97;p13"/>
          <p:cNvSpPr txBox="1"/>
          <p:nvPr/>
        </p:nvSpPr>
        <p:spPr>
          <a:xfrm>
            <a:off x="12051050" y="7249029"/>
            <a:ext cx="9132900" cy="7190871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182875" tIns="182875" rIns="91425" bIns="45700" anchor="t" anchorCtr="0">
            <a:noAutofit/>
          </a:bodyPr>
          <a:lstStyle/>
          <a:p>
            <a:pPr marL="43688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Font typeface="Arial" panose="020B0604020202020204" pitchFamily="34" charset="0"/>
              <a:buChar char="•"/>
            </a:pPr>
            <a:r>
              <a:rPr lang="en-US" sz="3200" dirty="0">
                <a:solidFill>
                  <a:srgbClr val="000000"/>
                </a:solidFill>
              </a:rPr>
              <a:t>Processed data of your findings. This should not be the raw data</a:t>
            </a:r>
            <a:endParaRPr sz="3200" dirty="0">
              <a:solidFill>
                <a:srgbClr val="000000"/>
              </a:solidFill>
            </a:endParaRPr>
          </a:p>
        </p:txBody>
      </p:sp>
      <p:sp>
        <p:nvSpPr>
          <p:cNvPr id="98" name="Google Shape;98;p13"/>
          <p:cNvSpPr txBox="1"/>
          <p:nvPr/>
        </p:nvSpPr>
        <p:spPr>
          <a:xfrm rot="10800000" flipH="1">
            <a:off x="0" y="3733889"/>
            <a:ext cx="43891200" cy="1206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5400">
              <a:solidFill>
                <a:srgbClr val="FFFFFF"/>
              </a:solidFill>
            </a:endParaRPr>
          </a:p>
        </p:txBody>
      </p:sp>
      <p:sp>
        <p:nvSpPr>
          <p:cNvPr id="99" name="Google Shape;99;p13"/>
          <p:cNvSpPr txBox="1"/>
          <p:nvPr/>
        </p:nvSpPr>
        <p:spPr>
          <a:xfrm>
            <a:off x="1192325" y="3977125"/>
            <a:ext cx="14390700" cy="96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>
                <a:solidFill>
                  <a:schemeClr val="lt1"/>
                </a:solidFill>
              </a:rPr>
              <a:t>Scienteer Project #</a:t>
            </a:r>
            <a:endParaRPr sz="5400">
              <a:solidFill>
                <a:schemeClr val="lt1"/>
              </a:solidFill>
            </a:endParaRPr>
          </a:p>
        </p:txBody>
      </p:sp>
      <p:sp>
        <p:nvSpPr>
          <p:cNvPr id="48" name="Google Shape;84;p13"/>
          <p:cNvSpPr txBox="1"/>
          <p:nvPr/>
        </p:nvSpPr>
        <p:spPr>
          <a:xfrm>
            <a:off x="33926276" y="24262810"/>
            <a:ext cx="9094200" cy="12192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Applications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49" name="Google Shape;85;p13"/>
          <p:cNvSpPr txBox="1"/>
          <p:nvPr/>
        </p:nvSpPr>
        <p:spPr>
          <a:xfrm>
            <a:off x="33926275" y="25742675"/>
            <a:ext cx="9094200" cy="2874114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91425" tIns="182875" rIns="91425" bIns="45700" anchor="t" anchorCtr="0">
            <a:noAutofit/>
          </a:bodyPr>
          <a:lstStyle/>
          <a:p>
            <a:pPr marL="457200" lvl="0" indent="-457200" algn="l" rtl="0">
              <a:spcBef>
                <a:spcPts val="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-US" sz="3200" dirty="0">
                <a:solidFill>
                  <a:srgbClr val="000000"/>
                </a:solidFill>
              </a:rPr>
              <a:t>How can your discovery be applied to the real world.</a:t>
            </a:r>
          </a:p>
          <a:p>
            <a:pPr marL="457200" lvl="0" indent="-457200">
              <a:buClr>
                <a:srgbClr val="A5A5A5"/>
              </a:buClr>
              <a:buSzPts val="3200"/>
              <a:buChar char="•"/>
            </a:pPr>
            <a:r>
              <a:rPr lang="en" sz="3200" dirty="0"/>
              <a:t>Use builleted talking points</a:t>
            </a:r>
            <a:endParaRPr sz="3200" dirty="0">
              <a:solidFill>
                <a:srgbClr val="000000"/>
              </a:solidFill>
            </a:endParaRPr>
          </a:p>
        </p:txBody>
      </p:sp>
      <p:sp>
        <p:nvSpPr>
          <p:cNvPr id="50" name="Google Shape;61;p13"/>
          <p:cNvSpPr txBox="1"/>
          <p:nvPr/>
        </p:nvSpPr>
        <p:spPr>
          <a:xfrm>
            <a:off x="897312" y="25566725"/>
            <a:ext cx="9132900" cy="6291900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91425" tIns="182875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3200" dirty="0">
                <a:solidFill>
                  <a:srgbClr val="000000"/>
                </a:solidFill>
              </a:rPr>
              <a:t>Should be in a flow chart format with pictures and captions. Stay clear of using numberd systematic lists if possible.</a:t>
            </a:r>
            <a:endParaRPr sz="3200" dirty="0">
              <a:solidFill>
                <a:srgbClr val="000000"/>
              </a:solidFill>
            </a:endParaRPr>
          </a:p>
        </p:txBody>
      </p:sp>
      <p:sp>
        <p:nvSpPr>
          <p:cNvPr id="51" name="Google Shape;92;p13"/>
          <p:cNvSpPr txBox="1"/>
          <p:nvPr/>
        </p:nvSpPr>
        <p:spPr>
          <a:xfrm>
            <a:off x="12071750" y="15317111"/>
            <a:ext cx="9132900" cy="1122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Desgins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37" name="Google Shape;58;p13"/>
          <p:cNvSpPr txBox="1"/>
          <p:nvPr/>
        </p:nvSpPr>
        <p:spPr>
          <a:xfrm>
            <a:off x="897312" y="18248980"/>
            <a:ext cx="9132900" cy="11784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Engineering Goal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38" name="Google Shape;59;p13"/>
          <p:cNvSpPr txBox="1"/>
          <p:nvPr/>
        </p:nvSpPr>
        <p:spPr>
          <a:xfrm>
            <a:off x="897312" y="19648177"/>
            <a:ext cx="9132900" cy="3642600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182875" tIns="182875" rIns="91425" bIns="45700" anchor="t" anchorCtr="0">
            <a:noAutofit/>
          </a:bodyPr>
          <a:lstStyle/>
          <a:p>
            <a:pPr marL="438912" lvl="0" indent="-459232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-US" sz="3200" dirty="0">
                <a:solidFill>
                  <a:srgbClr val="000000"/>
                </a:solidFill>
              </a:rPr>
              <a:t>Identify your primary goal that you set out to achieve.</a:t>
            </a:r>
          </a:p>
          <a:p>
            <a:pPr marL="438912" lvl="0" indent="-459232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-US" sz="3200" dirty="0"/>
              <a:t>How will you know you achieved it?</a:t>
            </a:r>
            <a:endParaRPr sz="3200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2278975" y="16757068"/>
            <a:ext cx="8925675" cy="6281959"/>
          </a:xfrm>
          <a:prstGeom prst="rect">
            <a:avLst/>
          </a:prstGeom>
        </p:spPr>
      </p:pic>
      <p:sp>
        <p:nvSpPr>
          <p:cNvPr id="40" name="Google Shape;84;p13"/>
          <p:cNvSpPr txBox="1"/>
          <p:nvPr/>
        </p:nvSpPr>
        <p:spPr>
          <a:xfrm>
            <a:off x="33926276" y="13625141"/>
            <a:ext cx="9094200" cy="12192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Results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41" name="Google Shape;85;p13"/>
          <p:cNvSpPr txBox="1"/>
          <p:nvPr/>
        </p:nvSpPr>
        <p:spPr>
          <a:xfrm>
            <a:off x="33926275" y="15116507"/>
            <a:ext cx="9094200" cy="3621978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91425" tIns="182875" rIns="91425" bIns="45700" anchor="t" anchorCtr="0">
            <a:noAutofit/>
          </a:bodyPr>
          <a:lstStyle/>
          <a:p>
            <a:pPr marL="457200" lvl="0" indent="-457200" algn="l" rtl="0">
              <a:spcBef>
                <a:spcPts val="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>
                <a:solidFill>
                  <a:srgbClr val="000000"/>
                </a:solidFill>
              </a:rPr>
              <a:t>Brief summary of what you discovered based on results</a:t>
            </a:r>
            <a:endParaRPr sz="3200" dirty="0">
              <a:solidFill>
                <a:srgbClr val="000000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>
                <a:solidFill>
                  <a:srgbClr val="000000"/>
                </a:solidFill>
              </a:rPr>
              <a:t>Indicate and explain whether or not the data supports your hypothesis</a:t>
            </a: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 dirty="0"/>
              <a:t>Use builleted talking points</a:t>
            </a:r>
            <a:endParaRPr sz="3200" dirty="0">
              <a:solidFill>
                <a:srgbClr val="000000"/>
              </a:solidFill>
            </a:endParaRPr>
          </a:p>
        </p:txBody>
      </p:sp>
      <p:sp>
        <p:nvSpPr>
          <p:cNvPr id="42" name="Google Shape;81;p13"/>
          <p:cNvSpPr txBox="1"/>
          <p:nvPr/>
        </p:nvSpPr>
        <p:spPr>
          <a:xfrm>
            <a:off x="33926275" y="9674868"/>
            <a:ext cx="9094200" cy="12192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Error Analysis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43" name="Google Shape;83;p13"/>
          <p:cNvSpPr txBox="1"/>
          <p:nvPr/>
        </p:nvSpPr>
        <p:spPr>
          <a:xfrm>
            <a:off x="33926274" y="11172014"/>
            <a:ext cx="9094200" cy="2247782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91425" tIns="182875" rIns="91425" bIns="45700" anchor="t" anchorCtr="0">
            <a:noAutofit/>
          </a:bodyPr>
          <a:lstStyle/>
          <a:p>
            <a:pPr marL="457200" lvl="0" indent="-457200" algn="l" rtl="0">
              <a:spcBef>
                <a:spcPts val="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-US" sz="3200" dirty="0">
                <a:solidFill>
                  <a:srgbClr val="000000"/>
                </a:solidFill>
              </a:rPr>
              <a:t>Analyze and discuss identified errors and limitations</a:t>
            </a:r>
            <a:endParaRPr sz="3200" dirty="0">
              <a:solidFill>
                <a:srgbClr val="000000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p15"/>
          <p:cNvSpPr/>
          <p:nvPr/>
        </p:nvSpPr>
        <p:spPr>
          <a:xfrm>
            <a:off x="0" y="0"/>
            <a:ext cx="43815000" cy="3766200"/>
          </a:xfrm>
          <a:prstGeom prst="rect">
            <a:avLst/>
          </a:prstGeom>
          <a:solidFill>
            <a:srgbClr val="000000"/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3" name="Google Shape;113;p15"/>
          <p:cNvSpPr txBox="1"/>
          <p:nvPr/>
        </p:nvSpPr>
        <p:spPr>
          <a:xfrm>
            <a:off x="1142990" y="685860"/>
            <a:ext cx="30175200" cy="2971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1500" dirty="0">
                <a:solidFill>
                  <a:srgbClr val="FFFFFF"/>
                </a:solidFill>
              </a:rPr>
              <a:t>Extra Slide</a:t>
            </a:r>
            <a:endParaRPr sz="11500" dirty="0">
              <a:solidFill>
                <a:srgbClr val="FFFFFF"/>
              </a:solidFill>
            </a:endParaRPr>
          </a:p>
        </p:txBody>
      </p:sp>
      <p:pic>
        <p:nvPicPr>
          <p:cNvPr id="114" name="Google Shape;114;p15" descr="Closeup of glass beakers" title="Sample Picture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32270700" y="0"/>
            <a:ext cx="11620500" cy="3842400"/>
          </a:xfrm>
          <a:prstGeom prst="rect">
            <a:avLst/>
          </a:prstGeom>
          <a:noFill/>
          <a:ln>
            <a:noFill/>
          </a:ln>
        </p:spPr>
      </p:pic>
      <p:sp>
        <p:nvSpPr>
          <p:cNvPr id="115" name="Google Shape;115;p15"/>
          <p:cNvSpPr txBox="1"/>
          <p:nvPr/>
        </p:nvSpPr>
        <p:spPr>
          <a:xfrm rot="10800000" flipH="1">
            <a:off x="0" y="3733889"/>
            <a:ext cx="43891200" cy="1206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5400">
              <a:solidFill>
                <a:srgbClr val="FFFFFF"/>
              </a:solidFill>
            </a:endParaRPr>
          </a:p>
        </p:txBody>
      </p:sp>
      <p:sp>
        <p:nvSpPr>
          <p:cNvPr id="22" name="Google Shape;105;p14"/>
          <p:cNvSpPr txBox="1">
            <a:spLocks noGrp="1"/>
          </p:cNvSpPr>
          <p:nvPr>
            <p:ph type="body" idx="1"/>
          </p:nvPr>
        </p:nvSpPr>
        <p:spPr>
          <a:xfrm>
            <a:off x="6501150" y="6512843"/>
            <a:ext cx="30888900" cy="5090400"/>
          </a:xfrm>
          <a:prstGeom prst="rect">
            <a:avLst/>
          </a:prstGeom>
        </p:spPr>
        <p:txBody>
          <a:bodyPr spcFirstLastPara="1" wrap="square" lIns="487600" tIns="487600" rIns="487600" bIns="4876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8500"/>
              </a:spcAft>
              <a:buNone/>
            </a:pPr>
            <a:r>
              <a:rPr lang="en" dirty="0"/>
              <a:t>You are allowed one extra slide for any additional data relevant to your project. Make sure to credit any sources of information that are not yours.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82928589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p15"/>
          <p:cNvSpPr/>
          <p:nvPr/>
        </p:nvSpPr>
        <p:spPr>
          <a:xfrm>
            <a:off x="0" y="0"/>
            <a:ext cx="43815000" cy="3766200"/>
          </a:xfrm>
          <a:prstGeom prst="rect">
            <a:avLst/>
          </a:prstGeom>
          <a:solidFill>
            <a:srgbClr val="000000"/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3" name="Google Shape;113;p15"/>
          <p:cNvSpPr txBox="1"/>
          <p:nvPr/>
        </p:nvSpPr>
        <p:spPr>
          <a:xfrm>
            <a:off x="1142990" y="685860"/>
            <a:ext cx="30175200" cy="2971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1500">
                <a:solidFill>
                  <a:srgbClr val="FFFFFF"/>
                </a:solidFill>
              </a:rPr>
              <a:t>Project Forms</a:t>
            </a:r>
            <a:endParaRPr sz="11500">
              <a:solidFill>
                <a:srgbClr val="FFFFFF"/>
              </a:solidFill>
            </a:endParaRPr>
          </a:p>
        </p:txBody>
      </p:sp>
      <p:pic>
        <p:nvPicPr>
          <p:cNvPr id="114" name="Google Shape;114;p15" descr="Closeup of glass beakers" title="Sample Picture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32270700" y="0"/>
            <a:ext cx="11620500" cy="3842400"/>
          </a:xfrm>
          <a:prstGeom prst="rect">
            <a:avLst/>
          </a:prstGeom>
          <a:noFill/>
          <a:ln>
            <a:noFill/>
          </a:ln>
        </p:spPr>
      </p:pic>
      <p:sp>
        <p:nvSpPr>
          <p:cNvPr id="115" name="Google Shape;115;p15"/>
          <p:cNvSpPr txBox="1"/>
          <p:nvPr/>
        </p:nvSpPr>
        <p:spPr>
          <a:xfrm rot="10800000" flipH="1">
            <a:off x="0" y="3733889"/>
            <a:ext cx="43891200" cy="1206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5400">
              <a:solidFill>
                <a:srgbClr val="FFFFFF"/>
              </a:solidFill>
            </a:endParaRPr>
          </a:p>
        </p:txBody>
      </p:sp>
      <p:sp>
        <p:nvSpPr>
          <p:cNvPr id="116" name="Google Shape;116;p15"/>
          <p:cNvSpPr txBox="1"/>
          <p:nvPr/>
        </p:nvSpPr>
        <p:spPr>
          <a:xfrm>
            <a:off x="914400" y="5669274"/>
            <a:ext cx="9132900" cy="11784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>
                <a:solidFill>
                  <a:srgbClr val="FFFFFF"/>
                </a:solidFill>
              </a:rPr>
              <a:t>Instructions</a:t>
            </a:r>
            <a:endParaRPr sz="5400" dirty="0">
              <a:solidFill>
                <a:srgbClr val="FFFFFF"/>
              </a:solidFill>
            </a:endParaRPr>
          </a:p>
        </p:txBody>
      </p:sp>
      <p:sp>
        <p:nvSpPr>
          <p:cNvPr id="117" name="Google Shape;117;p15"/>
          <p:cNvSpPr txBox="1"/>
          <p:nvPr/>
        </p:nvSpPr>
        <p:spPr>
          <a:xfrm>
            <a:off x="914400" y="7113600"/>
            <a:ext cx="9132900" cy="8895600"/>
          </a:xfrm>
          <a:prstGeom prst="rect">
            <a:avLst/>
          </a:prstGeom>
          <a:solidFill>
            <a:srgbClr val="E7E7E7"/>
          </a:solidFill>
          <a:ln>
            <a:noFill/>
          </a:ln>
        </p:spPr>
        <p:txBody>
          <a:bodyPr spcFirstLastPara="1" wrap="square" lIns="182875" tIns="45700" rIns="365750" bIns="45700" anchor="t" anchorCtr="0">
            <a:noAutofit/>
          </a:bodyPr>
          <a:lstStyle/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>
                <a:solidFill>
                  <a:schemeClr val="dk1"/>
                </a:solidFill>
              </a:rPr>
              <a:t>ALL Projects must display the Official SRC Approved Abstract from Scienteer as well as Form 1C (Regulated Research Institutional/ Industrial Setting Form) and/or Form 7 (Continuation/ Research Progression Projects Form) if required for your project.</a:t>
            </a:r>
            <a:endParaRPr sz="3200">
              <a:solidFill>
                <a:schemeClr val="dk1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>
                <a:solidFill>
                  <a:schemeClr val="dk1"/>
                </a:solidFill>
              </a:rPr>
              <a:t>These forms can be found on Scienteer on the Dashboard (left side of the screen).</a:t>
            </a:r>
            <a:endParaRPr sz="3200">
              <a:solidFill>
                <a:schemeClr val="dk1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>
                <a:solidFill>
                  <a:schemeClr val="dk1"/>
                </a:solidFill>
              </a:rPr>
              <a:t>The documents can be downloaded as pdfs.</a:t>
            </a:r>
            <a:endParaRPr sz="3200">
              <a:solidFill>
                <a:schemeClr val="dk1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>
                <a:solidFill>
                  <a:schemeClr val="dk1"/>
                </a:solidFill>
              </a:rPr>
              <a:t>In order to insert the documents on this slide, you will have to convert them to jpgs. You can use Adobe Acrobat, the Snip Tool, or any online conversion tool.</a:t>
            </a:r>
            <a:endParaRPr sz="3200">
              <a:solidFill>
                <a:schemeClr val="dk1"/>
              </a:solidFill>
            </a:endParaRPr>
          </a:p>
          <a:p>
            <a:pPr marL="457200" lvl="0" indent="-457200" algn="l" rtl="0">
              <a:spcBef>
                <a:spcPts val="1200"/>
              </a:spcBef>
              <a:spcAft>
                <a:spcPts val="0"/>
              </a:spcAft>
              <a:buClr>
                <a:srgbClr val="A5A5A5"/>
              </a:buClr>
              <a:buSzPts val="3200"/>
              <a:buChar char="•"/>
            </a:pPr>
            <a:r>
              <a:rPr lang="en" sz="3200">
                <a:solidFill>
                  <a:schemeClr val="dk1"/>
                </a:solidFill>
              </a:rPr>
              <a:t>After inserting the documents on this slide, make sure that the forms are still clear enough to be read by the judges. </a:t>
            </a:r>
            <a:endParaRPr sz="3200">
              <a:solidFill>
                <a:schemeClr val="dk1"/>
              </a:solidFill>
            </a:endParaRPr>
          </a:p>
        </p:txBody>
      </p:sp>
      <p:sp>
        <p:nvSpPr>
          <p:cNvPr id="118" name="Google Shape;118;p15"/>
          <p:cNvSpPr txBox="1"/>
          <p:nvPr/>
        </p:nvSpPr>
        <p:spPr>
          <a:xfrm>
            <a:off x="11982100" y="5679075"/>
            <a:ext cx="9091500" cy="10857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>
                <a:solidFill>
                  <a:srgbClr val="FFFFFF"/>
                </a:solidFill>
              </a:rPr>
              <a:t>Abstract</a:t>
            </a:r>
            <a:endParaRPr sz="5400">
              <a:solidFill>
                <a:srgbClr val="FFFFFF"/>
              </a:solidFill>
            </a:endParaRPr>
          </a:p>
        </p:txBody>
      </p:sp>
      <p:sp>
        <p:nvSpPr>
          <p:cNvPr id="119" name="Google Shape;119;p15"/>
          <p:cNvSpPr txBox="1"/>
          <p:nvPr/>
        </p:nvSpPr>
        <p:spPr>
          <a:xfrm>
            <a:off x="33926276" y="5669275"/>
            <a:ext cx="9094200" cy="12192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>
                <a:solidFill>
                  <a:srgbClr val="FFFFFF"/>
                </a:solidFill>
              </a:rPr>
              <a:t>Form 7 (If Required)</a:t>
            </a:r>
            <a:endParaRPr sz="5400">
              <a:solidFill>
                <a:srgbClr val="FFFFFF"/>
              </a:solidFill>
            </a:endParaRPr>
          </a:p>
        </p:txBody>
      </p:sp>
      <p:sp>
        <p:nvSpPr>
          <p:cNvPr id="120" name="Google Shape;120;p15"/>
          <p:cNvSpPr txBox="1"/>
          <p:nvPr/>
        </p:nvSpPr>
        <p:spPr>
          <a:xfrm>
            <a:off x="22874700" y="5716566"/>
            <a:ext cx="9132900" cy="1122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>
                <a:solidFill>
                  <a:srgbClr val="FFFFFF"/>
                </a:solidFill>
              </a:rPr>
              <a:t>Form 1C (If Required)</a:t>
            </a:r>
            <a:endParaRPr sz="5400">
              <a:solidFill>
                <a:srgbClr val="FFFFFF"/>
              </a:solidFill>
            </a:endParaRPr>
          </a:p>
        </p:txBody>
      </p:sp>
      <p:grpSp>
        <p:nvGrpSpPr>
          <p:cNvPr id="121" name="Google Shape;121;p15"/>
          <p:cNvGrpSpPr/>
          <p:nvPr/>
        </p:nvGrpSpPr>
        <p:grpSpPr>
          <a:xfrm>
            <a:off x="22483667" y="5277295"/>
            <a:ext cx="9363000" cy="23959488"/>
            <a:chOff x="22483667" y="5277295"/>
            <a:chExt cx="9363000" cy="23959488"/>
          </a:xfrm>
        </p:grpSpPr>
        <p:pic>
          <p:nvPicPr>
            <p:cNvPr id="122" name="Google Shape;122;p15"/>
            <p:cNvPicPr preferRelativeResize="0"/>
            <p:nvPr/>
          </p:nvPicPr>
          <p:blipFill>
            <a:blip r:embed="rId4">
              <a:alphaModFix/>
            </a:blip>
            <a:stretch>
              <a:fillRect/>
            </a:stretch>
          </p:blipFill>
          <p:spPr>
            <a:xfrm>
              <a:off x="23564925" y="7113575"/>
              <a:ext cx="7752451" cy="1003258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23" name="Google Shape;123;p15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23564925" y="17936400"/>
              <a:ext cx="7752450" cy="10032583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24" name="Google Shape;124;p15"/>
            <p:cNvSpPr txBox="1"/>
            <p:nvPr/>
          </p:nvSpPr>
          <p:spPr>
            <a:xfrm rot="-3384258">
              <a:off x="20344634" y="10471907"/>
              <a:ext cx="13641067" cy="2178976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Example</a:t>
              </a:r>
              <a:endParaRPr sz="3600" b="1">
                <a:solidFill>
                  <a:srgbClr val="FF0000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Replace with Your Form 1C </a:t>
              </a:r>
              <a:endParaRPr sz="3600" b="1">
                <a:solidFill>
                  <a:srgbClr val="FF0000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from Scienteer (If Required)</a:t>
              </a:r>
              <a:endParaRPr sz="3600" b="1">
                <a:solidFill>
                  <a:srgbClr val="FF0000"/>
                </a:solidFill>
              </a:endParaRPr>
            </a:p>
          </p:txBody>
        </p:sp>
        <p:sp>
          <p:nvSpPr>
            <p:cNvPr id="125" name="Google Shape;125;p15"/>
            <p:cNvSpPr txBox="1"/>
            <p:nvPr/>
          </p:nvSpPr>
          <p:spPr>
            <a:xfrm rot="-3384258">
              <a:off x="20344634" y="21863194"/>
              <a:ext cx="13641067" cy="2178976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Example</a:t>
              </a:r>
              <a:endParaRPr sz="3600" b="1">
                <a:solidFill>
                  <a:srgbClr val="FF0000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Replace with Your Form 1C </a:t>
              </a:r>
              <a:endParaRPr sz="3600" b="1">
                <a:solidFill>
                  <a:srgbClr val="FF0000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from Scienteer (If Required)</a:t>
              </a:r>
              <a:endParaRPr sz="3600" b="1">
                <a:solidFill>
                  <a:srgbClr val="FF0000"/>
                </a:solidFill>
              </a:endParaRPr>
            </a:p>
          </p:txBody>
        </p:sp>
      </p:grpSp>
      <p:grpSp>
        <p:nvGrpSpPr>
          <p:cNvPr id="126" name="Google Shape;126;p15"/>
          <p:cNvGrpSpPr/>
          <p:nvPr/>
        </p:nvGrpSpPr>
        <p:grpSpPr>
          <a:xfrm>
            <a:off x="33926267" y="5845757"/>
            <a:ext cx="9363000" cy="12568200"/>
            <a:chOff x="33926267" y="5845757"/>
            <a:chExt cx="9363000" cy="12568200"/>
          </a:xfrm>
        </p:grpSpPr>
        <p:pic>
          <p:nvPicPr>
            <p:cNvPr id="127" name="Google Shape;127;p15"/>
            <p:cNvPicPr preferRelativeResize="0"/>
            <p:nvPr/>
          </p:nvPicPr>
          <p:blipFill>
            <a:blip r:embed="rId6">
              <a:alphaModFix/>
            </a:blip>
            <a:stretch>
              <a:fillRect/>
            </a:stretch>
          </p:blipFill>
          <p:spPr>
            <a:xfrm>
              <a:off x="34597150" y="7113575"/>
              <a:ext cx="7752451" cy="10032589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28" name="Google Shape;128;p15"/>
            <p:cNvSpPr txBox="1"/>
            <p:nvPr/>
          </p:nvSpPr>
          <p:spPr>
            <a:xfrm rot="-3384258">
              <a:off x="31787234" y="11040369"/>
              <a:ext cx="13641067" cy="2178976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Example</a:t>
              </a:r>
              <a:endParaRPr sz="3600" b="1">
                <a:solidFill>
                  <a:srgbClr val="FF0000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Replace with Your Form 7 </a:t>
              </a:r>
              <a:endParaRPr sz="3600" b="1">
                <a:solidFill>
                  <a:srgbClr val="FF0000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from Scienteer (If Required)</a:t>
              </a:r>
              <a:endParaRPr sz="3600" b="1">
                <a:solidFill>
                  <a:srgbClr val="FF0000"/>
                </a:solidFill>
              </a:endParaRPr>
            </a:p>
          </p:txBody>
        </p:sp>
      </p:grpSp>
      <p:grpSp>
        <p:nvGrpSpPr>
          <p:cNvPr id="129" name="Google Shape;129;p15"/>
          <p:cNvGrpSpPr/>
          <p:nvPr/>
        </p:nvGrpSpPr>
        <p:grpSpPr>
          <a:xfrm>
            <a:off x="11779492" y="5845770"/>
            <a:ext cx="9363000" cy="12568200"/>
            <a:chOff x="11779492" y="5845770"/>
            <a:chExt cx="9363000" cy="12568200"/>
          </a:xfrm>
        </p:grpSpPr>
        <p:pic>
          <p:nvPicPr>
            <p:cNvPr id="130" name="Google Shape;130;p15"/>
            <p:cNvPicPr preferRelativeResize="0"/>
            <p:nvPr/>
          </p:nvPicPr>
          <p:blipFill>
            <a:blip r:embed="rId7">
              <a:alphaModFix/>
            </a:blip>
            <a:stretch>
              <a:fillRect/>
            </a:stretch>
          </p:blipFill>
          <p:spPr>
            <a:xfrm>
              <a:off x="12591150" y="7320825"/>
              <a:ext cx="7739700" cy="10016049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31" name="Google Shape;131;p15"/>
            <p:cNvSpPr txBox="1"/>
            <p:nvPr/>
          </p:nvSpPr>
          <p:spPr>
            <a:xfrm rot="-3384258">
              <a:off x="9640459" y="11040382"/>
              <a:ext cx="13641067" cy="2178976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Example</a:t>
              </a:r>
              <a:endParaRPr sz="3600" b="1">
                <a:solidFill>
                  <a:srgbClr val="FF0000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Replace with Your Abstract from Scienteer</a:t>
              </a:r>
              <a:endParaRPr sz="3600" b="1">
                <a:solidFill>
                  <a:srgbClr val="FF0000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3600" b="1">
                  <a:solidFill>
                    <a:srgbClr val="FF0000"/>
                  </a:solidFill>
                </a:rPr>
                <a:t>with the Official Seal</a:t>
              </a:r>
              <a:endParaRPr sz="3600" b="1">
                <a:solidFill>
                  <a:srgbClr val="FF0000"/>
                </a:solidFill>
              </a:endParaRPr>
            </a:p>
          </p:txBody>
        </p:sp>
      </p:grp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p15"/>
          <p:cNvSpPr/>
          <p:nvPr/>
        </p:nvSpPr>
        <p:spPr>
          <a:xfrm>
            <a:off x="0" y="0"/>
            <a:ext cx="43815000" cy="3766200"/>
          </a:xfrm>
          <a:prstGeom prst="rect">
            <a:avLst/>
          </a:prstGeom>
          <a:solidFill>
            <a:srgbClr val="000000"/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3" name="Google Shape;113;p15"/>
          <p:cNvSpPr txBox="1"/>
          <p:nvPr/>
        </p:nvSpPr>
        <p:spPr>
          <a:xfrm>
            <a:off x="1142990" y="685860"/>
            <a:ext cx="30175200" cy="2971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1500" dirty="0">
                <a:solidFill>
                  <a:srgbClr val="FFFFFF"/>
                </a:solidFill>
              </a:rPr>
              <a:t>Project Board Rules</a:t>
            </a:r>
            <a:endParaRPr sz="11500" dirty="0">
              <a:solidFill>
                <a:srgbClr val="FFFFFF"/>
              </a:solidFill>
            </a:endParaRPr>
          </a:p>
        </p:txBody>
      </p:sp>
      <p:pic>
        <p:nvPicPr>
          <p:cNvPr id="114" name="Google Shape;114;p15" descr="Closeup of glass beakers" title="Sample Picture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32270700" y="0"/>
            <a:ext cx="11620500" cy="3842400"/>
          </a:xfrm>
          <a:prstGeom prst="rect">
            <a:avLst/>
          </a:prstGeom>
          <a:noFill/>
          <a:ln>
            <a:noFill/>
          </a:ln>
        </p:spPr>
      </p:pic>
      <p:sp>
        <p:nvSpPr>
          <p:cNvPr id="115" name="Google Shape;115;p15"/>
          <p:cNvSpPr txBox="1"/>
          <p:nvPr/>
        </p:nvSpPr>
        <p:spPr>
          <a:xfrm rot="10800000" flipH="1">
            <a:off x="0" y="3733889"/>
            <a:ext cx="43891200" cy="1206300"/>
          </a:xfrm>
          <a:prstGeom prst="rect">
            <a:avLst/>
          </a:prstGeom>
          <a:gradFill>
            <a:gsLst>
              <a:gs pos="0">
                <a:srgbClr val="595959"/>
              </a:gs>
              <a:gs pos="90000">
                <a:srgbClr val="595959"/>
              </a:gs>
              <a:gs pos="91000">
                <a:srgbClr val="00B0EA"/>
              </a:gs>
              <a:gs pos="100000">
                <a:srgbClr val="00B0EA"/>
              </a:gs>
            </a:gsLst>
            <a:lin ang="5400012" scaled="0"/>
          </a:gradFill>
          <a:ln>
            <a:noFill/>
          </a:ln>
        </p:spPr>
        <p:txBody>
          <a:bodyPr spcFirstLastPara="1" wrap="square" lIns="365750" tIns="45700" rIns="91425" bIns="457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5400">
              <a:solidFill>
                <a:srgbClr val="FFFFFF"/>
              </a:solidFill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732172" y="5602922"/>
            <a:ext cx="42426856" cy="1150847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A virtual project board must be uploaded prior to the deadline set for the fair.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All </a:t>
            </a:r>
            <a:r>
              <a:rPr lang="en-US" sz="4400" u="sng" dirty="0">
                <a:solidFill>
                  <a:schemeClr val="hlink"/>
                </a:solidFill>
              </a:rPr>
              <a:t>ISEF Display and Safety Rules</a:t>
            </a:r>
            <a:r>
              <a:rPr lang="en-US" sz="4400" dirty="0"/>
              <a:t> must be followed as well as any additional rules below.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Students are allowed </a:t>
            </a:r>
            <a:r>
              <a:rPr lang="en-US" sz="4400" b="1" dirty="0"/>
              <a:t>three</a:t>
            </a:r>
            <a:r>
              <a:rPr lang="en-US" sz="4400" dirty="0"/>
              <a:t> 48” x 36” slides.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Font on the boards must be 16pt or larger.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>
                <a:solidFill>
                  <a:schemeClr val="dk1"/>
                </a:solidFill>
              </a:rPr>
              <a:t>If slides contain photographs with people other than the researcher, the researcher must have photo releases available upon request.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The first two slides may NOT include an abstract. Only your official abstract from </a:t>
            </a:r>
            <a:r>
              <a:rPr lang="en-US" sz="4400" dirty="0" err="1"/>
              <a:t>Scienteer</a:t>
            </a:r>
            <a:r>
              <a:rPr lang="en-US" sz="4400" dirty="0"/>
              <a:t> should be included on slide 3.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The slides may NOT include any animations, videos, links, or demonstrations. 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The slides may NOT include any offensive or inappropriate images or photographs.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The slides may NOT include any reference to an institution, mentor that supported the work, or any patents pending other than what is displayed on Form 1C on slide 3.</a:t>
            </a:r>
          </a:p>
          <a:p>
            <a:pPr marL="685800" lvl="0" indent="-685800">
              <a:lnSpc>
                <a:spcPct val="150000"/>
              </a:lnSpc>
              <a:spcBef>
                <a:spcPts val="1200"/>
              </a:spcBef>
              <a:buClr>
                <a:srgbClr val="A5A5A5"/>
              </a:buClr>
              <a:buSzPts val="3200"/>
              <a:buFont typeface="Wingdings" panose="05000000000000000000" pitchFamily="2" charset="2"/>
              <a:buChar char="q"/>
            </a:pPr>
            <a:r>
              <a:rPr lang="en-US" sz="4400" dirty="0"/>
              <a:t>The slides may NOT include any personal information such as email address, home address, phone number, or social media contacts.</a:t>
            </a:r>
          </a:p>
        </p:txBody>
      </p:sp>
      <p:grpSp>
        <p:nvGrpSpPr>
          <p:cNvPr id="5" name="Group 4"/>
          <p:cNvGrpSpPr/>
          <p:nvPr/>
        </p:nvGrpSpPr>
        <p:grpSpPr>
          <a:xfrm>
            <a:off x="732172" y="18266203"/>
            <a:ext cx="13258800" cy="13945614"/>
            <a:chOff x="914400" y="5669274"/>
            <a:chExt cx="9132900" cy="13945614"/>
          </a:xfrm>
        </p:grpSpPr>
        <p:sp>
          <p:nvSpPr>
            <p:cNvPr id="23" name="Google Shape;116;p15"/>
            <p:cNvSpPr txBox="1"/>
            <p:nvPr/>
          </p:nvSpPr>
          <p:spPr>
            <a:xfrm>
              <a:off x="914400" y="5669274"/>
              <a:ext cx="9132900" cy="1178400"/>
            </a:xfrm>
            <a:prstGeom prst="rect">
              <a:avLst/>
            </a:prstGeom>
            <a:gradFill>
              <a:gsLst>
                <a:gs pos="0">
                  <a:srgbClr val="595959"/>
                </a:gs>
                <a:gs pos="90000">
                  <a:srgbClr val="595959"/>
                </a:gs>
                <a:gs pos="91000">
                  <a:srgbClr val="00B0EA"/>
                </a:gs>
                <a:gs pos="100000">
                  <a:srgbClr val="00B0EA"/>
                </a:gs>
              </a:gsLst>
              <a:lin ang="5400012" scaled="0"/>
            </a:gradFill>
            <a:ln>
              <a:noFill/>
            </a:ln>
          </p:spPr>
          <p:txBody>
            <a:bodyPr spcFirstLastPara="1" wrap="square" lIns="365750" tIns="45700" rIns="91425" bIns="45700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6000" dirty="0">
                  <a:solidFill>
                    <a:srgbClr val="FFFFFF"/>
                  </a:solidFill>
                </a:rPr>
                <a:t>Slide 1</a:t>
              </a:r>
              <a:endParaRPr sz="6000" dirty="0">
                <a:solidFill>
                  <a:srgbClr val="FFFFFF"/>
                </a:solidFill>
              </a:endParaRPr>
            </a:p>
          </p:txBody>
        </p:sp>
        <p:sp>
          <p:nvSpPr>
            <p:cNvPr id="24" name="Google Shape;117;p15"/>
            <p:cNvSpPr txBox="1"/>
            <p:nvPr/>
          </p:nvSpPr>
          <p:spPr>
            <a:xfrm>
              <a:off x="914400" y="7113599"/>
              <a:ext cx="9132900" cy="12501289"/>
            </a:xfrm>
            <a:prstGeom prst="rect">
              <a:avLst/>
            </a:prstGeom>
            <a:solidFill>
              <a:srgbClr val="E7E7E7"/>
            </a:solidFill>
            <a:ln>
              <a:noFill/>
            </a:ln>
          </p:spPr>
          <p:txBody>
            <a:bodyPr spcFirstLastPara="1" wrap="square" lIns="182875" tIns="45700" rIns="365750" bIns="45700" anchor="t" anchorCtr="0">
              <a:noAutofit/>
            </a:bodyPr>
            <a:lstStyle/>
            <a:p>
              <a:pPr marL="457200" lvl="0" indent="-457200">
                <a:lnSpc>
                  <a:spcPct val="150000"/>
                </a:lnSpc>
                <a:spcBef>
                  <a:spcPts val="1200"/>
                </a:spcBef>
                <a:buClr>
                  <a:srgbClr val="A5A5A5"/>
                </a:buClr>
                <a:buSzPts val="3200"/>
                <a:buFont typeface="Courier New" panose="02070309020205020404" pitchFamily="49" charset="0"/>
                <a:buChar char="o"/>
              </a:pPr>
              <a:r>
                <a:rPr lang="en-US" sz="3600" dirty="0"/>
                <a:t>The first slide should be modeled after a engineering fair board (see slide 1 example) and include all key </a:t>
              </a:r>
              <a:r>
                <a:rPr lang="en-US" sz="3600"/>
                <a:t>information such as </a:t>
              </a:r>
              <a:r>
                <a:rPr lang="en-US" sz="3600" dirty="0"/>
                <a:t>Problem/Question, Hypothesis or Engineering Goal, Background Research, Materials, Procedure, Data, Results, and Conclusion.</a:t>
              </a:r>
            </a:p>
            <a:p>
              <a:pPr marL="457200" lvl="0" indent="-457200">
                <a:lnSpc>
                  <a:spcPct val="150000"/>
                </a:lnSpc>
                <a:spcBef>
                  <a:spcPts val="1200"/>
                </a:spcBef>
                <a:buClr>
                  <a:srgbClr val="A5A5A5"/>
                </a:buClr>
                <a:buSzPts val="3200"/>
                <a:buFont typeface="Courier New" panose="02070309020205020404" pitchFamily="49" charset="0"/>
                <a:buChar char="o"/>
              </a:pPr>
              <a:r>
                <a:rPr lang="en-US" sz="3600" dirty="0"/>
                <a:t>The </a:t>
              </a:r>
              <a:r>
                <a:rPr lang="en-US" sz="3600" dirty="0" err="1"/>
                <a:t>Scienteer</a:t>
              </a:r>
              <a:r>
                <a:rPr lang="en-US" sz="3600" dirty="0"/>
                <a:t> Project # must be displayed under the Project Title on slide 1.</a:t>
              </a:r>
            </a:p>
            <a:p>
              <a:pPr marL="457200" lvl="0" indent="-457200">
                <a:lnSpc>
                  <a:spcPct val="150000"/>
                </a:lnSpc>
                <a:spcBef>
                  <a:spcPts val="1200"/>
                </a:spcBef>
                <a:buClr>
                  <a:srgbClr val="A5A5A5"/>
                </a:buClr>
                <a:buSzPts val="3200"/>
                <a:buFont typeface="Courier New" panose="02070309020205020404" pitchFamily="49" charset="0"/>
                <a:buChar char="o"/>
              </a:pPr>
              <a:r>
                <a:rPr lang="en-US" sz="3600" b="1" dirty="0"/>
                <a:t>The example project board on slide 1 may be used as a guide by students. Formatting to change colors, text box sizes, move panels, etc. is acceptable</a:t>
              </a:r>
              <a:r>
                <a:rPr lang="en-US" sz="3600" dirty="0"/>
                <a:t>. We want this to be your board. Just make sure to follow the rules as to what needs to be included.</a:t>
              </a:r>
            </a:p>
            <a:p>
              <a:pPr marL="457200" lvl="0" indent="-457200">
                <a:lnSpc>
                  <a:spcPct val="150000"/>
                </a:lnSpc>
                <a:spcBef>
                  <a:spcPts val="1200"/>
                </a:spcBef>
                <a:buClr>
                  <a:srgbClr val="A5A5A5"/>
                </a:buClr>
                <a:buSzPts val="3200"/>
                <a:buFont typeface="Courier New" panose="02070309020205020404" pitchFamily="49" charset="0"/>
                <a:buChar char="o"/>
              </a:pPr>
              <a:r>
                <a:rPr lang="en-US" sz="3600" dirty="0">
                  <a:solidFill>
                    <a:schemeClr val="dk1"/>
                  </a:solidFill>
                </a:rPr>
                <a:t>The first slide must include a Photo Credit that gives credit for all photos, images, and graphics on the slides.</a:t>
              </a:r>
              <a:endParaRPr sz="3600" dirty="0">
                <a:solidFill>
                  <a:schemeClr val="dk1"/>
                </a:solidFill>
              </a:endParaRPr>
            </a:p>
          </p:txBody>
        </p:sp>
      </p:grpSp>
      <p:grpSp>
        <p:nvGrpSpPr>
          <p:cNvPr id="4" name="Group 3"/>
          <p:cNvGrpSpPr/>
          <p:nvPr/>
        </p:nvGrpSpPr>
        <p:grpSpPr>
          <a:xfrm>
            <a:off x="15316200" y="18266203"/>
            <a:ext cx="13258800" cy="13945614"/>
            <a:chOff x="12621491" y="5651639"/>
            <a:chExt cx="9132900" cy="13945614"/>
          </a:xfrm>
        </p:grpSpPr>
        <p:sp>
          <p:nvSpPr>
            <p:cNvPr id="25" name="Google Shape;116;p15"/>
            <p:cNvSpPr txBox="1"/>
            <p:nvPr/>
          </p:nvSpPr>
          <p:spPr>
            <a:xfrm>
              <a:off x="12621491" y="5651639"/>
              <a:ext cx="9132900" cy="1178400"/>
            </a:xfrm>
            <a:prstGeom prst="rect">
              <a:avLst/>
            </a:prstGeom>
            <a:gradFill>
              <a:gsLst>
                <a:gs pos="0">
                  <a:srgbClr val="595959"/>
                </a:gs>
                <a:gs pos="90000">
                  <a:srgbClr val="595959"/>
                </a:gs>
                <a:gs pos="91000">
                  <a:srgbClr val="00B0EA"/>
                </a:gs>
                <a:gs pos="100000">
                  <a:srgbClr val="00B0EA"/>
                </a:gs>
              </a:gsLst>
              <a:lin ang="5400012" scaled="0"/>
            </a:gradFill>
            <a:ln>
              <a:noFill/>
            </a:ln>
          </p:spPr>
          <p:txBody>
            <a:bodyPr spcFirstLastPara="1" wrap="square" lIns="365750" tIns="45700" rIns="91425" bIns="45700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6000" dirty="0">
                  <a:solidFill>
                    <a:srgbClr val="FFFFFF"/>
                  </a:solidFill>
                </a:rPr>
                <a:t>Slide 2</a:t>
              </a:r>
              <a:endParaRPr sz="6000" dirty="0">
                <a:solidFill>
                  <a:srgbClr val="FFFFFF"/>
                </a:solidFill>
              </a:endParaRPr>
            </a:p>
          </p:txBody>
        </p:sp>
        <p:sp>
          <p:nvSpPr>
            <p:cNvPr id="26" name="Google Shape;117;p15"/>
            <p:cNvSpPr txBox="1"/>
            <p:nvPr/>
          </p:nvSpPr>
          <p:spPr>
            <a:xfrm>
              <a:off x="12621491" y="7095965"/>
              <a:ext cx="9132900" cy="12501288"/>
            </a:xfrm>
            <a:prstGeom prst="rect">
              <a:avLst/>
            </a:prstGeom>
            <a:solidFill>
              <a:srgbClr val="E7E7E7"/>
            </a:solidFill>
            <a:ln>
              <a:noFill/>
            </a:ln>
          </p:spPr>
          <p:txBody>
            <a:bodyPr spcFirstLastPara="1" wrap="square" lIns="182875" tIns="45700" rIns="365750" bIns="45700" anchor="t" anchorCtr="0">
              <a:noAutofit/>
            </a:bodyPr>
            <a:lstStyle/>
            <a:p>
              <a:pPr marL="457200" lvl="0" indent="-457200">
                <a:lnSpc>
                  <a:spcPct val="150000"/>
                </a:lnSpc>
                <a:spcBef>
                  <a:spcPts val="1200"/>
                </a:spcBef>
                <a:buClr>
                  <a:srgbClr val="A5A5A5"/>
                </a:buClr>
                <a:buSzPts val="3200"/>
                <a:buFont typeface="Courier New" panose="02070309020205020404" pitchFamily="49" charset="0"/>
                <a:buChar char="o"/>
              </a:pPr>
              <a:r>
                <a:rPr lang="en-US" sz="3600" dirty="0"/>
                <a:t>The second slide may include any supporting information for the project such as additional photos, charts, and graphs. Make sure to use image citations as needed.</a:t>
              </a:r>
            </a:p>
          </p:txBody>
        </p:sp>
      </p:grpSp>
      <p:grpSp>
        <p:nvGrpSpPr>
          <p:cNvPr id="3" name="Group 2"/>
          <p:cNvGrpSpPr/>
          <p:nvPr/>
        </p:nvGrpSpPr>
        <p:grpSpPr>
          <a:xfrm>
            <a:off x="29900228" y="18266203"/>
            <a:ext cx="13258800" cy="13945614"/>
            <a:chOff x="31823891" y="5751132"/>
            <a:chExt cx="13258800" cy="13945614"/>
          </a:xfrm>
        </p:grpSpPr>
        <p:sp>
          <p:nvSpPr>
            <p:cNvPr id="27" name="Google Shape;116;p15"/>
            <p:cNvSpPr txBox="1"/>
            <p:nvPr/>
          </p:nvSpPr>
          <p:spPr>
            <a:xfrm>
              <a:off x="31823891" y="5751132"/>
              <a:ext cx="13258800" cy="1178400"/>
            </a:xfrm>
            <a:prstGeom prst="rect">
              <a:avLst/>
            </a:prstGeom>
            <a:gradFill>
              <a:gsLst>
                <a:gs pos="0">
                  <a:srgbClr val="595959"/>
                </a:gs>
                <a:gs pos="90000">
                  <a:srgbClr val="595959"/>
                </a:gs>
                <a:gs pos="91000">
                  <a:srgbClr val="00B0EA"/>
                </a:gs>
                <a:gs pos="100000">
                  <a:srgbClr val="00B0EA"/>
                </a:gs>
              </a:gsLst>
              <a:lin ang="5400012" scaled="0"/>
            </a:gradFill>
            <a:ln>
              <a:noFill/>
            </a:ln>
          </p:spPr>
          <p:txBody>
            <a:bodyPr spcFirstLastPara="1" wrap="square" lIns="365750" tIns="45700" rIns="91425" bIns="45700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6000" dirty="0">
                  <a:solidFill>
                    <a:srgbClr val="FFFFFF"/>
                  </a:solidFill>
                </a:rPr>
                <a:t>S</a:t>
              </a:r>
              <a:r>
                <a:rPr lang="en-US" sz="6000" dirty="0">
                  <a:solidFill>
                    <a:srgbClr val="FFFFFF"/>
                  </a:solidFill>
                </a:rPr>
                <a:t>l</a:t>
              </a:r>
              <a:r>
                <a:rPr lang="en" sz="6000" dirty="0">
                  <a:solidFill>
                    <a:srgbClr val="FFFFFF"/>
                  </a:solidFill>
                </a:rPr>
                <a:t>ide 3</a:t>
              </a:r>
              <a:endParaRPr sz="6000" dirty="0">
                <a:solidFill>
                  <a:srgbClr val="FFFFFF"/>
                </a:solidFill>
              </a:endParaRPr>
            </a:p>
          </p:txBody>
        </p:sp>
        <p:sp>
          <p:nvSpPr>
            <p:cNvPr id="28" name="Google Shape;117;p15"/>
            <p:cNvSpPr txBox="1"/>
            <p:nvPr/>
          </p:nvSpPr>
          <p:spPr>
            <a:xfrm>
              <a:off x="31823891" y="7195458"/>
              <a:ext cx="13258800" cy="12501288"/>
            </a:xfrm>
            <a:prstGeom prst="rect">
              <a:avLst/>
            </a:prstGeom>
            <a:solidFill>
              <a:srgbClr val="E7E7E7"/>
            </a:solidFill>
            <a:ln>
              <a:noFill/>
            </a:ln>
          </p:spPr>
          <p:txBody>
            <a:bodyPr spcFirstLastPara="1" wrap="square" lIns="182875" tIns="45700" rIns="365750" bIns="45700" anchor="t" anchorCtr="0">
              <a:noAutofit/>
            </a:bodyPr>
            <a:lstStyle/>
            <a:p>
              <a:pPr marL="457200" lvl="0" indent="-457200">
                <a:lnSpc>
                  <a:spcPct val="150000"/>
                </a:lnSpc>
                <a:spcBef>
                  <a:spcPts val="1200"/>
                </a:spcBef>
                <a:buClr>
                  <a:srgbClr val="A5A5A5"/>
                </a:buClr>
                <a:buSzPts val="3200"/>
                <a:buFont typeface="Courier New" panose="02070309020205020404" pitchFamily="49" charset="0"/>
                <a:buChar char="o"/>
              </a:pPr>
              <a:r>
                <a:rPr lang="en-US" sz="3600" dirty="0"/>
                <a:t>The third slide must include the Official SRC Approved Abstract from </a:t>
              </a:r>
              <a:r>
                <a:rPr lang="en-US" sz="3600" dirty="0" err="1"/>
                <a:t>Scienteer</a:t>
              </a:r>
              <a:r>
                <a:rPr lang="en-US" sz="3600" dirty="0"/>
                <a:t> as well as Form 1C (Regulated Research Institutional/ Industrial Setting Form) and Form 7 (Continuation/ Research Progression Projects Form) if required for your project.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341128091"/>
      </p:ext>
    </p:extLst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FFAB40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386</TotalTime>
  <Words>868</Words>
  <Application>Microsoft Office PowerPoint</Application>
  <PresentationFormat>Custom</PresentationFormat>
  <Paragraphs>87</Paragraphs>
  <Slides>4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8" baseType="lpstr">
      <vt:lpstr>Arial</vt:lpstr>
      <vt:lpstr>Courier New</vt:lpstr>
      <vt:lpstr>Wingdings</vt:lpstr>
      <vt:lpstr>Simple Light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Reiley, Kristine</dc:creator>
  <cp:lastModifiedBy>Reiley, Kristine</cp:lastModifiedBy>
  <cp:revision>15</cp:revision>
  <dcterms:modified xsi:type="dcterms:W3CDTF">2020-10-20T14:53:48Z</dcterms:modified>
</cp:coreProperties>
</file>