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43891200" cy="32918400"/>
  <p:notesSz cx="6858000" cy="9144000"/>
  <p:defaultText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illa, Robyn" initials="PR" lastIdx="9" clrIdx="0">
    <p:extLst>
      <p:ext uri="{19B8F6BF-5375-455C-9EA6-DF929625EA0E}">
        <p15:presenceInfo xmlns:p15="http://schemas.microsoft.com/office/powerpoint/2012/main" userId="S::rpinilla@smu.edu::6f73b870-707e-401f-8fdf-b6de5fe9037d" providerId="AD"/>
      </p:ext>
    </p:extLst>
  </p:cmAuthor>
  <p:cmAuthor id="2" name="Hatfield, Cassandra" initials="HC" lastIdx="8" clrIdx="1">
    <p:extLst>
      <p:ext uri="{19B8F6BF-5375-455C-9EA6-DF929625EA0E}">
        <p15:presenceInfo xmlns:p15="http://schemas.microsoft.com/office/powerpoint/2012/main" userId="S::chatfield@smu.edu::1e8fc4aa-81bc-4f3b-8f7a-b844023f5d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0C3"/>
    <a:srgbClr val="0061AB"/>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p:restoredTop sz="91888"/>
  </p:normalViewPr>
  <p:slideViewPr>
    <p:cSldViewPr snapToGrid="0" snapToObjects="1">
      <p:cViewPr>
        <p:scale>
          <a:sx n="42" d="100"/>
          <a:sy n="42" d="100"/>
        </p:scale>
        <p:origin x="264" y="152"/>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1A3920-8DA2-DC46-A4AA-E523665A6893}"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E5D99FA2-C4CF-104E-B0A4-8070A5DE55B5}">
      <dgm:prSet phldrT="[Text]" custT="1"/>
      <dgm:spPr/>
      <dgm:t>
        <a:bodyPr/>
        <a:lstStyle/>
        <a:p>
          <a:r>
            <a:rPr lang="en-US" sz="3200" dirty="0"/>
            <a:t>Between Objects</a:t>
          </a:r>
        </a:p>
      </dgm:t>
    </dgm:pt>
    <dgm:pt modelId="{0BFC6F2F-0E13-6B42-BFDE-33139EA11AD9}" type="parTrans" cxnId="{D8D46887-7EBE-F848-817B-F3A644C15016}">
      <dgm:prSet/>
      <dgm:spPr/>
      <dgm:t>
        <a:bodyPr/>
        <a:lstStyle/>
        <a:p>
          <a:endParaRPr lang="en-US"/>
        </a:p>
      </dgm:t>
    </dgm:pt>
    <dgm:pt modelId="{6CE4F8BE-640D-644B-A545-41E396817AED}" type="sibTrans" cxnId="{D8D46887-7EBE-F848-817B-F3A644C15016}">
      <dgm:prSet/>
      <dgm:spPr/>
      <dgm:t>
        <a:bodyPr/>
        <a:lstStyle/>
        <a:p>
          <a:endParaRPr lang="en-US"/>
        </a:p>
      </dgm:t>
    </dgm:pt>
    <dgm:pt modelId="{84BF9A4C-F472-2B41-996F-8ABC5001C914}">
      <dgm:prSet phldrT="[Text]"/>
      <dgm:spPr/>
      <dgm:t>
        <a:bodyPr/>
        <a:lstStyle/>
        <a:p>
          <a:r>
            <a:rPr lang="en-US" dirty="0"/>
            <a:t>Understanding Maps &amp; Models</a:t>
          </a:r>
        </a:p>
      </dgm:t>
    </dgm:pt>
    <dgm:pt modelId="{A786AE79-DED3-E540-BA86-49BF564C5AC5}" type="parTrans" cxnId="{E9340B2F-B553-B349-A438-6F2562B8773C}">
      <dgm:prSet/>
      <dgm:spPr/>
      <dgm:t>
        <a:bodyPr/>
        <a:lstStyle/>
        <a:p>
          <a:endParaRPr lang="en-US"/>
        </a:p>
      </dgm:t>
    </dgm:pt>
    <dgm:pt modelId="{D6E7E1AB-FED5-994F-B6A1-7D74FC0FA4C7}" type="sibTrans" cxnId="{E9340B2F-B553-B349-A438-6F2562B8773C}">
      <dgm:prSet/>
      <dgm:spPr/>
      <dgm:t>
        <a:bodyPr/>
        <a:lstStyle/>
        <a:p>
          <a:endParaRPr lang="en-US"/>
        </a:p>
      </dgm:t>
    </dgm:pt>
    <dgm:pt modelId="{6572FDF4-6638-544B-8D37-791093061CE4}">
      <dgm:prSet phldrT="[Text]"/>
      <dgm:spPr/>
      <dgm:t>
        <a:bodyPr/>
        <a:lstStyle/>
        <a:p>
          <a:r>
            <a:rPr lang="en-US" dirty="0"/>
            <a:t>Perspective Taking</a:t>
          </a:r>
        </a:p>
      </dgm:t>
    </dgm:pt>
    <dgm:pt modelId="{523C1CC0-12DF-AE47-8C69-6C43FFADFF1B}" type="parTrans" cxnId="{D3D0C722-518D-0949-B3A8-2D0D9EB36E15}">
      <dgm:prSet/>
      <dgm:spPr/>
      <dgm:t>
        <a:bodyPr/>
        <a:lstStyle/>
        <a:p>
          <a:endParaRPr lang="en-US"/>
        </a:p>
      </dgm:t>
    </dgm:pt>
    <dgm:pt modelId="{910F7127-2EDA-D941-8676-6EAE7DB6E469}" type="sibTrans" cxnId="{D3D0C722-518D-0949-B3A8-2D0D9EB36E15}">
      <dgm:prSet/>
      <dgm:spPr/>
      <dgm:t>
        <a:bodyPr/>
        <a:lstStyle/>
        <a:p>
          <a:endParaRPr lang="en-US"/>
        </a:p>
      </dgm:t>
    </dgm:pt>
    <dgm:pt modelId="{57452B19-111C-9B4C-AFAB-62F69B46B7A0}">
      <dgm:prSet/>
      <dgm:spPr/>
      <dgm:t>
        <a:bodyPr/>
        <a:lstStyle/>
        <a:p>
          <a:r>
            <a:rPr lang="en-US" dirty="0"/>
            <a:t>Spatial Language</a:t>
          </a:r>
        </a:p>
      </dgm:t>
    </dgm:pt>
    <dgm:pt modelId="{6C79575F-0C31-C043-8F2D-6CCF0EE44789}" type="parTrans" cxnId="{F2BA8C17-AA66-FF4E-9813-F34596CC8F42}">
      <dgm:prSet/>
      <dgm:spPr/>
      <dgm:t>
        <a:bodyPr/>
        <a:lstStyle/>
        <a:p>
          <a:endParaRPr lang="en-US"/>
        </a:p>
      </dgm:t>
    </dgm:pt>
    <dgm:pt modelId="{4D8D3C41-00BD-A64E-AB9A-25984EE7EBCF}" type="sibTrans" cxnId="{F2BA8C17-AA66-FF4E-9813-F34596CC8F42}">
      <dgm:prSet/>
      <dgm:spPr/>
      <dgm:t>
        <a:bodyPr/>
        <a:lstStyle/>
        <a:p>
          <a:endParaRPr lang="en-US"/>
        </a:p>
      </dgm:t>
    </dgm:pt>
    <dgm:pt modelId="{13AAD6FA-F290-F847-8E80-325E1221D987}" type="pres">
      <dgm:prSet presAssocID="{101A3920-8DA2-DC46-A4AA-E523665A6893}" presName="Name0" presStyleCnt="0">
        <dgm:presLayoutVars>
          <dgm:chPref val="1"/>
          <dgm:dir/>
          <dgm:animOne val="branch"/>
          <dgm:animLvl val="lvl"/>
          <dgm:resizeHandles val="exact"/>
        </dgm:presLayoutVars>
      </dgm:prSet>
      <dgm:spPr/>
    </dgm:pt>
    <dgm:pt modelId="{7C48C4B5-C969-0C47-9425-E03B755FF7DE}" type="pres">
      <dgm:prSet presAssocID="{E5D99FA2-C4CF-104E-B0A4-8070A5DE55B5}" presName="root1" presStyleCnt="0"/>
      <dgm:spPr/>
    </dgm:pt>
    <dgm:pt modelId="{479BBA4D-6DAB-5946-8313-8682F7F4D338}" type="pres">
      <dgm:prSet presAssocID="{E5D99FA2-C4CF-104E-B0A4-8070A5DE55B5}" presName="LevelOneTextNode" presStyleLbl="node0" presStyleIdx="0" presStyleCnt="1" custScaleY="84485">
        <dgm:presLayoutVars>
          <dgm:chPref val="3"/>
        </dgm:presLayoutVars>
      </dgm:prSet>
      <dgm:spPr/>
    </dgm:pt>
    <dgm:pt modelId="{4B6E0F65-4E35-9542-8BB5-2D48FDDD97FD}" type="pres">
      <dgm:prSet presAssocID="{E5D99FA2-C4CF-104E-B0A4-8070A5DE55B5}" presName="level2hierChild" presStyleCnt="0"/>
      <dgm:spPr/>
    </dgm:pt>
    <dgm:pt modelId="{FF6BC1CB-9178-8240-BB7A-2F6AEDE9E191}" type="pres">
      <dgm:prSet presAssocID="{6C79575F-0C31-C043-8F2D-6CCF0EE44789}" presName="conn2-1" presStyleLbl="parChTrans1D2" presStyleIdx="0" presStyleCnt="3"/>
      <dgm:spPr/>
    </dgm:pt>
    <dgm:pt modelId="{4EFCF1FD-E08B-6241-B76D-5100B11F09E3}" type="pres">
      <dgm:prSet presAssocID="{6C79575F-0C31-C043-8F2D-6CCF0EE44789}" presName="connTx" presStyleLbl="parChTrans1D2" presStyleIdx="0" presStyleCnt="3"/>
      <dgm:spPr/>
    </dgm:pt>
    <dgm:pt modelId="{A41CFF79-9035-0142-9A9D-121FCE84997C}" type="pres">
      <dgm:prSet presAssocID="{57452B19-111C-9B4C-AFAB-62F69B46B7A0}" presName="root2" presStyleCnt="0"/>
      <dgm:spPr/>
    </dgm:pt>
    <dgm:pt modelId="{705C5680-3207-8F42-B36F-C53E8B86BB00}" type="pres">
      <dgm:prSet presAssocID="{57452B19-111C-9B4C-AFAB-62F69B46B7A0}" presName="LevelTwoTextNode" presStyleLbl="node2" presStyleIdx="0" presStyleCnt="3" custScaleX="190650">
        <dgm:presLayoutVars>
          <dgm:chPref val="3"/>
        </dgm:presLayoutVars>
      </dgm:prSet>
      <dgm:spPr/>
    </dgm:pt>
    <dgm:pt modelId="{442D1EA7-A621-7340-9FED-2D507E54D86D}" type="pres">
      <dgm:prSet presAssocID="{57452B19-111C-9B4C-AFAB-62F69B46B7A0}" presName="level3hierChild" presStyleCnt="0"/>
      <dgm:spPr/>
    </dgm:pt>
    <dgm:pt modelId="{10573D21-80EA-A54F-9DE9-82BEE0C73EDA}" type="pres">
      <dgm:prSet presAssocID="{A786AE79-DED3-E540-BA86-49BF564C5AC5}" presName="conn2-1" presStyleLbl="parChTrans1D2" presStyleIdx="1" presStyleCnt="3"/>
      <dgm:spPr/>
    </dgm:pt>
    <dgm:pt modelId="{8424762F-84D9-FC48-BD75-300FA27AD7D3}" type="pres">
      <dgm:prSet presAssocID="{A786AE79-DED3-E540-BA86-49BF564C5AC5}" presName="connTx" presStyleLbl="parChTrans1D2" presStyleIdx="1" presStyleCnt="3"/>
      <dgm:spPr/>
    </dgm:pt>
    <dgm:pt modelId="{307B6869-9C2A-BB42-814F-9619CAD83755}" type="pres">
      <dgm:prSet presAssocID="{84BF9A4C-F472-2B41-996F-8ABC5001C914}" presName="root2" presStyleCnt="0"/>
      <dgm:spPr/>
    </dgm:pt>
    <dgm:pt modelId="{CFE0500C-DEBA-5445-9041-C67222C6FD11}" type="pres">
      <dgm:prSet presAssocID="{84BF9A4C-F472-2B41-996F-8ABC5001C914}" presName="LevelTwoTextNode" presStyleLbl="node2" presStyleIdx="1" presStyleCnt="3" custScaleX="190650">
        <dgm:presLayoutVars>
          <dgm:chPref val="3"/>
        </dgm:presLayoutVars>
      </dgm:prSet>
      <dgm:spPr/>
    </dgm:pt>
    <dgm:pt modelId="{2F49FF23-031B-8A44-8E26-0021EFEE9839}" type="pres">
      <dgm:prSet presAssocID="{84BF9A4C-F472-2B41-996F-8ABC5001C914}" presName="level3hierChild" presStyleCnt="0"/>
      <dgm:spPr/>
    </dgm:pt>
    <dgm:pt modelId="{EE84EE32-EC8B-9E44-84C1-AE76761909BB}" type="pres">
      <dgm:prSet presAssocID="{523C1CC0-12DF-AE47-8C69-6C43FFADFF1B}" presName="conn2-1" presStyleLbl="parChTrans1D2" presStyleIdx="2" presStyleCnt="3"/>
      <dgm:spPr/>
    </dgm:pt>
    <dgm:pt modelId="{3DEFFAFD-38E3-2A44-8392-DB6AAC6643C9}" type="pres">
      <dgm:prSet presAssocID="{523C1CC0-12DF-AE47-8C69-6C43FFADFF1B}" presName="connTx" presStyleLbl="parChTrans1D2" presStyleIdx="2" presStyleCnt="3"/>
      <dgm:spPr/>
    </dgm:pt>
    <dgm:pt modelId="{10EE7C23-B794-0F42-B282-EF915BA28DA0}" type="pres">
      <dgm:prSet presAssocID="{6572FDF4-6638-544B-8D37-791093061CE4}" presName="root2" presStyleCnt="0"/>
      <dgm:spPr/>
    </dgm:pt>
    <dgm:pt modelId="{364245AA-14E6-184C-9E65-29A5EFFCEABE}" type="pres">
      <dgm:prSet presAssocID="{6572FDF4-6638-544B-8D37-791093061CE4}" presName="LevelTwoTextNode" presStyleLbl="node2" presStyleIdx="2" presStyleCnt="3" custScaleX="190650">
        <dgm:presLayoutVars>
          <dgm:chPref val="3"/>
        </dgm:presLayoutVars>
      </dgm:prSet>
      <dgm:spPr/>
    </dgm:pt>
    <dgm:pt modelId="{C6933023-CA0F-4844-9016-CC8058F50DF7}" type="pres">
      <dgm:prSet presAssocID="{6572FDF4-6638-544B-8D37-791093061CE4}" presName="level3hierChild" presStyleCnt="0"/>
      <dgm:spPr/>
    </dgm:pt>
  </dgm:ptLst>
  <dgm:cxnLst>
    <dgm:cxn modelId="{0EAC0B07-44AD-FA46-A080-B8F77574A162}" type="presOf" srcId="{6572FDF4-6638-544B-8D37-791093061CE4}" destId="{364245AA-14E6-184C-9E65-29A5EFFCEABE}" srcOrd="0" destOrd="0" presId="urn:microsoft.com/office/officeart/2008/layout/HorizontalMultiLevelHierarchy"/>
    <dgm:cxn modelId="{F2BA8C17-AA66-FF4E-9813-F34596CC8F42}" srcId="{E5D99FA2-C4CF-104E-B0A4-8070A5DE55B5}" destId="{57452B19-111C-9B4C-AFAB-62F69B46B7A0}" srcOrd="0" destOrd="0" parTransId="{6C79575F-0C31-C043-8F2D-6CCF0EE44789}" sibTransId="{4D8D3C41-00BD-A64E-AB9A-25984EE7EBCF}"/>
    <dgm:cxn modelId="{D3D0C722-518D-0949-B3A8-2D0D9EB36E15}" srcId="{E5D99FA2-C4CF-104E-B0A4-8070A5DE55B5}" destId="{6572FDF4-6638-544B-8D37-791093061CE4}" srcOrd="2" destOrd="0" parTransId="{523C1CC0-12DF-AE47-8C69-6C43FFADFF1B}" sibTransId="{910F7127-2EDA-D941-8676-6EAE7DB6E469}"/>
    <dgm:cxn modelId="{E9340B2F-B553-B349-A438-6F2562B8773C}" srcId="{E5D99FA2-C4CF-104E-B0A4-8070A5DE55B5}" destId="{84BF9A4C-F472-2B41-996F-8ABC5001C914}" srcOrd="1" destOrd="0" parTransId="{A786AE79-DED3-E540-BA86-49BF564C5AC5}" sibTransId="{D6E7E1AB-FED5-994F-B6A1-7D74FC0FA4C7}"/>
    <dgm:cxn modelId="{6A659050-039D-8F4E-A7C6-DD78E4CA715D}" type="presOf" srcId="{101A3920-8DA2-DC46-A4AA-E523665A6893}" destId="{13AAD6FA-F290-F847-8E80-325E1221D987}" srcOrd="0" destOrd="0" presId="urn:microsoft.com/office/officeart/2008/layout/HorizontalMultiLevelHierarchy"/>
    <dgm:cxn modelId="{D7811B57-6DF0-894F-A299-ACAB207CD587}" type="presOf" srcId="{84BF9A4C-F472-2B41-996F-8ABC5001C914}" destId="{CFE0500C-DEBA-5445-9041-C67222C6FD11}" srcOrd="0" destOrd="0" presId="urn:microsoft.com/office/officeart/2008/layout/HorizontalMultiLevelHierarchy"/>
    <dgm:cxn modelId="{DED0595D-A6FD-D142-BAA2-890371608F38}" type="presOf" srcId="{523C1CC0-12DF-AE47-8C69-6C43FFADFF1B}" destId="{3DEFFAFD-38E3-2A44-8392-DB6AAC6643C9}" srcOrd="1" destOrd="0" presId="urn:microsoft.com/office/officeart/2008/layout/HorizontalMultiLevelHierarchy"/>
    <dgm:cxn modelId="{BE22A272-400B-2549-9D36-E1AB6B20420A}" type="presOf" srcId="{A786AE79-DED3-E540-BA86-49BF564C5AC5}" destId="{10573D21-80EA-A54F-9DE9-82BEE0C73EDA}" srcOrd="0" destOrd="0" presId="urn:microsoft.com/office/officeart/2008/layout/HorizontalMultiLevelHierarchy"/>
    <dgm:cxn modelId="{D8D46887-7EBE-F848-817B-F3A644C15016}" srcId="{101A3920-8DA2-DC46-A4AA-E523665A6893}" destId="{E5D99FA2-C4CF-104E-B0A4-8070A5DE55B5}" srcOrd="0" destOrd="0" parTransId="{0BFC6F2F-0E13-6B42-BFDE-33139EA11AD9}" sibTransId="{6CE4F8BE-640D-644B-A545-41E396817AED}"/>
    <dgm:cxn modelId="{59EC7490-EB4F-9F40-8892-F49F8457E25D}" type="presOf" srcId="{6C79575F-0C31-C043-8F2D-6CCF0EE44789}" destId="{FF6BC1CB-9178-8240-BB7A-2F6AEDE9E191}" srcOrd="0" destOrd="0" presId="urn:microsoft.com/office/officeart/2008/layout/HorizontalMultiLevelHierarchy"/>
    <dgm:cxn modelId="{426107CC-524E-F04A-AB22-2A33893CD395}" type="presOf" srcId="{57452B19-111C-9B4C-AFAB-62F69B46B7A0}" destId="{705C5680-3207-8F42-B36F-C53E8B86BB00}" srcOrd="0" destOrd="0" presId="urn:microsoft.com/office/officeart/2008/layout/HorizontalMultiLevelHierarchy"/>
    <dgm:cxn modelId="{5933E4D2-A68B-0443-8F5D-B3EC70D397D2}" type="presOf" srcId="{6C79575F-0C31-C043-8F2D-6CCF0EE44789}" destId="{4EFCF1FD-E08B-6241-B76D-5100B11F09E3}" srcOrd="1" destOrd="0" presId="urn:microsoft.com/office/officeart/2008/layout/HorizontalMultiLevelHierarchy"/>
    <dgm:cxn modelId="{4EF47EDA-EB04-9245-BDE2-C92320CF8294}" type="presOf" srcId="{523C1CC0-12DF-AE47-8C69-6C43FFADFF1B}" destId="{EE84EE32-EC8B-9E44-84C1-AE76761909BB}" srcOrd="0" destOrd="0" presId="urn:microsoft.com/office/officeart/2008/layout/HorizontalMultiLevelHierarchy"/>
    <dgm:cxn modelId="{564BA3E3-02D9-D44F-887B-76594E01771F}" type="presOf" srcId="{A786AE79-DED3-E540-BA86-49BF564C5AC5}" destId="{8424762F-84D9-FC48-BD75-300FA27AD7D3}" srcOrd="1" destOrd="0" presId="urn:microsoft.com/office/officeart/2008/layout/HorizontalMultiLevelHierarchy"/>
    <dgm:cxn modelId="{523398FA-D7D6-F343-A05E-242DC0B3DD7F}" type="presOf" srcId="{E5D99FA2-C4CF-104E-B0A4-8070A5DE55B5}" destId="{479BBA4D-6DAB-5946-8313-8682F7F4D338}" srcOrd="0" destOrd="0" presId="urn:microsoft.com/office/officeart/2008/layout/HorizontalMultiLevelHierarchy"/>
    <dgm:cxn modelId="{42F53ADC-B079-7A43-A613-3DDADF4D600D}" type="presParOf" srcId="{13AAD6FA-F290-F847-8E80-325E1221D987}" destId="{7C48C4B5-C969-0C47-9425-E03B755FF7DE}" srcOrd="0" destOrd="0" presId="urn:microsoft.com/office/officeart/2008/layout/HorizontalMultiLevelHierarchy"/>
    <dgm:cxn modelId="{ACA366DA-FCCF-A040-BE6A-FA50853B44CD}" type="presParOf" srcId="{7C48C4B5-C969-0C47-9425-E03B755FF7DE}" destId="{479BBA4D-6DAB-5946-8313-8682F7F4D338}" srcOrd="0" destOrd="0" presId="urn:microsoft.com/office/officeart/2008/layout/HorizontalMultiLevelHierarchy"/>
    <dgm:cxn modelId="{CF819B83-78E2-1B45-8816-F47C911B8027}" type="presParOf" srcId="{7C48C4B5-C969-0C47-9425-E03B755FF7DE}" destId="{4B6E0F65-4E35-9542-8BB5-2D48FDDD97FD}" srcOrd="1" destOrd="0" presId="urn:microsoft.com/office/officeart/2008/layout/HorizontalMultiLevelHierarchy"/>
    <dgm:cxn modelId="{A63A8FBB-3506-2247-8C30-971037D9D3ED}" type="presParOf" srcId="{4B6E0F65-4E35-9542-8BB5-2D48FDDD97FD}" destId="{FF6BC1CB-9178-8240-BB7A-2F6AEDE9E191}" srcOrd="0" destOrd="0" presId="urn:microsoft.com/office/officeart/2008/layout/HorizontalMultiLevelHierarchy"/>
    <dgm:cxn modelId="{B0E01E3B-D5D1-8447-BEBC-36FA1F847BDB}" type="presParOf" srcId="{FF6BC1CB-9178-8240-BB7A-2F6AEDE9E191}" destId="{4EFCF1FD-E08B-6241-B76D-5100B11F09E3}" srcOrd="0" destOrd="0" presId="urn:microsoft.com/office/officeart/2008/layout/HorizontalMultiLevelHierarchy"/>
    <dgm:cxn modelId="{CF30C1E6-FECA-6444-9337-14C97FDCE08C}" type="presParOf" srcId="{4B6E0F65-4E35-9542-8BB5-2D48FDDD97FD}" destId="{A41CFF79-9035-0142-9A9D-121FCE84997C}" srcOrd="1" destOrd="0" presId="urn:microsoft.com/office/officeart/2008/layout/HorizontalMultiLevelHierarchy"/>
    <dgm:cxn modelId="{40925305-417A-A744-97E9-7F493DB2D879}" type="presParOf" srcId="{A41CFF79-9035-0142-9A9D-121FCE84997C}" destId="{705C5680-3207-8F42-B36F-C53E8B86BB00}" srcOrd="0" destOrd="0" presId="urn:microsoft.com/office/officeart/2008/layout/HorizontalMultiLevelHierarchy"/>
    <dgm:cxn modelId="{FFE70047-5436-F44A-9F9D-DF10CFC05344}" type="presParOf" srcId="{A41CFF79-9035-0142-9A9D-121FCE84997C}" destId="{442D1EA7-A621-7340-9FED-2D507E54D86D}" srcOrd="1" destOrd="0" presId="urn:microsoft.com/office/officeart/2008/layout/HorizontalMultiLevelHierarchy"/>
    <dgm:cxn modelId="{15CA9A0E-AC6F-3C48-A009-F91F3BE5E467}" type="presParOf" srcId="{4B6E0F65-4E35-9542-8BB5-2D48FDDD97FD}" destId="{10573D21-80EA-A54F-9DE9-82BEE0C73EDA}" srcOrd="2" destOrd="0" presId="urn:microsoft.com/office/officeart/2008/layout/HorizontalMultiLevelHierarchy"/>
    <dgm:cxn modelId="{52F7A2AE-39F1-FA4C-AF4E-1FA795334C2E}" type="presParOf" srcId="{10573D21-80EA-A54F-9DE9-82BEE0C73EDA}" destId="{8424762F-84D9-FC48-BD75-300FA27AD7D3}" srcOrd="0" destOrd="0" presId="urn:microsoft.com/office/officeart/2008/layout/HorizontalMultiLevelHierarchy"/>
    <dgm:cxn modelId="{4B853A29-35B5-824E-8C3C-5851E62D1A67}" type="presParOf" srcId="{4B6E0F65-4E35-9542-8BB5-2D48FDDD97FD}" destId="{307B6869-9C2A-BB42-814F-9619CAD83755}" srcOrd="3" destOrd="0" presId="urn:microsoft.com/office/officeart/2008/layout/HorizontalMultiLevelHierarchy"/>
    <dgm:cxn modelId="{F84DCA29-8E14-FC4B-B962-F5D9D9A997FC}" type="presParOf" srcId="{307B6869-9C2A-BB42-814F-9619CAD83755}" destId="{CFE0500C-DEBA-5445-9041-C67222C6FD11}" srcOrd="0" destOrd="0" presId="urn:microsoft.com/office/officeart/2008/layout/HorizontalMultiLevelHierarchy"/>
    <dgm:cxn modelId="{02A05C27-0E0E-A64D-87C2-2BFCD256507F}" type="presParOf" srcId="{307B6869-9C2A-BB42-814F-9619CAD83755}" destId="{2F49FF23-031B-8A44-8E26-0021EFEE9839}" srcOrd="1" destOrd="0" presId="urn:microsoft.com/office/officeart/2008/layout/HorizontalMultiLevelHierarchy"/>
    <dgm:cxn modelId="{9037A682-DFF2-7D44-AC8F-553DF6DE5B94}" type="presParOf" srcId="{4B6E0F65-4E35-9542-8BB5-2D48FDDD97FD}" destId="{EE84EE32-EC8B-9E44-84C1-AE76761909BB}" srcOrd="4" destOrd="0" presId="urn:microsoft.com/office/officeart/2008/layout/HorizontalMultiLevelHierarchy"/>
    <dgm:cxn modelId="{4E49A50B-4C72-FD44-8203-DA1368691E42}" type="presParOf" srcId="{EE84EE32-EC8B-9E44-84C1-AE76761909BB}" destId="{3DEFFAFD-38E3-2A44-8392-DB6AAC6643C9}" srcOrd="0" destOrd="0" presId="urn:microsoft.com/office/officeart/2008/layout/HorizontalMultiLevelHierarchy"/>
    <dgm:cxn modelId="{0B56BA96-0F31-6341-A611-682822EB820C}" type="presParOf" srcId="{4B6E0F65-4E35-9542-8BB5-2D48FDDD97FD}" destId="{10EE7C23-B794-0F42-B282-EF915BA28DA0}" srcOrd="5" destOrd="0" presId="urn:microsoft.com/office/officeart/2008/layout/HorizontalMultiLevelHierarchy"/>
    <dgm:cxn modelId="{922ADD96-4F85-C54D-80A6-4F1DD8F86E07}" type="presParOf" srcId="{10EE7C23-B794-0F42-B282-EF915BA28DA0}" destId="{364245AA-14E6-184C-9E65-29A5EFFCEABE}" srcOrd="0" destOrd="0" presId="urn:microsoft.com/office/officeart/2008/layout/HorizontalMultiLevelHierarchy"/>
    <dgm:cxn modelId="{10CFC78D-24C5-F347-8575-A7307A83B6C4}" type="presParOf" srcId="{10EE7C23-B794-0F42-B282-EF915BA28DA0}" destId="{C6933023-CA0F-4844-9016-CC8058F50DF7}"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A3920-8DA2-DC46-A4AA-E523665A6893}"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E5D99FA2-C4CF-104E-B0A4-8070A5DE55B5}">
      <dgm:prSet phldrT="[Text]" custT="1"/>
      <dgm:spPr/>
      <dgm:t>
        <a:bodyPr/>
        <a:lstStyle/>
        <a:p>
          <a:r>
            <a:rPr lang="en-US" sz="3200" dirty="0"/>
            <a:t>Within Objects</a:t>
          </a:r>
        </a:p>
      </dgm:t>
    </dgm:pt>
    <dgm:pt modelId="{0BFC6F2F-0E13-6B42-BFDE-33139EA11AD9}" type="parTrans" cxnId="{D8D46887-7EBE-F848-817B-F3A644C15016}">
      <dgm:prSet/>
      <dgm:spPr/>
      <dgm:t>
        <a:bodyPr/>
        <a:lstStyle/>
        <a:p>
          <a:endParaRPr lang="en-US"/>
        </a:p>
      </dgm:t>
    </dgm:pt>
    <dgm:pt modelId="{6CE4F8BE-640D-644B-A545-41E396817AED}" type="sibTrans" cxnId="{D8D46887-7EBE-F848-817B-F3A644C15016}">
      <dgm:prSet/>
      <dgm:spPr/>
      <dgm:t>
        <a:bodyPr/>
        <a:lstStyle/>
        <a:p>
          <a:endParaRPr lang="en-US"/>
        </a:p>
      </dgm:t>
    </dgm:pt>
    <dgm:pt modelId="{84BF9A4C-F472-2B41-996F-8ABC5001C914}">
      <dgm:prSet phldrT="[Text]"/>
      <dgm:spPr/>
      <dgm:t>
        <a:bodyPr/>
        <a:lstStyle/>
        <a:p>
          <a:r>
            <a:rPr lang="en-US" dirty="0"/>
            <a:t>Composition and Decomposition</a:t>
          </a:r>
        </a:p>
      </dgm:t>
    </dgm:pt>
    <dgm:pt modelId="{A786AE79-DED3-E540-BA86-49BF564C5AC5}" type="parTrans" cxnId="{E9340B2F-B553-B349-A438-6F2562B8773C}">
      <dgm:prSet/>
      <dgm:spPr/>
      <dgm:t>
        <a:bodyPr/>
        <a:lstStyle/>
        <a:p>
          <a:endParaRPr lang="en-US"/>
        </a:p>
      </dgm:t>
    </dgm:pt>
    <dgm:pt modelId="{D6E7E1AB-FED5-994F-B6A1-7D74FC0FA4C7}" type="sibTrans" cxnId="{E9340B2F-B553-B349-A438-6F2562B8773C}">
      <dgm:prSet/>
      <dgm:spPr/>
      <dgm:t>
        <a:bodyPr/>
        <a:lstStyle/>
        <a:p>
          <a:endParaRPr lang="en-US"/>
        </a:p>
      </dgm:t>
    </dgm:pt>
    <dgm:pt modelId="{B4DC5679-1424-3C4D-869E-39B46040BE97}">
      <dgm:prSet/>
      <dgm:spPr/>
      <dgm:t>
        <a:bodyPr/>
        <a:lstStyle/>
        <a:p>
          <a:r>
            <a:rPr lang="en-US" dirty="0"/>
            <a:t>Shape</a:t>
          </a:r>
        </a:p>
      </dgm:t>
    </dgm:pt>
    <dgm:pt modelId="{ACCE8C48-5D69-E34F-B5FD-EBCDCF456CDA}" type="parTrans" cxnId="{0E257910-3278-6643-99E6-B7F52E10F7A7}">
      <dgm:prSet/>
      <dgm:spPr/>
      <dgm:t>
        <a:bodyPr/>
        <a:lstStyle/>
        <a:p>
          <a:endParaRPr lang="en-US"/>
        </a:p>
      </dgm:t>
    </dgm:pt>
    <dgm:pt modelId="{C5AF576C-1EF4-7947-B389-4A6E5D4A8E2B}" type="sibTrans" cxnId="{0E257910-3278-6643-99E6-B7F52E10F7A7}">
      <dgm:prSet/>
      <dgm:spPr/>
      <dgm:t>
        <a:bodyPr/>
        <a:lstStyle/>
        <a:p>
          <a:endParaRPr lang="en-US"/>
        </a:p>
      </dgm:t>
    </dgm:pt>
    <dgm:pt modelId="{57452B19-111C-9B4C-AFAB-62F69B46B7A0}">
      <dgm:prSet/>
      <dgm:spPr/>
      <dgm:t>
        <a:bodyPr/>
        <a:lstStyle/>
        <a:p>
          <a:r>
            <a:rPr lang="en-US" dirty="0"/>
            <a:t>Transformation</a:t>
          </a:r>
        </a:p>
      </dgm:t>
    </dgm:pt>
    <dgm:pt modelId="{6C79575F-0C31-C043-8F2D-6CCF0EE44789}" type="parTrans" cxnId="{F2BA8C17-AA66-FF4E-9813-F34596CC8F42}">
      <dgm:prSet/>
      <dgm:spPr/>
      <dgm:t>
        <a:bodyPr/>
        <a:lstStyle/>
        <a:p>
          <a:endParaRPr lang="en-US"/>
        </a:p>
      </dgm:t>
    </dgm:pt>
    <dgm:pt modelId="{4D8D3C41-00BD-A64E-AB9A-25984EE7EBCF}" type="sibTrans" cxnId="{F2BA8C17-AA66-FF4E-9813-F34596CC8F42}">
      <dgm:prSet/>
      <dgm:spPr/>
      <dgm:t>
        <a:bodyPr/>
        <a:lstStyle/>
        <a:p>
          <a:endParaRPr lang="en-US"/>
        </a:p>
      </dgm:t>
    </dgm:pt>
    <dgm:pt modelId="{13AAD6FA-F290-F847-8E80-325E1221D987}" type="pres">
      <dgm:prSet presAssocID="{101A3920-8DA2-DC46-A4AA-E523665A6893}" presName="Name0" presStyleCnt="0">
        <dgm:presLayoutVars>
          <dgm:chPref val="1"/>
          <dgm:dir/>
          <dgm:animOne val="branch"/>
          <dgm:animLvl val="lvl"/>
          <dgm:resizeHandles val="exact"/>
        </dgm:presLayoutVars>
      </dgm:prSet>
      <dgm:spPr/>
    </dgm:pt>
    <dgm:pt modelId="{7C48C4B5-C969-0C47-9425-E03B755FF7DE}" type="pres">
      <dgm:prSet presAssocID="{E5D99FA2-C4CF-104E-B0A4-8070A5DE55B5}" presName="root1" presStyleCnt="0"/>
      <dgm:spPr/>
    </dgm:pt>
    <dgm:pt modelId="{479BBA4D-6DAB-5946-8313-8682F7F4D338}" type="pres">
      <dgm:prSet presAssocID="{E5D99FA2-C4CF-104E-B0A4-8070A5DE55B5}" presName="LevelOneTextNode" presStyleLbl="node0" presStyleIdx="0" presStyleCnt="1" custScaleY="74272">
        <dgm:presLayoutVars>
          <dgm:chPref val="3"/>
        </dgm:presLayoutVars>
      </dgm:prSet>
      <dgm:spPr/>
    </dgm:pt>
    <dgm:pt modelId="{4B6E0F65-4E35-9542-8BB5-2D48FDDD97FD}" type="pres">
      <dgm:prSet presAssocID="{E5D99FA2-C4CF-104E-B0A4-8070A5DE55B5}" presName="level2hierChild" presStyleCnt="0"/>
      <dgm:spPr/>
    </dgm:pt>
    <dgm:pt modelId="{4150EBB9-6FCD-A840-9E01-445F864E90E6}" type="pres">
      <dgm:prSet presAssocID="{ACCE8C48-5D69-E34F-B5FD-EBCDCF456CDA}" presName="conn2-1" presStyleLbl="parChTrans1D2" presStyleIdx="0" presStyleCnt="3"/>
      <dgm:spPr/>
    </dgm:pt>
    <dgm:pt modelId="{D61B4C0C-5D3A-4140-83B7-8DCDD83B756E}" type="pres">
      <dgm:prSet presAssocID="{ACCE8C48-5D69-E34F-B5FD-EBCDCF456CDA}" presName="connTx" presStyleLbl="parChTrans1D2" presStyleIdx="0" presStyleCnt="3"/>
      <dgm:spPr/>
    </dgm:pt>
    <dgm:pt modelId="{43817BA7-3E40-0F4F-AD7D-0B97BB9E5DD5}" type="pres">
      <dgm:prSet presAssocID="{B4DC5679-1424-3C4D-869E-39B46040BE97}" presName="root2" presStyleCnt="0"/>
      <dgm:spPr/>
    </dgm:pt>
    <dgm:pt modelId="{7E27EA50-CC49-E845-B7A9-D251816EEF22}" type="pres">
      <dgm:prSet presAssocID="{B4DC5679-1424-3C4D-869E-39B46040BE97}" presName="LevelTwoTextNode" presStyleLbl="node2" presStyleIdx="0" presStyleCnt="3" custScaleX="190650">
        <dgm:presLayoutVars>
          <dgm:chPref val="3"/>
        </dgm:presLayoutVars>
      </dgm:prSet>
      <dgm:spPr/>
    </dgm:pt>
    <dgm:pt modelId="{9B0FDDA0-633C-5E42-925B-267D802C7BDF}" type="pres">
      <dgm:prSet presAssocID="{B4DC5679-1424-3C4D-869E-39B46040BE97}" presName="level3hierChild" presStyleCnt="0"/>
      <dgm:spPr/>
    </dgm:pt>
    <dgm:pt modelId="{FF6BC1CB-9178-8240-BB7A-2F6AEDE9E191}" type="pres">
      <dgm:prSet presAssocID="{6C79575F-0C31-C043-8F2D-6CCF0EE44789}" presName="conn2-1" presStyleLbl="parChTrans1D2" presStyleIdx="1" presStyleCnt="3"/>
      <dgm:spPr/>
    </dgm:pt>
    <dgm:pt modelId="{4EFCF1FD-E08B-6241-B76D-5100B11F09E3}" type="pres">
      <dgm:prSet presAssocID="{6C79575F-0C31-C043-8F2D-6CCF0EE44789}" presName="connTx" presStyleLbl="parChTrans1D2" presStyleIdx="1" presStyleCnt="3"/>
      <dgm:spPr/>
    </dgm:pt>
    <dgm:pt modelId="{A41CFF79-9035-0142-9A9D-121FCE84997C}" type="pres">
      <dgm:prSet presAssocID="{57452B19-111C-9B4C-AFAB-62F69B46B7A0}" presName="root2" presStyleCnt="0"/>
      <dgm:spPr/>
    </dgm:pt>
    <dgm:pt modelId="{705C5680-3207-8F42-B36F-C53E8B86BB00}" type="pres">
      <dgm:prSet presAssocID="{57452B19-111C-9B4C-AFAB-62F69B46B7A0}" presName="LevelTwoTextNode" presStyleLbl="node2" presStyleIdx="1" presStyleCnt="3" custScaleX="190650">
        <dgm:presLayoutVars>
          <dgm:chPref val="3"/>
        </dgm:presLayoutVars>
      </dgm:prSet>
      <dgm:spPr/>
    </dgm:pt>
    <dgm:pt modelId="{442D1EA7-A621-7340-9FED-2D507E54D86D}" type="pres">
      <dgm:prSet presAssocID="{57452B19-111C-9B4C-AFAB-62F69B46B7A0}" presName="level3hierChild" presStyleCnt="0"/>
      <dgm:spPr/>
    </dgm:pt>
    <dgm:pt modelId="{10573D21-80EA-A54F-9DE9-82BEE0C73EDA}" type="pres">
      <dgm:prSet presAssocID="{A786AE79-DED3-E540-BA86-49BF564C5AC5}" presName="conn2-1" presStyleLbl="parChTrans1D2" presStyleIdx="2" presStyleCnt="3"/>
      <dgm:spPr/>
    </dgm:pt>
    <dgm:pt modelId="{8424762F-84D9-FC48-BD75-300FA27AD7D3}" type="pres">
      <dgm:prSet presAssocID="{A786AE79-DED3-E540-BA86-49BF564C5AC5}" presName="connTx" presStyleLbl="parChTrans1D2" presStyleIdx="2" presStyleCnt="3"/>
      <dgm:spPr/>
    </dgm:pt>
    <dgm:pt modelId="{307B6869-9C2A-BB42-814F-9619CAD83755}" type="pres">
      <dgm:prSet presAssocID="{84BF9A4C-F472-2B41-996F-8ABC5001C914}" presName="root2" presStyleCnt="0"/>
      <dgm:spPr/>
    </dgm:pt>
    <dgm:pt modelId="{CFE0500C-DEBA-5445-9041-C67222C6FD11}" type="pres">
      <dgm:prSet presAssocID="{84BF9A4C-F472-2B41-996F-8ABC5001C914}" presName="LevelTwoTextNode" presStyleLbl="node2" presStyleIdx="2" presStyleCnt="3" custScaleX="190650">
        <dgm:presLayoutVars>
          <dgm:chPref val="3"/>
        </dgm:presLayoutVars>
      </dgm:prSet>
      <dgm:spPr/>
    </dgm:pt>
    <dgm:pt modelId="{2F49FF23-031B-8A44-8E26-0021EFEE9839}" type="pres">
      <dgm:prSet presAssocID="{84BF9A4C-F472-2B41-996F-8ABC5001C914}" presName="level3hierChild" presStyleCnt="0"/>
      <dgm:spPr/>
    </dgm:pt>
  </dgm:ptLst>
  <dgm:cxnLst>
    <dgm:cxn modelId="{0E257910-3278-6643-99E6-B7F52E10F7A7}" srcId="{E5D99FA2-C4CF-104E-B0A4-8070A5DE55B5}" destId="{B4DC5679-1424-3C4D-869E-39B46040BE97}" srcOrd="0" destOrd="0" parTransId="{ACCE8C48-5D69-E34F-B5FD-EBCDCF456CDA}" sibTransId="{C5AF576C-1EF4-7947-B389-4A6E5D4A8E2B}"/>
    <dgm:cxn modelId="{F2BA8C17-AA66-FF4E-9813-F34596CC8F42}" srcId="{E5D99FA2-C4CF-104E-B0A4-8070A5DE55B5}" destId="{57452B19-111C-9B4C-AFAB-62F69B46B7A0}" srcOrd="1" destOrd="0" parTransId="{6C79575F-0C31-C043-8F2D-6CCF0EE44789}" sibTransId="{4D8D3C41-00BD-A64E-AB9A-25984EE7EBCF}"/>
    <dgm:cxn modelId="{2285D02C-5AD6-924B-912A-D6F24C8A39D0}" type="presOf" srcId="{B4DC5679-1424-3C4D-869E-39B46040BE97}" destId="{7E27EA50-CC49-E845-B7A9-D251816EEF22}" srcOrd="0" destOrd="0" presId="urn:microsoft.com/office/officeart/2008/layout/HorizontalMultiLevelHierarchy"/>
    <dgm:cxn modelId="{E9340B2F-B553-B349-A438-6F2562B8773C}" srcId="{E5D99FA2-C4CF-104E-B0A4-8070A5DE55B5}" destId="{84BF9A4C-F472-2B41-996F-8ABC5001C914}" srcOrd="2" destOrd="0" parTransId="{A786AE79-DED3-E540-BA86-49BF564C5AC5}" sibTransId="{D6E7E1AB-FED5-994F-B6A1-7D74FC0FA4C7}"/>
    <dgm:cxn modelId="{C1726E4B-9B41-2D41-B083-D0E1AE889268}" type="presOf" srcId="{A786AE79-DED3-E540-BA86-49BF564C5AC5}" destId="{8424762F-84D9-FC48-BD75-300FA27AD7D3}" srcOrd="1" destOrd="0" presId="urn:microsoft.com/office/officeart/2008/layout/HorizontalMultiLevelHierarchy"/>
    <dgm:cxn modelId="{3AD24050-952C-8249-ADB9-C07B8100663A}" type="presOf" srcId="{84BF9A4C-F472-2B41-996F-8ABC5001C914}" destId="{CFE0500C-DEBA-5445-9041-C67222C6FD11}" srcOrd="0" destOrd="0" presId="urn:microsoft.com/office/officeart/2008/layout/HorizontalMultiLevelHierarchy"/>
    <dgm:cxn modelId="{799D6856-ED93-1743-85AA-42F73AF6FF83}" type="presOf" srcId="{101A3920-8DA2-DC46-A4AA-E523665A6893}" destId="{13AAD6FA-F290-F847-8E80-325E1221D987}" srcOrd="0" destOrd="0" presId="urn:microsoft.com/office/officeart/2008/layout/HorizontalMultiLevelHierarchy"/>
    <dgm:cxn modelId="{E4484686-A80B-D441-9598-BF71D4F0A7FD}" type="presOf" srcId="{A786AE79-DED3-E540-BA86-49BF564C5AC5}" destId="{10573D21-80EA-A54F-9DE9-82BEE0C73EDA}" srcOrd="0" destOrd="0" presId="urn:microsoft.com/office/officeart/2008/layout/HorizontalMultiLevelHierarchy"/>
    <dgm:cxn modelId="{D8D46887-7EBE-F848-817B-F3A644C15016}" srcId="{101A3920-8DA2-DC46-A4AA-E523665A6893}" destId="{E5D99FA2-C4CF-104E-B0A4-8070A5DE55B5}" srcOrd="0" destOrd="0" parTransId="{0BFC6F2F-0E13-6B42-BFDE-33139EA11AD9}" sibTransId="{6CE4F8BE-640D-644B-A545-41E396817AED}"/>
    <dgm:cxn modelId="{EF945B8E-9763-6E44-BFC1-0725C10FE172}" type="presOf" srcId="{57452B19-111C-9B4C-AFAB-62F69B46B7A0}" destId="{705C5680-3207-8F42-B36F-C53E8B86BB00}" srcOrd="0" destOrd="0" presId="urn:microsoft.com/office/officeart/2008/layout/HorizontalMultiLevelHierarchy"/>
    <dgm:cxn modelId="{100BE291-2254-2D43-80EE-59C049318CC4}" type="presOf" srcId="{6C79575F-0C31-C043-8F2D-6CCF0EE44789}" destId="{4EFCF1FD-E08B-6241-B76D-5100B11F09E3}" srcOrd="1" destOrd="0" presId="urn:microsoft.com/office/officeart/2008/layout/HorizontalMultiLevelHierarchy"/>
    <dgm:cxn modelId="{9B8102B7-B549-6A40-B77E-C229340D6DD8}" type="presOf" srcId="{ACCE8C48-5D69-E34F-B5FD-EBCDCF456CDA}" destId="{4150EBB9-6FCD-A840-9E01-445F864E90E6}" srcOrd="0" destOrd="0" presId="urn:microsoft.com/office/officeart/2008/layout/HorizontalMultiLevelHierarchy"/>
    <dgm:cxn modelId="{4E2817B8-495A-FF4D-B61E-14A9B2412F6A}" type="presOf" srcId="{ACCE8C48-5D69-E34F-B5FD-EBCDCF456CDA}" destId="{D61B4C0C-5D3A-4140-83B7-8DCDD83B756E}" srcOrd="1" destOrd="0" presId="urn:microsoft.com/office/officeart/2008/layout/HorizontalMultiLevelHierarchy"/>
    <dgm:cxn modelId="{7312AFD7-D87B-F644-AC64-E6C62D76A82E}" type="presOf" srcId="{6C79575F-0C31-C043-8F2D-6CCF0EE44789}" destId="{FF6BC1CB-9178-8240-BB7A-2F6AEDE9E191}" srcOrd="0" destOrd="0" presId="urn:microsoft.com/office/officeart/2008/layout/HorizontalMultiLevelHierarchy"/>
    <dgm:cxn modelId="{1B5429E0-3DA7-E840-84BD-C850B581C281}" type="presOf" srcId="{E5D99FA2-C4CF-104E-B0A4-8070A5DE55B5}" destId="{479BBA4D-6DAB-5946-8313-8682F7F4D338}" srcOrd="0" destOrd="0" presId="urn:microsoft.com/office/officeart/2008/layout/HorizontalMultiLevelHierarchy"/>
    <dgm:cxn modelId="{CA162DB2-9FBC-E042-AFE6-A5AFE97F1435}" type="presParOf" srcId="{13AAD6FA-F290-F847-8E80-325E1221D987}" destId="{7C48C4B5-C969-0C47-9425-E03B755FF7DE}" srcOrd="0" destOrd="0" presId="urn:microsoft.com/office/officeart/2008/layout/HorizontalMultiLevelHierarchy"/>
    <dgm:cxn modelId="{689AE05C-88B5-8449-ACA7-36C6DA0BB212}" type="presParOf" srcId="{7C48C4B5-C969-0C47-9425-E03B755FF7DE}" destId="{479BBA4D-6DAB-5946-8313-8682F7F4D338}" srcOrd="0" destOrd="0" presId="urn:microsoft.com/office/officeart/2008/layout/HorizontalMultiLevelHierarchy"/>
    <dgm:cxn modelId="{6190EEBC-C415-4242-AF7C-D36DF8EDAE0C}" type="presParOf" srcId="{7C48C4B5-C969-0C47-9425-E03B755FF7DE}" destId="{4B6E0F65-4E35-9542-8BB5-2D48FDDD97FD}" srcOrd="1" destOrd="0" presId="urn:microsoft.com/office/officeart/2008/layout/HorizontalMultiLevelHierarchy"/>
    <dgm:cxn modelId="{CC3F30E0-2C36-784D-992C-855E47A9AE7B}" type="presParOf" srcId="{4B6E0F65-4E35-9542-8BB5-2D48FDDD97FD}" destId="{4150EBB9-6FCD-A840-9E01-445F864E90E6}" srcOrd="0" destOrd="0" presId="urn:microsoft.com/office/officeart/2008/layout/HorizontalMultiLevelHierarchy"/>
    <dgm:cxn modelId="{B4EED124-9C08-D34F-BF97-E540E33103D1}" type="presParOf" srcId="{4150EBB9-6FCD-A840-9E01-445F864E90E6}" destId="{D61B4C0C-5D3A-4140-83B7-8DCDD83B756E}" srcOrd="0" destOrd="0" presId="urn:microsoft.com/office/officeart/2008/layout/HorizontalMultiLevelHierarchy"/>
    <dgm:cxn modelId="{BD92BA90-F8B7-C64D-A182-B1A496AC9BC4}" type="presParOf" srcId="{4B6E0F65-4E35-9542-8BB5-2D48FDDD97FD}" destId="{43817BA7-3E40-0F4F-AD7D-0B97BB9E5DD5}" srcOrd="1" destOrd="0" presId="urn:microsoft.com/office/officeart/2008/layout/HorizontalMultiLevelHierarchy"/>
    <dgm:cxn modelId="{66153626-3692-DE4C-AC09-4C0A7910AC71}" type="presParOf" srcId="{43817BA7-3E40-0F4F-AD7D-0B97BB9E5DD5}" destId="{7E27EA50-CC49-E845-B7A9-D251816EEF22}" srcOrd="0" destOrd="0" presId="urn:microsoft.com/office/officeart/2008/layout/HorizontalMultiLevelHierarchy"/>
    <dgm:cxn modelId="{106652E4-78BA-2644-A39F-E19A5E3D80A4}" type="presParOf" srcId="{43817BA7-3E40-0F4F-AD7D-0B97BB9E5DD5}" destId="{9B0FDDA0-633C-5E42-925B-267D802C7BDF}" srcOrd="1" destOrd="0" presId="urn:microsoft.com/office/officeart/2008/layout/HorizontalMultiLevelHierarchy"/>
    <dgm:cxn modelId="{A2C8F165-E50C-BD46-97DC-8E7E4B93B6AE}" type="presParOf" srcId="{4B6E0F65-4E35-9542-8BB5-2D48FDDD97FD}" destId="{FF6BC1CB-9178-8240-BB7A-2F6AEDE9E191}" srcOrd="2" destOrd="0" presId="urn:microsoft.com/office/officeart/2008/layout/HorizontalMultiLevelHierarchy"/>
    <dgm:cxn modelId="{C1B44320-0BBB-1744-A931-C0DC9BCB466C}" type="presParOf" srcId="{FF6BC1CB-9178-8240-BB7A-2F6AEDE9E191}" destId="{4EFCF1FD-E08B-6241-B76D-5100B11F09E3}" srcOrd="0" destOrd="0" presId="urn:microsoft.com/office/officeart/2008/layout/HorizontalMultiLevelHierarchy"/>
    <dgm:cxn modelId="{78AB656B-1AE6-CD4D-95C6-30F569F22BF4}" type="presParOf" srcId="{4B6E0F65-4E35-9542-8BB5-2D48FDDD97FD}" destId="{A41CFF79-9035-0142-9A9D-121FCE84997C}" srcOrd="3" destOrd="0" presId="urn:microsoft.com/office/officeart/2008/layout/HorizontalMultiLevelHierarchy"/>
    <dgm:cxn modelId="{66CCC0D7-515D-3E43-B800-9B0B3A3DFF9C}" type="presParOf" srcId="{A41CFF79-9035-0142-9A9D-121FCE84997C}" destId="{705C5680-3207-8F42-B36F-C53E8B86BB00}" srcOrd="0" destOrd="0" presId="urn:microsoft.com/office/officeart/2008/layout/HorizontalMultiLevelHierarchy"/>
    <dgm:cxn modelId="{2DE694B9-996C-6046-9A6D-4A896D930A45}" type="presParOf" srcId="{A41CFF79-9035-0142-9A9D-121FCE84997C}" destId="{442D1EA7-A621-7340-9FED-2D507E54D86D}" srcOrd="1" destOrd="0" presId="urn:microsoft.com/office/officeart/2008/layout/HorizontalMultiLevelHierarchy"/>
    <dgm:cxn modelId="{0B5B6FCF-E423-C24A-9DAE-CFF04B503E15}" type="presParOf" srcId="{4B6E0F65-4E35-9542-8BB5-2D48FDDD97FD}" destId="{10573D21-80EA-A54F-9DE9-82BEE0C73EDA}" srcOrd="4" destOrd="0" presId="urn:microsoft.com/office/officeart/2008/layout/HorizontalMultiLevelHierarchy"/>
    <dgm:cxn modelId="{6A1B50F0-230A-6D4A-A142-08CDD09CB7FF}" type="presParOf" srcId="{10573D21-80EA-A54F-9DE9-82BEE0C73EDA}" destId="{8424762F-84D9-FC48-BD75-300FA27AD7D3}" srcOrd="0" destOrd="0" presId="urn:microsoft.com/office/officeart/2008/layout/HorizontalMultiLevelHierarchy"/>
    <dgm:cxn modelId="{52CA5D49-3DE9-9346-837C-939BF2CC0C57}" type="presParOf" srcId="{4B6E0F65-4E35-9542-8BB5-2D48FDDD97FD}" destId="{307B6869-9C2A-BB42-814F-9619CAD83755}" srcOrd="5" destOrd="0" presId="urn:microsoft.com/office/officeart/2008/layout/HorizontalMultiLevelHierarchy"/>
    <dgm:cxn modelId="{CE7628DC-CF97-934A-9DE2-2048883C1C96}" type="presParOf" srcId="{307B6869-9C2A-BB42-814F-9619CAD83755}" destId="{CFE0500C-DEBA-5445-9041-C67222C6FD11}" srcOrd="0" destOrd="0" presId="urn:microsoft.com/office/officeart/2008/layout/HorizontalMultiLevelHierarchy"/>
    <dgm:cxn modelId="{E42C2BAD-F632-1F4E-98E9-C9659AB2EB78}" type="presParOf" srcId="{307B6869-9C2A-BB42-814F-9619CAD83755}" destId="{2F49FF23-031B-8A44-8E26-0021EFEE9839}" srcOrd="1" destOrd="0" presId="urn:microsoft.com/office/officeart/2008/layout/HorizontalMultiLevelHierarchy"/>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6E3B9A-4BCA-0543-AFB4-F236AEAE188A}"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342DC950-DEE8-224D-A547-8E3B3224019F}">
      <dgm:prSet phldrT="[Text]"/>
      <dgm:spPr/>
      <dgm:t>
        <a:bodyPr/>
        <a:lstStyle/>
        <a:p>
          <a:r>
            <a:rPr lang="en-US" dirty="0"/>
            <a:t>Protocol item development</a:t>
          </a:r>
        </a:p>
      </dgm:t>
    </dgm:pt>
    <dgm:pt modelId="{8046EDA7-4250-F245-BE61-AD8E882FEA78}" type="parTrans" cxnId="{FACB888B-CE38-5E44-B732-C595566D0565}">
      <dgm:prSet/>
      <dgm:spPr/>
      <dgm:t>
        <a:bodyPr/>
        <a:lstStyle/>
        <a:p>
          <a:endParaRPr lang="en-US"/>
        </a:p>
      </dgm:t>
    </dgm:pt>
    <dgm:pt modelId="{1DAAF58C-0071-5E48-B09A-EB9AB9261C25}" type="sibTrans" cxnId="{FACB888B-CE38-5E44-B732-C595566D0565}">
      <dgm:prSet/>
      <dgm:spPr/>
      <dgm:t>
        <a:bodyPr/>
        <a:lstStyle/>
        <a:p>
          <a:endParaRPr lang="en-US"/>
        </a:p>
      </dgm:t>
    </dgm:pt>
    <dgm:pt modelId="{A7F5E8C6-5161-194F-8FDD-877766EF9317}">
      <dgm:prSet phldrT="[Text]"/>
      <dgm:spPr/>
      <dgm:t>
        <a:bodyPr/>
        <a:lstStyle/>
        <a:p>
          <a:r>
            <a:rPr lang="en-US" dirty="0"/>
            <a:t>Internal review</a:t>
          </a:r>
        </a:p>
      </dgm:t>
    </dgm:pt>
    <dgm:pt modelId="{A1CE2E11-B072-3F42-B32D-2D684EC439E9}" type="parTrans" cxnId="{045D0CC2-BA45-5343-9186-A7193EE2EA2C}">
      <dgm:prSet/>
      <dgm:spPr/>
      <dgm:t>
        <a:bodyPr/>
        <a:lstStyle/>
        <a:p>
          <a:endParaRPr lang="en-US"/>
        </a:p>
      </dgm:t>
    </dgm:pt>
    <dgm:pt modelId="{A19B1250-492C-8544-BA49-8F1DA2275622}" type="sibTrans" cxnId="{045D0CC2-BA45-5343-9186-A7193EE2EA2C}">
      <dgm:prSet/>
      <dgm:spPr/>
      <dgm:t>
        <a:bodyPr/>
        <a:lstStyle/>
        <a:p>
          <a:endParaRPr lang="en-US"/>
        </a:p>
      </dgm:t>
    </dgm:pt>
    <dgm:pt modelId="{A77FC235-A2E4-E747-AA28-6B482345FD7F}">
      <dgm:prSet phldrT="[Text]"/>
      <dgm:spPr/>
      <dgm:t>
        <a:bodyPr/>
        <a:lstStyle/>
        <a:p>
          <a:r>
            <a:rPr lang="en-US" dirty="0"/>
            <a:t>Item revisions</a:t>
          </a:r>
        </a:p>
      </dgm:t>
    </dgm:pt>
    <dgm:pt modelId="{1B02BBA7-2B11-BC43-BF27-82038F469E2C}" type="parTrans" cxnId="{AE7430F9-37A6-9547-AA40-9B7AF270D9A8}">
      <dgm:prSet/>
      <dgm:spPr/>
      <dgm:t>
        <a:bodyPr/>
        <a:lstStyle/>
        <a:p>
          <a:endParaRPr lang="en-US"/>
        </a:p>
      </dgm:t>
    </dgm:pt>
    <dgm:pt modelId="{490FF2E3-A0F7-2A4E-80FA-33B46D5A6374}" type="sibTrans" cxnId="{AE7430F9-37A6-9547-AA40-9B7AF270D9A8}">
      <dgm:prSet/>
      <dgm:spPr/>
      <dgm:t>
        <a:bodyPr/>
        <a:lstStyle/>
        <a:p>
          <a:endParaRPr lang="en-US"/>
        </a:p>
      </dgm:t>
    </dgm:pt>
    <dgm:pt modelId="{46D17C98-3FD4-6445-B8D2-CA9B5716D292}">
      <dgm:prSet phldrT="[Text]"/>
      <dgm:spPr/>
      <dgm:t>
        <a:bodyPr/>
        <a:lstStyle/>
        <a:p>
          <a:r>
            <a:rPr lang="en-US" dirty="0"/>
            <a:t>Try-outs</a:t>
          </a:r>
        </a:p>
      </dgm:t>
    </dgm:pt>
    <dgm:pt modelId="{B615580F-B3E4-D44C-86B9-64813B9EEAAF}" type="parTrans" cxnId="{5A123F58-A847-EC4E-B569-DAE9436CDD6C}">
      <dgm:prSet/>
      <dgm:spPr/>
      <dgm:t>
        <a:bodyPr/>
        <a:lstStyle/>
        <a:p>
          <a:endParaRPr lang="en-US"/>
        </a:p>
      </dgm:t>
    </dgm:pt>
    <dgm:pt modelId="{B1A183DB-5F4D-3440-961C-AD994692ADC6}" type="sibTrans" cxnId="{5A123F58-A847-EC4E-B569-DAE9436CDD6C}">
      <dgm:prSet/>
      <dgm:spPr/>
      <dgm:t>
        <a:bodyPr/>
        <a:lstStyle/>
        <a:p>
          <a:endParaRPr lang="en-US"/>
        </a:p>
      </dgm:t>
    </dgm:pt>
    <dgm:pt modelId="{130FEA0D-9C90-814F-A75D-473FF7BCA2C0}">
      <dgm:prSet phldrT="[Text]"/>
      <dgm:spPr/>
      <dgm:t>
        <a:bodyPr/>
        <a:lstStyle/>
        <a:p>
          <a:r>
            <a:rPr lang="en-US" dirty="0"/>
            <a:t>Item revisions</a:t>
          </a:r>
        </a:p>
      </dgm:t>
    </dgm:pt>
    <dgm:pt modelId="{4C1C24B3-CE61-B048-8CFC-EECC9AB73ECA}" type="parTrans" cxnId="{A445C669-4E6F-0F44-8E18-69E82E5D7464}">
      <dgm:prSet/>
      <dgm:spPr/>
      <dgm:t>
        <a:bodyPr/>
        <a:lstStyle/>
        <a:p>
          <a:endParaRPr lang="en-US"/>
        </a:p>
      </dgm:t>
    </dgm:pt>
    <dgm:pt modelId="{D5B99226-6147-244B-AE8C-62B92C6206E5}" type="sibTrans" cxnId="{A445C669-4E6F-0F44-8E18-69E82E5D7464}">
      <dgm:prSet/>
      <dgm:spPr/>
      <dgm:t>
        <a:bodyPr/>
        <a:lstStyle/>
        <a:p>
          <a:endParaRPr lang="en-US"/>
        </a:p>
      </dgm:t>
    </dgm:pt>
    <dgm:pt modelId="{F72026EA-F039-354F-9E4F-E22C93F3DE57}" type="pres">
      <dgm:prSet presAssocID="{EB6E3B9A-4BCA-0543-AFB4-F236AEAE188A}" presName="Name0" presStyleCnt="0">
        <dgm:presLayoutVars>
          <dgm:dir/>
          <dgm:resizeHandles val="exact"/>
        </dgm:presLayoutVars>
      </dgm:prSet>
      <dgm:spPr/>
    </dgm:pt>
    <dgm:pt modelId="{43F84D61-FF25-9F49-93CD-07347A073777}" type="pres">
      <dgm:prSet presAssocID="{EB6E3B9A-4BCA-0543-AFB4-F236AEAE188A}" presName="cycle" presStyleCnt="0"/>
      <dgm:spPr/>
    </dgm:pt>
    <dgm:pt modelId="{675B1FB9-A21C-0340-8033-BAD512E359C3}" type="pres">
      <dgm:prSet presAssocID="{342DC950-DEE8-224D-A547-8E3B3224019F}" presName="nodeFirstNode" presStyleLbl="node1" presStyleIdx="0" presStyleCnt="5" custScaleX="100537" custScaleY="100537">
        <dgm:presLayoutVars>
          <dgm:bulletEnabled val="1"/>
        </dgm:presLayoutVars>
      </dgm:prSet>
      <dgm:spPr/>
    </dgm:pt>
    <dgm:pt modelId="{4265E238-4CE0-FF46-9883-590E54AB5D6E}" type="pres">
      <dgm:prSet presAssocID="{1DAAF58C-0071-5E48-B09A-EB9AB9261C25}" presName="sibTransFirstNode" presStyleLbl="bgShp" presStyleIdx="0" presStyleCnt="1"/>
      <dgm:spPr/>
    </dgm:pt>
    <dgm:pt modelId="{5E1FE8D1-1B20-E34A-B83E-51028204188E}" type="pres">
      <dgm:prSet presAssocID="{A7F5E8C6-5161-194F-8FDD-877766EF9317}" presName="nodeFollowingNodes" presStyleLbl="node1" presStyleIdx="1" presStyleCnt="5" custScaleX="100537" custScaleY="100537">
        <dgm:presLayoutVars>
          <dgm:bulletEnabled val="1"/>
        </dgm:presLayoutVars>
      </dgm:prSet>
      <dgm:spPr/>
    </dgm:pt>
    <dgm:pt modelId="{821069BA-CC06-AB45-9114-2818C84D0376}" type="pres">
      <dgm:prSet presAssocID="{A77FC235-A2E4-E747-AA28-6B482345FD7F}" presName="nodeFollowingNodes" presStyleLbl="node1" presStyleIdx="2" presStyleCnt="5" custScaleX="100537" custScaleY="100537">
        <dgm:presLayoutVars>
          <dgm:bulletEnabled val="1"/>
        </dgm:presLayoutVars>
      </dgm:prSet>
      <dgm:spPr/>
    </dgm:pt>
    <dgm:pt modelId="{CB6737EF-A7F2-0042-B2AB-7E3E42409853}" type="pres">
      <dgm:prSet presAssocID="{46D17C98-3FD4-6445-B8D2-CA9B5716D292}" presName="nodeFollowingNodes" presStyleLbl="node1" presStyleIdx="3" presStyleCnt="5" custScaleX="100537" custScaleY="100537">
        <dgm:presLayoutVars>
          <dgm:bulletEnabled val="1"/>
        </dgm:presLayoutVars>
      </dgm:prSet>
      <dgm:spPr/>
    </dgm:pt>
    <dgm:pt modelId="{394098A2-368B-B74B-8ECD-6BC240245A36}" type="pres">
      <dgm:prSet presAssocID="{130FEA0D-9C90-814F-A75D-473FF7BCA2C0}" presName="nodeFollowingNodes" presStyleLbl="node1" presStyleIdx="4" presStyleCnt="5" custScaleX="100537" custScaleY="100537">
        <dgm:presLayoutVars>
          <dgm:bulletEnabled val="1"/>
        </dgm:presLayoutVars>
      </dgm:prSet>
      <dgm:spPr/>
    </dgm:pt>
  </dgm:ptLst>
  <dgm:cxnLst>
    <dgm:cxn modelId="{54B02655-D706-8B4C-929B-D26F9EB256B6}" type="presOf" srcId="{A7F5E8C6-5161-194F-8FDD-877766EF9317}" destId="{5E1FE8D1-1B20-E34A-B83E-51028204188E}" srcOrd="0" destOrd="0" presId="urn:microsoft.com/office/officeart/2005/8/layout/cycle3"/>
    <dgm:cxn modelId="{5A123F58-A847-EC4E-B569-DAE9436CDD6C}" srcId="{EB6E3B9A-4BCA-0543-AFB4-F236AEAE188A}" destId="{46D17C98-3FD4-6445-B8D2-CA9B5716D292}" srcOrd="3" destOrd="0" parTransId="{B615580F-B3E4-D44C-86B9-64813B9EEAAF}" sibTransId="{B1A183DB-5F4D-3440-961C-AD994692ADC6}"/>
    <dgm:cxn modelId="{E28A8D69-970C-114D-BCD5-21BB40B49D28}" type="presOf" srcId="{342DC950-DEE8-224D-A547-8E3B3224019F}" destId="{675B1FB9-A21C-0340-8033-BAD512E359C3}" srcOrd="0" destOrd="0" presId="urn:microsoft.com/office/officeart/2005/8/layout/cycle3"/>
    <dgm:cxn modelId="{A445C669-4E6F-0F44-8E18-69E82E5D7464}" srcId="{EB6E3B9A-4BCA-0543-AFB4-F236AEAE188A}" destId="{130FEA0D-9C90-814F-A75D-473FF7BCA2C0}" srcOrd="4" destOrd="0" parTransId="{4C1C24B3-CE61-B048-8CFC-EECC9AB73ECA}" sibTransId="{D5B99226-6147-244B-AE8C-62B92C6206E5}"/>
    <dgm:cxn modelId="{C905E56E-C984-A747-B93E-0C302D24766E}" type="presOf" srcId="{130FEA0D-9C90-814F-A75D-473FF7BCA2C0}" destId="{394098A2-368B-B74B-8ECD-6BC240245A36}" srcOrd="0" destOrd="0" presId="urn:microsoft.com/office/officeart/2005/8/layout/cycle3"/>
    <dgm:cxn modelId="{FACB888B-CE38-5E44-B732-C595566D0565}" srcId="{EB6E3B9A-4BCA-0543-AFB4-F236AEAE188A}" destId="{342DC950-DEE8-224D-A547-8E3B3224019F}" srcOrd="0" destOrd="0" parTransId="{8046EDA7-4250-F245-BE61-AD8E882FEA78}" sibTransId="{1DAAF58C-0071-5E48-B09A-EB9AB9261C25}"/>
    <dgm:cxn modelId="{5F9277A4-1950-D448-80FE-77FAA6B1ECD6}" type="presOf" srcId="{46D17C98-3FD4-6445-B8D2-CA9B5716D292}" destId="{CB6737EF-A7F2-0042-B2AB-7E3E42409853}" srcOrd="0" destOrd="0" presId="urn:microsoft.com/office/officeart/2005/8/layout/cycle3"/>
    <dgm:cxn modelId="{045D0CC2-BA45-5343-9186-A7193EE2EA2C}" srcId="{EB6E3B9A-4BCA-0543-AFB4-F236AEAE188A}" destId="{A7F5E8C6-5161-194F-8FDD-877766EF9317}" srcOrd="1" destOrd="0" parTransId="{A1CE2E11-B072-3F42-B32D-2D684EC439E9}" sibTransId="{A19B1250-492C-8544-BA49-8F1DA2275622}"/>
    <dgm:cxn modelId="{FB41F7C5-DC97-E447-9600-48B0BC2CF81E}" type="presOf" srcId="{A77FC235-A2E4-E747-AA28-6B482345FD7F}" destId="{821069BA-CC06-AB45-9114-2818C84D0376}" srcOrd="0" destOrd="0" presId="urn:microsoft.com/office/officeart/2005/8/layout/cycle3"/>
    <dgm:cxn modelId="{A0B2CBE0-9BFD-0E42-81FF-DC866A2E0AEA}" type="presOf" srcId="{1DAAF58C-0071-5E48-B09A-EB9AB9261C25}" destId="{4265E238-4CE0-FF46-9883-590E54AB5D6E}" srcOrd="0" destOrd="0" presId="urn:microsoft.com/office/officeart/2005/8/layout/cycle3"/>
    <dgm:cxn modelId="{05E1A1F5-29DF-2648-92E0-2C4C7184BD58}" type="presOf" srcId="{EB6E3B9A-4BCA-0543-AFB4-F236AEAE188A}" destId="{F72026EA-F039-354F-9E4F-E22C93F3DE57}" srcOrd="0" destOrd="0" presId="urn:microsoft.com/office/officeart/2005/8/layout/cycle3"/>
    <dgm:cxn modelId="{AE7430F9-37A6-9547-AA40-9B7AF270D9A8}" srcId="{EB6E3B9A-4BCA-0543-AFB4-F236AEAE188A}" destId="{A77FC235-A2E4-E747-AA28-6B482345FD7F}" srcOrd="2" destOrd="0" parTransId="{1B02BBA7-2B11-BC43-BF27-82038F469E2C}" sibTransId="{490FF2E3-A0F7-2A4E-80FA-33B46D5A6374}"/>
    <dgm:cxn modelId="{245338A4-AF82-6048-9318-0A5CB87F347C}" type="presParOf" srcId="{F72026EA-F039-354F-9E4F-E22C93F3DE57}" destId="{43F84D61-FF25-9F49-93CD-07347A073777}" srcOrd="0" destOrd="0" presId="urn:microsoft.com/office/officeart/2005/8/layout/cycle3"/>
    <dgm:cxn modelId="{EC48BA94-FFCF-BB4E-BA46-2640482572E9}" type="presParOf" srcId="{43F84D61-FF25-9F49-93CD-07347A073777}" destId="{675B1FB9-A21C-0340-8033-BAD512E359C3}" srcOrd="0" destOrd="0" presId="urn:microsoft.com/office/officeart/2005/8/layout/cycle3"/>
    <dgm:cxn modelId="{1CB5E881-4895-2148-BD7A-D5C195FA5B22}" type="presParOf" srcId="{43F84D61-FF25-9F49-93CD-07347A073777}" destId="{4265E238-4CE0-FF46-9883-590E54AB5D6E}" srcOrd="1" destOrd="0" presId="urn:microsoft.com/office/officeart/2005/8/layout/cycle3"/>
    <dgm:cxn modelId="{6D21F71C-4F4B-014E-8F69-28F5BCB7105C}" type="presParOf" srcId="{43F84D61-FF25-9F49-93CD-07347A073777}" destId="{5E1FE8D1-1B20-E34A-B83E-51028204188E}" srcOrd="2" destOrd="0" presId="urn:microsoft.com/office/officeart/2005/8/layout/cycle3"/>
    <dgm:cxn modelId="{D10038C9-7505-394C-8AA0-6FD12CD03206}" type="presParOf" srcId="{43F84D61-FF25-9F49-93CD-07347A073777}" destId="{821069BA-CC06-AB45-9114-2818C84D0376}" srcOrd="3" destOrd="0" presId="urn:microsoft.com/office/officeart/2005/8/layout/cycle3"/>
    <dgm:cxn modelId="{03C40EF9-BE4C-D54F-8EEC-7195D5367AB3}" type="presParOf" srcId="{43F84D61-FF25-9F49-93CD-07347A073777}" destId="{CB6737EF-A7F2-0042-B2AB-7E3E42409853}" srcOrd="4" destOrd="0" presId="urn:microsoft.com/office/officeart/2005/8/layout/cycle3"/>
    <dgm:cxn modelId="{42D4925F-739C-5640-9AAA-CB9D1AE6D69F}" type="presParOf" srcId="{43F84D61-FF25-9F49-93CD-07347A073777}" destId="{394098A2-368B-B74B-8ECD-6BC240245A36}" srcOrd="5" destOrd="0" presId="urn:microsoft.com/office/officeart/2005/8/layout/cycle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4EE32-EC8B-9E44-84C1-AE76761909BB}">
      <dsp:nvSpPr>
        <dsp:cNvPr id="0" name=""/>
        <dsp:cNvSpPr/>
      </dsp:nvSpPr>
      <dsp:spPr>
        <a:xfrm>
          <a:off x="718654" y="2057400"/>
          <a:ext cx="469795" cy="895190"/>
        </a:xfrm>
        <a:custGeom>
          <a:avLst/>
          <a:gdLst/>
          <a:ahLst/>
          <a:cxnLst/>
          <a:rect l="0" t="0" r="0" b="0"/>
          <a:pathLst>
            <a:path>
              <a:moveTo>
                <a:pt x="0" y="0"/>
              </a:moveTo>
              <a:lnTo>
                <a:pt x="234897" y="0"/>
              </a:lnTo>
              <a:lnTo>
                <a:pt x="234897" y="895190"/>
              </a:lnTo>
              <a:lnTo>
                <a:pt x="469795" y="8951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8277" y="2479720"/>
        <a:ext cx="50548" cy="50548"/>
      </dsp:txXfrm>
    </dsp:sp>
    <dsp:sp modelId="{10573D21-80EA-A54F-9DE9-82BEE0C73EDA}">
      <dsp:nvSpPr>
        <dsp:cNvPr id="0" name=""/>
        <dsp:cNvSpPr/>
      </dsp:nvSpPr>
      <dsp:spPr>
        <a:xfrm>
          <a:off x="718654" y="2011680"/>
          <a:ext cx="469795" cy="91440"/>
        </a:xfrm>
        <a:custGeom>
          <a:avLst/>
          <a:gdLst/>
          <a:ahLst/>
          <a:cxnLst/>
          <a:rect l="0" t="0" r="0" b="0"/>
          <a:pathLst>
            <a:path>
              <a:moveTo>
                <a:pt x="0" y="45720"/>
              </a:moveTo>
              <a:lnTo>
                <a:pt x="469795"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41807" y="2045655"/>
        <a:ext cx="23489" cy="23489"/>
      </dsp:txXfrm>
    </dsp:sp>
    <dsp:sp modelId="{FF6BC1CB-9178-8240-BB7A-2F6AEDE9E191}">
      <dsp:nvSpPr>
        <dsp:cNvPr id="0" name=""/>
        <dsp:cNvSpPr/>
      </dsp:nvSpPr>
      <dsp:spPr>
        <a:xfrm>
          <a:off x="718654" y="1162209"/>
          <a:ext cx="469795" cy="895190"/>
        </a:xfrm>
        <a:custGeom>
          <a:avLst/>
          <a:gdLst/>
          <a:ahLst/>
          <a:cxnLst/>
          <a:rect l="0" t="0" r="0" b="0"/>
          <a:pathLst>
            <a:path>
              <a:moveTo>
                <a:pt x="0" y="895190"/>
              </a:moveTo>
              <a:lnTo>
                <a:pt x="234897" y="895190"/>
              </a:lnTo>
              <a:lnTo>
                <a:pt x="234897" y="0"/>
              </a:lnTo>
              <a:lnTo>
                <a:pt x="46979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8277" y="1584530"/>
        <a:ext cx="50548" cy="50548"/>
      </dsp:txXfrm>
    </dsp:sp>
    <dsp:sp modelId="{479BBA4D-6DAB-5946-8313-8682F7F4D338}">
      <dsp:nvSpPr>
        <dsp:cNvPr id="0" name=""/>
        <dsp:cNvSpPr/>
      </dsp:nvSpPr>
      <dsp:spPr>
        <a:xfrm rot="16200000">
          <a:off x="-1231634" y="1699323"/>
          <a:ext cx="3184426" cy="7161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Between Objects</a:t>
          </a:r>
        </a:p>
      </dsp:txBody>
      <dsp:txXfrm>
        <a:off x="-1231634" y="1699323"/>
        <a:ext cx="3184426" cy="716152"/>
      </dsp:txXfrm>
    </dsp:sp>
    <dsp:sp modelId="{705C5680-3207-8F42-B36F-C53E8B86BB00}">
      <dsp:nvSpPr>
        <dsp:cNvPr id="0" name=""/>
        <dsp:cNvSpPr/>
      </dsp:nvSpPr>
      <dsp:spPr>
        <a:xfrm>
          <a:off x="1188450" y="804133"/>
          <a:ext cx="4478327" cy="7161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Spatial Language</a:t>
          </a:r>
        </a:p>
      </dsp:txBody>
      <dsp:txXfrm>
        <a:off x="1188450" y="804133"/>
        <a:ext cx="4478327" cy="716152"/>
      </dsp:txXfrm>
    </dsp:sp>
    <dsp:sp modelId="{CFE0500C-DEBA-5445-9041-C67222C6FD11}">
      <dsp:nvSpPr>
        <dsp:cNvPr id="0" name=""/>
        <dsp:cNvSpPr/>
      </dsp:nvSpPr>
      <dsp:spPr>
        <a:xfrm>
          <a:off x="1188450" y="1699323"/>
          <a:ext cx="4478327" cy="7161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Understanding Maps &amp; Models</a:t>
          </a:r>
        </a:p>
      </dsp:txBody>
      <dsp:txXfrm>
        <a:off x="1188450" y="1699323"/>
        <a:ext cx="4478327" cy="716152"/>
      </dsp:txXfrm>
    </dsp:sp>
    <dsp:sp modelId="{364245AA-14E6-184C-9E65-29A5EFFCEABE}">
      <dsp:nvSpPr>
        <dsp:cNvPr id="0" name=""/>
        <dsp:cNvSpPr/>
      </dsp:nvSpPr>
      <dsp:spPr>
        <a:xfrm>
          <a:off x="1188450" y="2594514"/>
          <a:ext cx="4478327" cy="7161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Perspective Taking</a:t>
          </a:r>
        </a:p>
      </dsp:txBody>
      <dsp:txXfrm>
        <a:off x="1188450" y="2594514"/>
        <a:ext cx="4478327" cy="71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73D21-80EA-A54F-9DE9-82BEE0C73EDA}">
      <dsp:nvSpPr>
        <dsp:cNvPr id="0" name=""/>
        <dsp:cNvSpPr/>
      </dsp:nvSpPr>
      <dsp:spPr>
        <a:xfrm>
          <a:off x="718654" y="2057400"/>
          <a:ext cx="469795" cy="895190"/>
        </a:xfrm>
        <a:custGeom>
          <a:avLst/>
          <a:gdLst/>
          <a:ahLst/>
          <a:cxnLst/>
          <a:rect l="0" t="0" r="0" b="0"/>
          <a:pathLst>
            <a:path>
              <a:moveTo>
                <a:pt x="0" y="0"/>
              </a:moveTo>
              <a:lnTo>
                <a:pt x="234897" y="0"/>
              </a:lnTo>
              <a:lnTo>
                <a:pt x="234897" y="895190"/>
              </a:lnTo>
              <a:lnTo>
                <a:pt x="469795" y="89519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8277" y="2479720"/>
        <a:ext cx="50548" cy="50548"/>
      </dsp:txXfrm>
    </dsp:sp>
    <dsp:sp modelId="{FF6BC1CB-9178-8240-BB7A-2F6AEDE9E191}">
      <dsp:nvSpPr>
        <dsp:cNvPr id="0" name=""/>
        <dsp:cNvSpPr/>
      </dsp:nvSpPr>
      <dsp:spPr>
        <a:xfrm>
          <a:off x="718654" y="2011680"/>
          <a:ext cx="469795" cy="91440"/>
        </a:xfrm>
        <a:custGeom>
          <a:avLst/>
          <a:gdLst/>
          <a:ahLst/>
          <a:cxnLst/>
          <a:rect l="0" t="0" r="0" b="0"/>
          <a:pathLst>
            <a:path>
              <a:moveTo>
                <a:pt x="0" y="45720"/>
              </a:moveTo>
              <a:lnTo>
                <a:pt x="469795" y="457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41807" y="2045655"/>
        <a:ext cx="23489" cy="23489"/>
      </dsp:txXfrm>
    </dsp:sp>
    <dsp:sp modelId="{4150EBB9-6FCD-A840-9E01-445F864E90E6}">
      <dsp:nvSpPr>
        <dsp:cNvPr id="0" name=""/>
        <dsp:cNvSpPr/>
      </dsp:nvSpPr>
      <dsp:spPr>
        <a:xfrm>
          <a:off x="718654" y="1162209"/>
          <a:ext cx="469795" cy="895190"/>
        </a:xfrm>
        <a:custGeom>
          <a:avLst/>
          <a:gdLst/>
          <a:ahLst/>
          <a:cxnLst/>
          <a:rect l="0" t="0" r="0" b="0"/>
          <a:pathLst>
            <a:path>
              <a:moveTo>
                <a:pt x="0" y="895190"/>
              </a:moveTo>
              <a:lnTo>
                <a:pt x="234897" y="895190"/>
              </a:lnTo>
              <a:lnTo>
                <a:pt x="234897" y="0"/>
              </a:lnTo>
              <a:lnTo>
                <a:pt x="46979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28277" y="1584530"/>
        <a:ext cx="50548" cy="50548"/>
      </dsp:txXfrm>
    </dsp:sp>
    <dsp:sp modelId="{479BBA4D-6DAB-5946-8313-8682F7F4D338}">
      <dsp:nvSpPr>
        <dsp:cNvPr id="0" name=""/>
        <dsp:cNvSpPr/>
      </dsp:nvSpPr>
      <dsp:spPr>
        <a:xfrm rot="16200000">
          <a:off x="-1039159" y="1699323"/>
          <a:ext cx="2799475" cy="7161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Within Objects</a:t>
          </a:r>
        </a:p>
      </dsp:txBody>
      <dsp:txXfrm>
        <a:off x="-1039159" y="1699323"/>
        <a:ext cx="2799475" cy="716152"/>
      </dsp:txXfrm>
    </dsp:sp>
    <dsp:sp modelId="{7E27EA50-CC49-E845-B7A9-D251816EEF22}">
      <dsp:nvSpPr>
        <dsp:cNvPr id="0" name=""/>
        <dsp:cNvSpPr/>
      </dsp:nvSpPr>
      <dsp:spPr>
        <a:xfrm>
          <a:off x="1188450" y="804133"/>
          <a:ext cx="4478327" cy="7161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Shape</a:t>
          </a:r>
        </a:p>
      </dsp:txBody>
      <dsp:txXfrm>
        <a:off x="1188450" y="804133"/>
        <a:ext cx="4478327" cy="716152"/>
      </dsp:txXfrm>
    </dsp:sp>
    <dsp:sp modelId="{705C5680-3207-8F42-B36F-C53E8B86BB00}">
      <dsp:nvSpPr>
        <dsp:cNvPr id="0" name=""/>
        <dsp:cNvSpPr/>
      </dsp:nvSpPr>
      <dsp:spPr>
        <a:xfrm>
          <a:off x="1188450" y="1699323"/>
          <a:ext cx="4478327" cy="7161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Transformation</a:t>
          </a:r>
        </a:p>
      </dsp:txBody>
      <dsp:txXfrm>
        <a:off x="1188450" y="1699323"/>
        <a:ext cx="4478327" cy="716152"/>
      </dsp:txXfrm>
    </dsp:sp>
    <dsp:sp modelId="{CFE0500C-DEBA-5445-9041-C67222C6FD11}">
      <dsp:nvSpPr>
        <dsp:cNvPr id="0" name=""/>
        <dsp:cNvSpPr/>
      </dsp:nvSpPr>
      <dsp:spPr>
        <a:xfrm>
          <a:off x="1188450" y="2594514"/>
          <a:ext cx="4478327" cy="71615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Composition and Decomposition</a:t>
          </a:r>
        </a:p>
      </dsp:txBody>
      <dsp:txXfrm>
        <a:off x="1188450" y="2594514"/>
        <a:ext cx="4478327" cy="71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5E238-4CE0-FF46-9883-590E54AB5D6E}">
      <dsp:nvSpPr>
        <dsp:cNvPr id="0" name=""/>
        <dsp:cNvSpPr/>
      </dsp:nvSpPr>
      <dsp:spPr>
        <a:xfrm>
          <a:off x="1016701" y="268905"/>
          <a:ext cx="7151188" cy="7151188"/>
        </a:xfrm>
        <a:prstGeom prst="circularArrow">
          <a:avLst>
            <a:gd name="adj1" fmla="val 5544"/>
            <a:gd name="adj2" fmla="val 330680"/>
            <a:gd name="adj3" fmla="val 13740550"/>
            <a:gd name="adj4" fmla="val 17407531"/>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5B1FB9-A21C-0340-8033-BAD512E359C3}">
      <dsp:nvSpPr>
        <dsp:cNvPr id="0" name=""/>
        <dsp:cNvSpPr/>
      </dsp:nvSpPr>
      <dsp:spPr>
        <a:xfrm>
          <a:off x="2892498" y="317048"/>
          <a:ext cx="3399594" cy="169979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Protocol item development</a:t>
          </a:r>
        </a:p>
      </dsp:txBody>
      <dsp:txXfrm>
        <a:off x="2975475" y="400025"/>
        <a:ext cx="3233640" cy="1533843"/>
      </dsp:txXfrm>
    </dsp:sp>
    <dsp:sp modelId="{5E1FE8D1-1B20-E34A-B83E-51028204188E}">
      <dsp:nvSpPr>
        <dsp:cNvPr id="0" name=""/>
        <dsp:cNvSpPr/>
      </dsp:nvSpPr>
      <dsp:spPr>
        <a:xfrm>
          <a:off x="5792790" y="2424233"/>
          <a:ext cx="3399594" cy="169979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Internal review</a:t>
          </a:r>
        </a:p>
      </dsp:txBody>
      <dsp:txXfrm>
        <a:off x="5875767" y="2507210"/>
        <a:ext cx="3233640" cy="1533843"/>
      </dsp:txXfrm>
    </dsp:sp>
    <dsp:sp modelId="{821069BA-CC06-AB45-9114-2818C84D0376}">
      <dsp:nvSpPr>
        <dsp:cNvPr id="0" name=""/>
        <dsp:cNvSpPr/>
      </dsp:nvSpPr>
      <dsp:spPr>
        <a:xfrm>
          <a:off x="4684977" y="5833731"/>
          <a:ext cx="3399594" cy="169979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Item revisions</a:t>
          </a:r>
        </a:p>
      </dsp:txBody>
      <dsp:txXfrm>
        <a:off x="4767954" y="5916708"/>
        <a:ext cx="3233640" cy="1533843"/>
      </dsp:txXfrm>
    </dsp:sp>
    <dsp:sp modelId="{CB6737EF-A7F2-0042-B2AB-7E3E42409853}">
      <dsp:nvSpPr>
        <dsp:cNvPr id="0" name=""/>
        <dsp:cNvSpPr/>
      </dsp:nvSpPr>
      <dsp:spPr>
        <a:xfrm>
          <a:off x="1100019" y="5833731"/>
          <a:ext cx="3399594" cy="169979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Try-outs</a:t>
          </a:r>
        </a:p>
      </dsp:txBody>
      <dsp:txXfrm>
        <a:off x="1182996" y="5916708"/>
        <a:ext cx="3233640" cy="1533843"/>
      </dsp:txXfrm>
    </dsp:sp>
    <dsp:sp modelId="{394098A2-368B-B74B-8ECD-6BC240245A36}">
      <dsp:nvSpPr>
        <dsp:cNvPr id="0" name=""/>
        <dsp:cNvSpPr/>
      </dsp:nvSpPr>
      <dsp:spPr>
        <a:xfrm>
          <a:off x="-7793" y="2424233"/>
          <a:ext cx="3399594" cy="169979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Item revisions</a:t>
          </a:r>
        </a:p>
      </dsp:txBody>
      <dsp:txXfrm>
        <a:off x="75184" y="2507210"/>
        <a:ext cx="3233640" cy="153384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F66BA-C83D-AB42-8BF9-1589D322CC0E}" type="datetimeFigureOut">
              <a:rPr lang="en-US" smtClean="0"/>
              <a:t>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F5A31-F9D7-E241-9E06-C541A27895F3}" type="slidenum">
              <a:rPr lang="en-US" smtClean="0"/>
              <a:t>‹#›</a:t>
            </a:fld>
            <a:endParaRPr lang="en-US"/>
          </a:p>
        </p:txBody>
      </p:sp>
    </p:spTree>
    <p:extLst>
      <p:ext uri="{BB962C8B-B14F-4D97-AF65-F5344CB8AC3E}">
        <p14:creationId xmlns:p14="http://schemas.microsoft.com/office/powerpoint/2010/main" val="99816758"/>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F5A31-F9D7-E241-9E06-C541A27895F3}" type="slidenum">
              <a:rPr lang="en-US" smtClean="0"/>
              <a:t>1</a:t>
            </a:fld>
            <a:endParaRPr lang="en-US"/>
          </a:p>
        </p:txBody>
      </p:sp>
    </p:spTree>
    <p:extLst>
      <p:ext uri="{BB962C8B-B14F-4D97-AF65-F5344CB8AC3E}">
        <p14:creationId xmlns:p14="http://schemas.microsoft.com/office/powerpoint/2010/main" val="435523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9" name="Rectangle 6"/>
          <p:cNvSpPr>
            <a:spLocks noChangeArrowheads="1"/>
          </p:cNvSpPr>
          <p:nvPr/>
        </p:nvSpPr>
        <p:spPr bwMode="auto">
          <a:xfrm>
            <a:off x="0" y="17030702"/>
            <a:ext cx="43891200" cy="13472160"/>
          </a:xfrm>
          <a:prstGeom prst="rect">
            <a:avLst/>
          </a:prstGeom>
          <a:solidFill>
            <a:srgbClr val="0057AC"/>
          </a:solidFill>
          <a:ln w="9525">
            <a:noFill/>
            <a:miter lim="800000"/>
            <a:headEnd/>
            <a:tailEnd/>
          </a:ln>
        </p:spPr>
        <p:txBody>
          <a:bodyPr/>
          <a:lstStyle/>
          <a:p>
            <a:endParaRPr lang="en-US" sz="41472"/>
          </a:p>
        </p:txBody>
      </p:sp>
      <p:sp>
        <p:nvSpPr>
          <p:cNvPr id="22" name="Rectangle 21"/>
          <p:cNvSpPr/>
          <p:nvPr/>
        </p:nvSpPr>
        <p:spPr>
          <a:xfrm>
            <a:off x="0" y="30358080"/>
            <a:ext cx="43891200" cy="256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72"/>
          </a:p>
        </p:txBody>
      </p:sp>
      <p:sp>
        <p:nvSpPr>
          <p:cNvPr id="11" name="Rectangle 6"/>
          <p:cNvSpPr>
            <a:spLocks noChangeArrowheads="1"/>
          </p:cNvSpPr>
          <p:nvPr/>
        </p:nvSpPr>
        <p:spPr bwMode="auto">
          <a:xfrm>
            <a:off x="0" y="17030702"/>
            <a:ext cx="43891200" cy="13472160"/>
          </a:xfrm>
          <a:prstGeom prst="rect">
            <a:avLst/>
          </a:prstGeom>
          <a:solidFill>
            <a:schemeClr val="tx2"/>
          </a:solidFill>
          <a:ln w="9525">
            <a:noFill/>
            <a:miter lim="800000"/>
            <a:headEnd/>
            <a:tailEnd/>
          </a:ln>
        </p:spPr>
        <p:txBody>
          <a:bodyPr/>
          <a:lstStyle/>
          <a:p>
            <a:endParaRPr lang="en-US" sz="41472"/>
          </a:p>
        </p:txBody>
      </p:sp>
      <p:pic>
        <p:nvPicPr>
          <p:cNvPr id="7" name="Picture 2"/>
          <p:cNvPicPr>
            <a:picLocks noChangeArrowheads="1"/>
          </p:cNvPicPr>
          <p:nvPr/>
        </p:nvPicPr>
        <p:blipFill>
          <a:blip r:embed="rId2"/>
          <a:srcRect l="8379" t="26443" r="6738" b="8813"/>
          <a:stretch>
            <a:fillRect/>
          </a:stretch>
        </p:blipFill>
        <p:spPr bwMode="auto">
          <a:xfrm>
            <a:off x="33238442" y="10096502"/>
            <a:ext cx="10652760" cy="6492240"/>
          </a:xfrm>
          <a:prstGeom prst="rect">
            <a:avLst/>
          </a:prstGeom>
          <a:noFill/>
          <a:ln w="9525">
            <a:noFill/>
            <a:miter lim="800000"/>
            <a:headEnd/>
            <a:tailEnd/>
          </a:ln>
        </p:spPr>
      </p:pic>
      <p:sp>
        <p:nvSpPr>
          <p:cNvPr id="8" name="Line 3"/>
          <p:cNvSpPr>
            <a:spLocks noChangeShapeType="1"/>
          </p:cNvSpPr>
          <p:nvPr/>
        </p:nvSpPr>
        <p:spPr bwMode="auto">
          <a:xfrm>
            <a:off x="33238442" y="10096505"/>
            <a:ext cx="10652760" cy="7618"/>
          </a:xfrm>
          <a:prstGeom prst="line">
            <a:avLst/>
          </a:prstGeom>
          <a:noFill/>
          <a:ln w="25400">
            <a:solidFill>
              <a:srgbClr val="FFFFFF"/>
            </a:solidFill>
            <a:round/>
            <a:headEnd/>
            <a:tailEnd/>
          </a:ln>
        </p:spPr>
        <p:txBody>
          <a:bodyPr/>
          <a:lstStyle/>
          <a:p>
            <a:endParaRPr lang="en-US" sz="41472"/>
          </a:p>
        </p:txBody>
      </p:sp>
      <p:sp>
        <p:nvSpPr>
          <p:cNvPr id="9" name="Line 4"/>
          <p:cNvSpPr>
            <a:spLocks noChangeShapeType="1"/>
          </p:cNvSpPr>
          <p:nvPr/>
        </p:nvSpPr>
        <p:spPr bwMode="auto">
          <a:xfrm rot="10800000" flipH="1">
            <a:off x="21937985" y="3855723"/>
            <a:ext cx="7618" cy="12733022"/>
          </a:xfrm>
          <a:prstGeom prst="line">
            <a:avLst/>
          </a:prstGeom>
          <a:noFill/>
          <a:ln w="25400">
            <a:solidFill>
              <a:srgbClr val="FFFFFF"/>
            </a:solidFill>
            <a:round/>
            <a:headEnd/>
            <a:tailEnd/>
          </a:ln>
        </p:spPr>
        <p:txBody>
          <a:bodyPr/>
          <a:lstStyle/>
          <a:p>
            <a:endParaRPr lang="en-US" sz="41472"/>
          </a:p>
        </p:txBody>
      </p:sp>
      <p:sp>
        <p:nvSpPr>
          <p:cNvPr id="10" name="Line 5"/>
          <p:cNvSpPr>
            <a:spLocks noChangeShapeType="1"/>
          </p:cNvSpPr>
          <p:nvPr/>
        </p:nvSpPr>
        <p:spPr bwMode="auto">
          <a:xfrm rot="10800000" flipH="1">
            <a:off x="33246065" y="3855723"/>
            <a:ext cx="7618" cy="12733022"/>
          </a:xfrm>
          <a:prstGeom prst="line">
            <a:avLst/>
          </a:prstGeom>
          <a:noFill/>
          <a:ln w="25400">
            <a:solidFill>
              <a:srgbClr val="FFFFFF"/>
            </a:solidFill>
            <a:round/>
            <a:headEnd/>
            <a:tailEnd/>
          </a:ln>
        </p:spPr>
        <p:txBody>
          <a:bodyPr/>
          <a:lstStyle/>
          <a:p>
            <a:endParaRPr lang="en-US" sz="41472"/>
          </a:p>
        </p:txBody>
      </p:sp>
      <p:pic>
        <p:nvPicPr>
          <p:cNvPr id="14" name="Picture 9"/>
          <p:cNvPicPr>
            <a:picLocks noChangeArrowheads="1"/>
          </p:cNvPicPr>
          <p:nvPr/>
        </p:nvPicPr>
        <p:blipFill>
          <a:blip r:embed="rId3"/>
          <a:srcRect/>
          <a:stretch>
            <a:fillRect/>
          </a:stretch>
        </p:blipFill>
        <p:spPr bwMode="auto">
          <a:xfrm>
            <a:off x="403862" y="419105"/>
            <a:ext cx="7437120" cy="2720338"/>
          </a:xfrm>
          <a:prstGeom prst="rect">
            <a:avLst/>
          </a:prstGeom>
          <a:noFill/>
          <a:ln w="9525">
            <a:noFill/>
            <a:miter lim="800000"/>
            <a:headEnd/>
            <a:tailEnd/>
          </a:ln>
        </p:spPr>
      </p:pic>
      <p:sp>
        <p:nvSpPr>
          <p:cNvPr id="15" name="Line 10"/>
          <p:cNvSpPr>
            <a:spLocks noChangeShapeType="1"/>
          </p:cNvSpPr>
          <p:nvPr/>
        </p:nvSpPr>
        <p:spPr bwMode="auto">
          <a:xfrm>
            <a:off x="0" y="16786865"/>
            <a:ext cx="43891200" cy="7618"/>
          </a:xfrm>
          <a:prstGeom prst="line">
            <a:avLst/>
          </a:prstGeom>
          <a:noFill/>
          <a:ln w="50800">
            <a:solidFill>
              <a:srgbClr val="CCCC9A"/>
            </a:solidFill>
            <a:round/>
            <a:headEnd/>
            <a:tailEnd/>
          </a:ln>
        </p:spPr>
        <p:txBody>
          <a:bodyPr/>
          <a:lstStyle/>
          <a:p>
            <a:endParaRPr lang="en-US" sz="41472"/>
          </a:p>
        </p:txBody>
      </p:sp>
      <p:sp>
        <p:nvSpPr>
          <p:cNvPr id="16" name="Line 11"/>
          <p:cNvSpPr>
            <a:spLocks noChangeShapeType="1"/>
          </p:cNvSpPr>
          <p:nvPr/>
        </p:nvSpPr>
        <p:spPr bwMode="auto">
          <a:xfrm>
            <a:off x="-38102" y="30723840"/>
            <a:ext cx="43929302" cy="7622"/>
          </a:xfrm>
          <a:prstGeom prst="line">
            <a:avLst/>
          </a:prstGeom>
          <a:noFill/>
          <a:ln w="50800">
            <a:solidFill>
              <a:srgbClr val="0B3D91"/>
            </a:solidFill>
            <a:round/>
            <a:headEnd/>
            <a:tailEnd/>
          </a:ln>
        </p:spPr>
        <p:txBody>
          <a:bodyPr/>
          <a:lstStyle/>
          <a:p>
            <a:endParaRPr lang="en-US" sz="41472"/>
          </a:p>
        </p:txBody>
      </p:sp>
      <p:pic>
        <p:nvPicPr>
          <p:cNvPr id="17" name="Picture 13"/>
          <p:cNvPicPr>
            <a:picLocks noChangeAspect="1" noChangeArrowheads="1"/>
          </p:cNvPicPr>
          <p:nvPr/>
        </p:nvPicPr>
        <p:blipFill>
          <a:blip r:embed="rId4"/>
          <a:srcRect t="5434" r="23521" b="39673"/>
          <a:stretch>
            <a:fillRect/>
          </a:stretch>
        </p:blipFill>
        <p:spPr bwMode="auto">
          <a:xfrm>
            <a:off x="33345123" y="3901440"/>
            <a:ext cx="10721342" cy="6156960"/>
          </a:xfrm>
          <a:prstGeom prst="rect">
            <a:avLst/>
          </a:prstGeom>
          <a:noFill/>
          <a:ln w="9525">
            <a:noFill/>
            <a:miter lim="800000"/>
            <a:headEnd/>
            <a:tailEnd/>
          </a:ln>
        </p:spPr>
      </p:pic>
      <p:sp>
        <p:nvSpPr>
          <p:cNvPr id="18" name="Line 14"/>
          <p:cNvSpPr>
            <a:spLocks noChangeShapeType="1"/>
          </p:cNvSpPr>
          <p:nvPr/>
        </p:nvSpPr>
        <p:spPr bwMode="auto">
          <a:xfrm>
            <a:off x="0" y="3703320"/>
            <a:ext cx="43891200" cy="7622"/>
          </a:xfrm>
          <a:prstGeom prst="line">
            <a:avLst/>
          </a:prstGeom>
          <a:noFill/>
          <a:ln w="50800">
            <a:solidFill>
              <a:srgbClr val="CC0000"/>
            </a:solidFill>
            <a:round/>
            <a:headEnd/>
            <a:tailEnd/>
          </a:ln>
        </p:spPr>
        <p:txBody>
          <a:bodyPr/>
          <a:lstStyle/>
          <a:p>
            <a:endParaRPr lang="en-US" sz="41472"/>
          </a:p>
        </p:txBody>
      </p:sp>
      <p:sp>
        <p:nvSpPr>
          <p:cNvPr id="19" name="Line 15"/>
          <p:cNvSpPr>
            <a:spLocks noChangeShapeType="1"/>
          </p:cNvSpPr>
          <p:nvPr/>
        </p:nvSpPr>
        <p:spPr bwMode="auto">
          <a:xfrm>
            <a:off x="0" y="3855720"/>
            <a:ext cx="43891200" cy="7622"/>
          </a:xfrm>
          <a:prstGeom prst="line">
            <a:avLst/>
          </a:prstGeom>
          <a:noFill/>
          <a:ln w="25400">
            <a:solidFill>
              <a:srgbClr val="FFFFFF"/>
            </a:solidFill>
            <a:round/>
            <a:headEnd/>
            <a:tailEnd/>
          </a:ln>
        </p:spPr>
        <p:txBody>
          <a:bodyPr/>
          <a:lstStyle/>
          <a:p>
            <a:endParaRPr lang="en-US" sz="41472"/>
          </a:p>
        </p:txBody>
      </p:sp>
      <p:pic>
        <p:nvPicPr>
          <p:cNvPr id="20" name="Picture 17"/>
          <p:cNvPicPr>
            <a:picLocks/>
          </p:cNvPicPr>
          <p:nvPr/>
        </p:nvPicPr>
        <p:blipFill>
          <a:blip r:embed="rId5"/>
          <a:srcRect l="20313" t="16364" r="17969" b="15584"/>
          <a:stretch>
            <a:fillRect/>
          </a:stretch>
        </p:blipFill>
        <p:spPr bwMode="auto">
          <a:xfrm>
            <a:off x="22021802" y="3924305"/>
            <a:ext cx="11231880" cy="12656818"/>
          </a:xfrm>
          <a:prstGeom prst="rect">
            <a:avLst/>
          </a:prstGeom>
          <a:noFill/>
          <a:ln w="12700">
            <a:noFill/>
            <a:miter lim="800000"/>
            <a:headEnd/>
            <a:tailEnd/>
          </a:ln>
          <a:effectLst/>
        </p:spPr>
      </p:pic>
      <p:pic>
        <p:nvPicPr>
          <p:cNvPr id="21" name="Picture 18" descr="SMU-panoramicHR"/>
          <p:cNvPicPr>
            <a:picLocks noChangeArrowheads="1"/>
          </p:cNvPicPr>
          <p:nvPr/>
        </p:nvPicPr>
        <p:blipFill>
          <a:blip r:embed="rId6"/>
          <a:srcRect l="10960" t="9778" r="6804" b="8223"/>
          <a:stretch>
            <a:fillRect/>
          </a:stretch>
        </p:blipFill>
        <p:spPr bwMode="auto">
          <a:xfrm>
            <a:off x="-15238" y="3924305"/>
            <a:ext cx="21960840" cy="12633960"/>
          </a:xfrm>
          <a:prstGeom prst="rect">
            <a:avLst/>
          </a:prstGeom>
          <a:noFill/>
          <a:ln w="9525">
            <a:noFill/>
            <a:miter lim="800000"/>
            <a:headEnd/>
            <a:tailEnd/>
          </a:ln>
        </p:spPr>
      </p:pic>
      <p:sp>
        <p:nvSpPr>
          <p:cNvPr id="23" name="Title 22"/>
          <p:cNvSpPr>
            <a:spLocks noGrp="1"/>
          </p:cNvSpPr>
          <p:nvPr>
            <p:ph type="title"/>
          </p:nvPr>
        </p:nvSpPr>
        <p:spPr>
          <a:xfrm>
            <a:off x="2194560" y="19385280"/>
            <a:ext cx="39502080" cy="3291840"/>
          </a:xfrm>
        </p:spPr>
        <p:txBody>
          <a:bodyPr>
            <a:normAutofit/>
          </a:bodyPr>
          <a:lstStyle>
            <a:lvl1pPr algn="l">
              <a:defRPr sz="13440" b="0">
                <a:solidFill>
                  <a:schemeClr val="bg1"/>
                </a:solidFill>
                <a:latin typeface="+mn-lt"/>
              </a:defRPr>
            </a:lvl1pPr>
          </a:lstStyle>
          <a:p>
            <a:r>
              <a:rPr lang="en-US"/>
              <a:t>Click to edit Master title style</a:t>
            </a:r>
            <a:endParaRPr lang="en-US" dirty="0"/>
          </a:p>
        </p:txBody>
      </p:sp>
      <p:sp>
        <p:nvSpPr>
          <p:cNvPr id="28" name="Content Placeholder 27"/>
          <p:cNvSpPr>
            <a:spLocks noGrp="1"/>
          </p:cNvSpPr>
          <p:nvPr>
            <p:ph sz="quarter" idx="10"/>
          </p:nvPr>
        </p:nvSpPr>
        <p:spPr>
          <a:xfrm>
            <a:off x="2194560" y="22677120"/>
            <a:ext cx="39502080" cy="7680960"/>
          </a:xfrm>
        </p:spPr>
        <p:txBody>
          <a:bodyPr>
            <a:noAutofit/>
          </a:bodyPr>
          <a:lstStyle>
            <a:lvl1pPr>
              <a:buFontTx/>
              <a:buNone/>
              <a:defRPr sz="9600">
                <a:solidFill>
                  <a:schemeClr val="bg2"/>
                </a:solidFill>
              </a:defRPr>
            </a:lvl1pPr>
            <a:lvl2pPr>
              <a:buFontTx/>
              <a:buNone/>
              <a:defRPr sz="8640">
                <a:solidFill>
                  <a:schemeClr val="bg2"/>
                </a:solidFill>
              </a:defRPr>
            </a:lvl2pPr>
            <a:lvl3pPr>
              <a:buFontTx/>
              <a:buNone/>
              <a:defRPr sz="7680">
                <a:solidFill>
                  <a:schemeClr val="bg2"/>
                </a:solidFill>
              </a:defRPr>
            </a:lvl3pPr>
            <a:lvl4pPr>
              <a:buFontTx/>
              <a:buNone/>
              <a:defRPr sz="8640">
                <a:solidFill>
                  <a:schemeClr val="bg2"/>
                </a:solidFill>
              </a:defRPr>
            </a:lvl4pPr>
            <a:lvl5pPr>
              <a:buFontTx/>
              <a:buNone/>
              <a:defRPr sz="8640">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24" name="Picture 2"/>
          <p:cNvPicPr>
            <a:picLocks noChangeArrowheads="1"/>
          </p:cNvPicPr>
          <p:nvPr/>
        </p:nvPicPr>
        <p:blipFill>
          <a:blip r:embed="rId2"/>
          <a:srcRect l="8379" t="26443" r="6738" b="8813"/>
          <a:stretch>
            <a:fillRect/>
          </a:stretch>
        </p:blipFill>
        <p:spPr bwMode="auto">
          <a:xfrm>
            <a:off x="33238442" y="10096502"/>
            <a:ext cx="10652760" cy="6492240"/>
          </a:xfrm>
          <a:prstGeom prst="rect">
            <a:avLst/>
          </a:prstGeom>
          <a:noFill/>
          <a:ln w="9525">
            <a:noFill/>
            <a:miter lim="800000"/>
            <a:headEnd/>
            <a:tailEnd/>
          </a:ln>
        </p:spPr>
      </p:pic>
      <p:sp>
        <p:nvSpPr>
          <p:cNvPr id="25" name="Line 3"/>
          <p:cNvSpPr>
            <a:spLocks noChangeShapeType="1"/>
          </p:cNvSpPr>
          <p:nvPr/>
        </p:nvSpPr>
        <p:spPr bwMode="auto">
          <a:xfrm>
            <a:off x="33238442" y="10096505"/>
            <a:ext cx="10652760" cy="7618"/>
          </a:xfrm>
          <a:prstGeom prst="line">
            <a:avLst/>
          </a:prstGeom>
          <a:noFill/>
          <a:ln w="25400">
            <a:solidFill>
              <a:srgbClr val="FFFFFF"/>
            </a:solidFill>
            <a:round/>
            <a:headEnd/>
            <a:tailEnd/>
          </a:ln>
        </p:spPr>
        <p:txBody>
          <a:bodyPr/>
          <a:lstStyle/>
          <a:p>
            <a:endParaRPr lang="en-US" sz="41472"/>
          </a:p>
        </p:txBody>
      </p:sp>
      <p:sp>
        <p:nvSpPr>
          <p:cNvPr id="26" name="Line 4"/>
          <p:cNvSpPr>
            <a:spLocks noChangeShapeType="1"/>
          </p:cNvSpPr>
          <p:nvPr/>
        </p:nvSpPr>
        <p:spPr bwMode="auto">
          <a:xfrm rot="10800000" flipH="1">
            <a:off x="21937985" y="3855723"/>
            <a:ext cx="7618" cy="12733022"/>
          </a:xfrm>
          <a:prstGeom prst="line">
            <a:avLst/>
          </a:prstGeom>
          <a:noFill/>
          <a:ln w="25400">
            <a:solidFill>
              <a:srgbClr val="FFFFFF"/>
            </a:solidFill>
            <a:round/>
            <a:headEnd/>
            <a:tailEnd/>
          </a:ln>
        </p:spPr>
        <p:txBody>
          <a:bodyPr/>
          <a:lstStyle/>
          <a:p>
            <a:endParaRPr lang="en-US" sz="41472"/>
          </a:p>
        </p:txBody>
      </p:sp>
      <p:sp>
        <p:nvSpPr>
          <p:cNvPr id="27" name="Line 5"/>
          <p:cNvSpPr>
            <a:spLocks noChangeShapeType="1"/>
          </p:cNvSpPr>
          <p:nvPr/>
        </p:nvSpPr>
        <p:spPr bwMode="auto">
          <a:xfrm rot="10800000" flipH="1">
            <a:off x="33246065" y="3855723"/>
            <a:ext cx="7618" cy="12733022"/>
          </a:xfrm>
          <a:prstGeom prst="line">
            <a:avLst/>
          </a:prstGeom>
          <a:noFill/>
          <a:ln w="25400">
            <a:solidFill>
              <a:srgbClr val="FFFFFF"/>
            </a:solidFill>
            <a:round/>
            <a:headEnd/>
            <a:tailEnd/>
          </a:ln>
        </p:spPr>
        <p:txBody>
          <a:bodyPr/>
          <a:lstStyle/>
          <a:p>
            <a:endParaRPr lang="en-US" sz="41472"/>
          </a:p>
        </p:txBody>
      </p:sp>
      <p:pic>
        <p:nvPicPr>
          <p:cNvPr id="30" name="Picture 29"/>
          <p:cNvPicPr>
            <a:picLocks noChangeArrowheads="1"/>
          </p:cNvPicPr>
          <p:nvPr/>
        </p:nvPicPr>
        <p:blipFill>
          <a:blip r:embed="rId3"/>
          <a:srcRect/>
          <a:stretch>
            <a:fillRect/>
          </a:stretch>
        </p:blipFill>
        <p:spPr bwMode="auto">
          <a:xfrm>
            <a:off x="403862" y="419105"/>
            <a:ext cx="7437120" cy="2720338"/>
          </a:xfrm>
          <a:prstGeom prst="rect">
            <a:avLst/>
          </a:prstGeom>
          <a:noFill/>
          <a:ln w="9525">
            <a:noFill/>
            <a:miter lim="800000"/>
            <a:headEnd/>
            <a:tailEnd/>
          </a:ln>
        </p:spPr>
      </p:pic>
      <p:sp>
        <p:nvSpPr>
          <p:cNvPr id="31" name="Line 10"/>
          <p:cNvSpPr>
            <a:spLocks noChangeShapeType="1"/>
          </p:cNvSpPr>
          <p:nvPr/>
        </p:nvSpPr>
        <p:spPr bwMode="auto">
          <a:xfrm>
            <a:off x="0" y="16786865"/>
            <a:ext cx="43891200" cy="7618"/>
          </a:xfrm>
          <a:prstGeom prst="line">
            <a:avLst/>
          </a:prstGeom>
          <a:noFill/>
          <a:ln w="50800">
            <a:solidFill>
              <a:schemeClr val="bg2"/>
            </a:solidFill>
            <a:round/>
            <a:headEnd/>
            <a:tailEnd/>
          </a:ln>
        </p:spPr>
        <p:txBody>
          <a:bodyPr/>
          <a:lstStyle/>
          <a:p>
            <a:endParaRPr lang="en-US" sz="41472"/>
          </a:p>
        </p:txBody>
      </p:sp>
      <p:sp>
        <p:nvSpPr>
          <p:cNvPr id="32" name="Line 11"/>
          <p:cNvSpPr>
            <a:spLocks noChangeShapeType="1"/>
          </p:cNvSpPr>
          <p:nvPr/>
        </p:nvSpPr>
        <p:spPr bwMode="auto">
          <a:xfrm>
            <a:off x="-38102" y="30723840"/>
            <a:ext cx="43929302" cy="7622"/>
          </a:xfrm>
          <a:prstGeom prst="line">
            <a:avLst/>
          </a:prstGeom>
          <a:noFill/>
          <a:ln w="50800">
            <a:solidFill>
              <a:schemeClr val="tx2"/>
            </a:solidFill>
            <a:round/>
            <a:headEnd/>
            <a:tailEnd/>
          </a:ln>
        </p:spPr>
        <p:txBody>
          <a:bodyPr/>
          <a:lstStyle/>
          <a:p>
            <a:endParaRPr lang="en-US" sz="41472"/>
          </a:p>
        </p:txBody>
      </p:sp>
      <p:pic>
        <p:nvPicPr>
          <p:cNvPr id="33" name="Picture 13"/>
          <p:cNvPicPr>
            <a:picLocks noChangeAspect="1" noChangeArrowheads="1"/>
          </p:cNvPicPr>
          <p:nvPr/>
        </p:nvPicPr>
        <p:blipFill>
          <a:blip r:embed="rId4"/>
          <a:srcRect t="5434" r="23521" b="39673"/>
          <a:stretch>
            <a:fillRect/>
          </a:stretch>
        </p:blipFill>
        <p:spPr bwMode="auto">
          <a:xfrm>
            <a:off x="33345123" y="3901440"/>
            <a:ext cx="10721342" cy="6156960"/>
          </a:xfrm>
          <a:prstGeom prst="rect">
            <a:avLst/>
          </a:prstGeom>
          <a:noFill/>
          <a:ln w="9525">
            <a:noFill/>
            <a:miter lim="800000"/>
            <a:headEnd/>
            <a:tailEnd/>
          </a:ln>
        </p:spPr>
      </p:pic>
      <p:sp>
        <p:nvSpPr>
          <p:cNvPr id="34" name="Line 14"/>
          <p:cNvSpPr>
            <a:spLocks noChangeShapeType="1"/>
          </p:cNvSpPr>
          <p:nvPr/>
        </p:nvSpPr>
        <p:spPr bwMode="auto">
          <a:xfrm>
            <a:off x="0" y="3703320"/>
            <a:ext cx="43891200" cy="7622"/>
          </a:xfrm>
          <a:prstGeom prst="line">
            <a:avLst/>
          </a:prstGeom>
          <a:noFill/>
          <a:ln w="50800">
            <a:solidFill>
              <a:schemeClr val="accent1"/>
            </a:solidFill>
            <a:round/>
            <a:headEnd/>
            <a:tailEnd/>
          </a:ln>
        </p:spPr>
        <p:txBody>
          <a:bodyPr/>
          <a:lstStyle/>
          <a:p>
            <a:endParaRPr lang="en-US" sz="41472"/>
          </a:p>
        </p:txBody>
      </p:sp>
      <p:sp>
        <p:nvSpPr>
          <p:cNvPr id="35" name="Line 15"/>
          <p:cNvSpPr>
            <a:spLocks noChangeShapeType="1"/>
          </p:cNvSpPr>
          <p:nvPr/>
        </p:nvSpPr>
        <p:spPr bwMode="auto">
          <a:xfrm>
            <a:off x="0" y="3855720"/>
            <a:ext cx="43891200" cy="7622"/>
          </a:xfrm>
          <a:prstGeom prst="line">
            <a:avLst/>
          </a:prstGeom>
          <a:noFill/>
          <a:ln w="25400">
            <a:solidFill>
              <a:srgbClr val="FFFFFF"/>
            </a:solidFill>
            <a:round/>
            <a:headEnd/>
            <a:tailEnd/>
          </a:ln>
        </p:spPr>
        <p:txBody>
          <a:bodyPr/>
          <a:lstStyle/>
          <a:p>
            <a:endParaRPr lang="en-US" sz="41472"/>
          </a:p>
        </p:txBody>
      </p:sp>
      <p:pic>
        <p:nvPicPr>
          <p:cNvPr id="36" name="Picture 17"/>
          <p:cNvPicPr>
            <a:picLocks/>
          </p:cNvPicPr>
          <p:nvPr/>
        </p:nvPicPr>
        <p:blipFill>
          <a:blip r:embed="rId5"/>
          <a:srcRect l="20313" t="16364" r="17969" b="15584"/>
          <a:stretch>
            <a:fillRect/>
          </a:stretch>
        </p:blipFill>
        <p:spPr bwMode="auto">
          <a:xfrm>
            <a:off x="22021802" y="3924305"/>
            <a:ext cx="11231880" cy="12656818"/>
          </a:xfrm>
          <a:prstGeom prst="rect">
            <a:avLst/>
          </a:prstGeom>
          <a:noFill/>
          <a:ln w="12700">
            <a:noFill/>
            <a:miter lim="800000"/>
            <a:headEnd/>
            <a:tailEnd/>
          </a:ln>
          <a:effectLst/>
        </p:spPr>
      </p:pic>
      <p:pic>
        <p:nvPicPr>
          <p:cNvPr id="37" name="Picture 18" descr="SMU-panoramicHR"/>
          <p:cNvPicPr>
            <a:picLocks noChangeArrowheads="1"/>
          </p:cNvPicPr>
          <p:nvPr/>
        </p:nvPicPr>
        <p:blipFill>
          <a:blip r:embed="rId6"/>
          <a:srcRect l="10960" t="9778" r="6804" b="8223"/>
          <a:stretch>
            <a:fillRect/>
          </a:stretch>
        </p:blipFill>
        <p:spPr bwMode="auto">
          <a:xfrm>
            <a:off x="-15238" y="3924305"/>
            <a:ext cx="21960840" cy="12633960"/>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63040" y="853440"/>
            <a:ext cx="41330880" cy="5364480"/>
          </a:xfrm>
        </p:spPr>
        <p:txBody>
          <a:bodyPr/>
          <a:lstStyle/>
          <a:p>
            <a:r>
              <a:rPr lang="en-US"/>
              <a:t>Click to edit Master title style</a:t>
            </a:r>
          </a:p>
        </p:txBody>
      </p:sp>
      <p:sp>
        <p:nvSpPr>
          <p:cNvPr id="3" name="Content Placeholder 2"/>
          <p:cNvSpPr>
            <a:spLocks noGrp="1"/>
          </p:cNvSpPr>
          <p:nvPr>
            <p:ph sz="half" idx="1"/>
          </p:nvPr>
        </p:nvSpPr>
        <p:spPr>
          <a:xfrm>
            <a:off x="1463040" y="7315200"/>
            <a:ext cx="20299680" cy="2267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494240" y="7315200"/>
            <a:ext cx="20299680" cy="2267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63040" y="853440"/>
            <a:ext cx="41330880" cy="5364480"/>
          </a:xfrm>
        </p:spPr>
        <p:txBody>
          <a:bodyPr/>
          <a:lstStyle/>
          <a:p>
            <a:r>
              <a:rPr lang="en-US"/>
              <a:t>Click to edit Master title style</a:t>
            </a:r>
          </a:p>
        </p:txBody>
      </p:sp>
      <p:sp>
        <p:nvSpPr>
          <p:cNvPr id="3" name="Table Placeholder 2"/>
          <p:cNvSpPr>
            <a:spLocks noGrp="1"/>
          </p:cNvSpPr>
          <p:nvPr>
            <p:ph type="tbl" idx="1"/>
          </p:nvPr>
        </p:nvSpPr>
        <p:spPr>
          <a:xfrm>
            <a:off x="1463040" y="7315200"/>
            <a:ext cx="41330880" cy="22677120"/>
          </a:xfrm>
        </p:spPr>
        <p:txBody>
          <a:bodyPr/>
          <a:lstStyle/>
          <a:p>
            <a:r>
              <a:rPr lang="en-US"/>
              <a:t>Click icon to add table</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63040" y="853440"/>
            <a:ext cx="41330880" cy="5364480"/>
          </a:xfrm>
        </p:spPr>
        <p:txBody>
          <a:bodyPr/>
          <a:lstStyle/>
          <a:p>
            <a:r>
              <a:rPr lang="en-US"/>
              <a:t>Click to edit Master title style</a:t>
            </a:r>
          </a:p>
        </p:txBody>
      </p:sp>
      <p:sp>
        <p:nvSpPr>
          <p:cNvPr id="3" name="Text Placeholder 2"/>
          <p:cNvSpPr>
            <a:spLocks noGrp="1"/>
          </p:cNvSpPr>
          <p:nvPr>
            <p:ph type="body" sz="half" idx="1"/>
          </p:nvPr>
        </p:nvSpPr>
        <p:spPr>
          <a:xfrm>
            <a:off x="1463040" y="7315200"/>
            <a:ext cx="20299680" cy="256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494240" y="7315200"/>
            <a:ext cx="20299680" cy="256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21259803" y="31203902"/>
            <a:ext cx="1363982" cy="1341120"/>
          </a:xfrm>
        </p:spPr>
        <p:txBody>
          <a:bodyPr/>
          <a:lstStyle>
            <a:lvl1pPr>
              <a:defRPr/>
            </a:lvl1pPr>
          </a:lstStyle>
          <a:p>
            <a:fld id="{6CE07E10-5521-BB43-AAF5-9DF4D9C6FDF4}"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463040" y="853440"/>
            <a:ext cx="41330880" cy="5364480"/>
          </a:xfrm>
        </p:spPr>
        <p:txBody>
          <a:bodyPr/>
          <a:lstStyle/>
          <a:p>
            <a:r>
              <a:rPr lang="en-US"/>
              <a:t>Click to edit Master title style</a:t>
            </a:r>
          </a:p>
        </p:txBody>
      </p:sp>
      <p:sp>
        <p:nvSpPr>
          <p:cNvPr id="3" name="Content Placeholder 2"/>
          <p:cNvSpPr>
            <a:spLocks noGrp="1"/>
          </p:cNvSpPr>
          <p:nvPr>
            <p:ph sz="half" idx="1"/>
          </p:nvPr>
        </p:nvSpPr>
        <p:spPr>
          <a:xfrm>
            <a:off x="1463040" y="7315200"/>
            <a:ext cx="41330880" cy="12435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3040" y="20482560"/>
            <a:ext cx="41330880" cy="12435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21259803" y="31203902"/>
            <a:ext cx="1363982" cy="1341120"/>
          </a:xfrm>
        </p:spPr>
        <p:txBody>
          <a:bodyPr/>
          <a:lstStyle>
            <a:lvl1pPr>
              <a:defRPr/>
            </a:lvl1pPr>
          </a:lstStyle>
          <a:p>
            <a:fld id="{6CE07E10-5521-BB43-AAF5-9DF4D9C6FDF4}" type="slidenum">
              <a:rPr lang="en-US" smtClean="0"/>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63040" y="853440"/>
            <a:ext cx="41330880" cy="3206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21259803" y="31203902"/>
            <a:ext cx="1363982" cy="1341120"/>
          </a:xfrm>
        </p:spPr>
        <p:txBody>
          <a:bodyPr/>
          <a:lstStyle>
            <a:lvl1pPr>
              <a:defRPr/>
            </a:lvl1pPr>
          </a:lstStyle>
          <a:p>
            <a:fld id="{6CE07E10-5521-BB43-AAF5-9DF4D9C6FDF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stStyle>
          <a:p>
            <a:pPr lvl="0"/>
            <a:r>
              <a:rPr lang="en-US"/>
              <a:t>Click to edit Master text styles</a:t>
            </a:r>
          </a:p>
          <a:p>
            <a:pPr lvl="1"/>
            <a:r>
              <a:rPr lang="en-US"/>
              <a:t>Second level</a:t>
            </a:r>
          </a:p>
          <a:p>
            <a:pPr lvl="2"/>
            <a:r>
              <a:rPr lang="en-US"/>
              <a:t>Third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9600"/>
            </a:lvl1pPr>
            <a:lvl2pPr>
              <a:defRPr sz="8640"/>
            </a:lvl2pPr>
            <a:lvl3pPr>
              <a:defRPr sz="7680"/>
            </a:lvl3pPr>
            <a:lvl4pPr>
              <a:defRPr sz="6720"/>
            </a:lvl4pPr>
            <a:lvl5pPr>
              <a:defRPr sz="6720"/>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311360" y="7680963"/>
            <a:ext cx="19385280" cy="21724622"/>
          </a:xfrm>
        </p:spPr>
        <p:txBody>
          <a:bodyPr>
            <a:normAutofit/>
          </a:bodyPr>
          <a:lstStyle>
            <a:lvl1pPr algn="l" defTabSz="4389120" rtl="0" eaLnBrk="1" latinLnBrk="0" hangingPunct="1">
              <a:spcBef>
                <a:spcPts val="8640"/>
              </a:spcBef>
              <a:buClr>
                <a:schemeClr val="accent1"/>
              </a:buClr>
              <a:buFont typeface="Arial" pitchFamily="34" charset="0"/>
              <a:defRPr lang="en-US" sz="9600" kern="1200" dirty="0" smtClean="0">
                <a:solidFill>
                  <a:schemeClr val="tx1"/>
                </a:solidFill>
                <a:latin typeface="+mn-lt"/>
                <a:ea typeface="+mn-ea"/>
                <a:cs typeface="+mn-cs"/>
              </a:defRPr>
            </a:lvl1pPr>
            <a:lvl2pPr algn="l" defTabSz="4389120" rtl="0" eaLnBrk="1" latinLnBrk="0" hangingPunct="1">
              <a:spcBef>
                <a:spcPts val="8640"/>
              </a:spcBef>
              <a:buClr>
                <a:schemeClr val="accent1"/>
              </a:buClr>
              <a:buFont typeface="Arial" pitchFamily="34" charset="0"/>
              <a:defRPr lang="en-US" sz="8640" kern="1200" dirty="0" smtClean="0">
                <a:solidFill>
                  <a:schemeClr val="tx1"/>
                </a:solidFill>
                <a:latin typeface="+mn-lt"/>
                <a:ea typeface="+mn-ea"/>
                <a:cs typeface="+mn-cs"/>
              </a:defRPr>
            </a:lvl2pPr>
            <a:lvl3pPr algn="l" defTabSz="4389120" rtl="0" eaLnBrk="1" latinLnBrk="0" hangingPunct="1">
              <a:spcBef>
                <a:spcPts val="8640"/>
              </a:spcBef>
              <a:buClr>
                <a:schemeClr val="accent1"/>
              </a:buClr>
              <a:buFont typeface="Arial" pitchFamily="34" charset="0"/>
              <a:defRPr lang="en-US" sz="7680" kern="1200" dirty="0" smtClean="0">
                <a:solidFill>
                  <a:schemeClr val="tx1"/>
                </a:solidFill>
                <a:latin typeface="+mn-lt"/>
                <a:ea typeface="+mn-ea"/>
                <a:cs typeface="+mn-cs"/>
              </a:defRPr>
            </a:lvl3pPr>
            <a:lvl4pPr algn="l" defTabSz="4389120" rtl="0" eaLnBrk="1" latinLnBrk="0" hangingPunct="1">
              <a:spcBef>
                <a:spcPts val="8640"/>
              </a:spcBef>
              <a:buClr>
                <a:schemeClr val="accent1"/>
              </a:buClr>
              <a:buFont typeface="Arial" pitchFamily="34" charset="0"/>
              <a:defRPr lang="en-US" sz="6720" kern="1200" dirty="0" smtClean="0">
                <a:solidFill>
                  <a:schemeClr val="tx1"/>
                </a:solidFill>
                <a:latin typeface="+mn-lt"/>
                <a:ea typeface="+mn-ea"/>
                <a:cs typeface="+mn-cs"/>
              </a:defRPr>
            </a:lvl4pPr>
            <a:lvl5pPr algn="l" defTabSz="4389120" rtl="0" eaLnBrk="1" latinLnBrk="0" hangingPunct="1">
              <a:spcBef>
                <a:spcPts val="8640"/>
              </a:spcBef>
              <a:buClr>
                <a:schemeClr val="accent1"/>
              </a:buClr>
              <a:buFont typeface="Arial" pitchFamily="34" charset="0"/>
              <a:defRPr lang="en-US" sz="6720" kern="1200" dirty="0">
                <a:solidFill>
                  <a:schemeClr val="tx1"/>
                </a:solidFill>
                <a:latin typeface="+mn-lt"/>
                <a:ea typeface="+mn-ea"/>
                <a:cs typeface="+mn-cs"/>
              </a:defRPr>
            </a:lvl5pPr>
            <a:lvl6pPr>
              <a:defRPr sz="8640"/>
            </a:lvl6pPr>
            <a:lvl7pPr>
              <a:defRPr sz="8640"/>
            </a:lvl7pPr>
            <a:lvl8pPr>
              <a:defRPr sz="8640"/>
            </a:lvl8pPr>
            <a:lvl9pPr>
              <a:defRPr sz="8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20"/>
            </a:lvl1pPr>
            <a:lvl2pPr>
              <a:defRPr sz="9600"/>
            </a:lvl2pPr>
            <a:lvl3pPr>
              <a:defRPr sz="8640"/>
            </a:lvl3pPr>
            <a:lvl4pPr>
              <a:defRPr sz="7680"/>
            </a:lvl4pPr>
            <a:lvl5pPr>
              <a:defRPr sz="7680"/>
            </a:lvl5pPr>
            <a:lvl6pPr>
              <a:defRPr sz="7680"/>
            </a:lvl6pPr>
            <a:lvl7pPr>
              <a:defRPr sz="7680"/>
            </a:lvl7pPr>
            <a:lvl8pPr>
              <a:defRPr sz="7680"/>
            </a:lvl8pPr>
            <a:lvl9pPr>
              <a:defRPr sz="7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5120640"/>
            <a:ext cx="43891200" cy="1828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1472"/>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ustom Layout">
    <p:bg>
      <p:bgRef idx="1001">
        <a:schemeClr val="bg1"/>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60240" y="6949443"/>
            <a:ext cx="24536400" cy="22456142"/>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20640"/>
            <a:ext cx="43891200" cy="1828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1472"/>
          </a:p>
        </p:txBody>
      </p:sp>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Drag picture to placeholder or click icon to add</a:t>
            </a:r>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40982" y="419105"/>
            <a:ext cx="28735018" cy="55549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94560" y="7680963"/>
            <a:ext cx="39502080" cy="21724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94560" y="30510482"/>
            <a:ext cx="1024128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8F0806B-5FB4-D548-A2BD-FE6CFD9698AA}" type="datetimeFigureOut">
              <a:rPr lang="en-US" smtClean="0"/>
              <a:pPr/>
              <a:t>3/20/20</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CE07E10-5521-BB43-AAF5-9DF4D9C6FDF4}" type="slidenum">
              <a:rPr lang="en-US" smtClean="0"/>
              <a:pPr/>
              <a:t>‹#›</a:t>
            </a:fld>
            <a:endParaRPr lang="en-US"/>
          </a:p>
        </p:txBody>
      </p:sp>
      <p:sp>
        <p:nvSpPr>
          <p:cNvPr id="7" name="Rectangle 1"/>
          <p:cNvSpPr>
            <a:spLocks noChangeArrowheads="1"/>
          </p:cNvSpPr>
          <p:nvPr/>
        </p:nvSpPr>
        <p:spPr bwMode="auto">
          <a:xfrm>
            <a:off x="0" y="30723840"/>
            <a:ext cx="43891200" cy="2194560"/>
          </a:xfrm>
          <a:prstGeom prst="rect">
            <a:avLst/>
          </a:prstGeom>
          <a:solidFill>
            <a:schemeClr val="tx2"/>
          </a:solidFill>
          <a:ln w="9525">
            <a:noFill/>
            <a:miter lim="800000"/>
            <a:headEnd/>
            <a:tailEnd/>
          </a:ln>
        </p:spPr>
        <p:txBody>
          <a:bodyPr/>
          <a:lstStyle/>
          <a:p>
            <a:endParaRPr lang="en-US" sz="41472"/>
          </a:p>
        </p:txBody>
      </p:sp>
      <p:sp>
        <p:nvSpPr>
          <p:cNvPr id="8" name="Line 2"/>
          <p:cNvSpPr>
            <a:spLocks noChangeShapeType="1"/>
          </p:cNvSpPr>
          <p:nvPr/>
        </p:nvSpPr>
        <p:spPr bwMode="auto">
          <a:xfrm>
            <a:off x="0" y="30495240"/>
            <a:ext cx="43891200" cy="7622"/>
          </a:xfrm>
          <a:prstGeom prst="line">
            <a:avLst/>
          </a:prstGeom>
          <a:noFill/>
          <a:ln w="50800">
            <a:solidFill>
              <a:schemeClr val="bg2"/>
            </a:solidFill>
            <a:round/>
            <a:headEnd/>
            <a:tailEnd/>
          </a:ln>
        </p:spPr>
        <p:txBody>
          <a:bodyPr/>
          <a:lstStyle/>
          <a:p>
            <a:endParaRPr lang="en-US" sz="41472"/>
          </a:p>
        </p:txBody>
      </p:sp>
      <p:sp>
        <p:nvSpPr>
          <p:cNvPr id="9" name="Line 5"/>
          <p:cNvSpPr>
            <a:spLocks noChangeShapeType="1"/>
          </p:cNvSpPr>
          <p:nvPr/>
        </p:nvSpPr>
        <p:spPr bwMode="auto">
          <a:xfrm>
            <a:off x="-60960" y="5974080"/>
            <a:ext cx="43891200" cy="0"/>
          </a:xfrm>
          <a:prstGeom prst="line">
            <a:avLst/>
          </a:prstGeom>
          <a:noFill/>
          <a:ln w="63500">
            <a:solidFill>
              <a:schemeClr val="bg2"/>
            </a:solidFill>
            <a:round/>
            <a:headEnd/>
            <a:tailEnd/>
          </a:ln>
        </p:spPr>
        <p:txBody>
          <a:bodyPr/>
          <a:lstStyle/>
          <a:p>
            <a:endParaRPr lang="en-US" sz="41472"/>
          </a:p>
        </p:txBody>
      </p:sp>
      <p:pic>
        <p:nvPicPr>
          <p:cNvPr id="10" name="Picture 9"/>
          <p:cNvPicPr>
            <a:picLocks noChangeArrowheads="1"/>
          </p:cNvPicPr>
          <p:nvPr/>
        </p:nvPicPr>
        <p:blipFill>
          <a:blip r:embed="rId16"/>
          <a:srcRect/>
          <a:stretch>
            <a:fillRect/>
          </a:stretch>
        </p:blipFill>
        <p:spPr bwMode="auto">
          <a:xfrm>
            <a:off x="403862" y="419105"/>
            <a:ext cx="7437120" cy="2720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ctr" defTabSz="4389120" rtl="0" eaLnBrk="1" latinLnBrk="0" hangingPunct="1">
        <a:spcBef>
          <a:spcPct val="0"/>
        </a:spcBef>
        <a:buNone/>
        <a:defRPr sz="15360" b="0" kern="1200">
          <a:solidFill>
            <a:schemeClr val="tx2"/>
          </a:solidFill>
          <a:latin typeface="+mj-lt"/>
          <a:ea typeface="+mj-ea"/>
          <a:cs typeface="+mj-cs"/>
        </a:defRPr>
      </a:lvl1pPr>
    </p:titleStyle>
    <p:bodyStyle>
      <a:lvl1pPr marL="1645920" indent="-1645920" algn="l" defTabSz="4389120" rtl="0" eaLnBrk="1" latinLnBrk="0" hangingPunct="1">
        <a:spcBef>
          <a:spcPts val="8640"/>
        </a:spcBef>
        <a:buClr>
          <a:schemeClr val="accent1"/>
        </a:buClr>
        <a:buFont typeface="Arial" pitchFamily="34" charset="0"/>
        <a:buChar char="•"/>
        <a:defRPr sz="9600" kern="1200">
          <a:solidFill>
            <a:schemeClr val="tx1"/>
          </a:solidFill>
          <a:latin typeface="+mn-lt"/>
          <a:ea typeface="+mn-ea"/>
          <a:cs typeface="+mn-cs"/>
        </a:defRPr>
      </a:lvl1pPr>
      <a:lvl2pPr marL="3566160" indent="-1371600" algn="l" defTabSz="4389120" rtl="0" eaLnBrk="1" latinLnBrk="0" hangingPunct="1">
        <a:spcBef>
          <a:spcPts val="8640"/>
        </a:spcBef>
        <a:buClr>
          <a:schemeClr val="accent1"/>
        </a:buClr>
        <a:buFont typeface="Arial" pitchFamily="34" charset="0"/>
        <a:buChar char="–"/>
        <a:defRPr sz="8640" kern="1200">
          <a:solidFill>
            <a:schemeClr val="tx1"/>
          </a:solidFill>
          <a:latin typeface="+mn-lt"/>
          <a:ea typeface="+mn-ea"/>
          <a:cs typeface="+mn-cs"/>
        </a:defRPr>
      </a:lvl2pPr>
      <a:lvl3pPr marL="5486400" indent="-1097280" algn="l" defTabSz="4389120" rtl="0" eaLnBrk="1" latinLnBrk="0" hangingPunct="1">
        <a:spcBef>
          <a:spcPts val="8640"/>
        </a:spcBef>
        <a:buClr>
          <a:schemeClr val="accent1"/>
        </a:buClr>
        <a:buFont typeface="Arial" pitchFamily="34" charset="0"/>
        <a:buChar char="•"/>
        <a:defRPr sz="7680" kern="1200">
          <a:solidFill>
            <a:schemeClr val="tx1"/>
          </a:solidFill>
          <a:latin typeface="+mn-lt"/>
          <a:ea typeface="+mn-ea"/>
          <a:cs typeface="+mn-cs"/>
        </a:defRPr>
      </a:lvl3pPr>
      <a:lvl4pPr marL="7680960" indent="-1097280" algn="l" defTabSz="4389120" rtl="0" eaLnBrk="1" latinLnBrk="0" hangingPunct="1">
        <a:spcBef>
          <a:spcPts val="8640"/>
        </a:spcBef>
        <a:buClr>
          <a:schemeClr val="accent1"/>
        </a:buClr>
        <a:buFont typeface="Arial" pitchFamily="34" charset="0"/>
        <a:buChar char="–"/>
        <a:defRPr sz="6720" kern="1200">
          <a:solidFill>
            <a:schemeClr val="tx1"/>
          </a:solidFill>
          <a:latin typeface="+mn-lt"/>
          <a:ea typeface="+mn-ea"/>
          <a:cs typeface="+mn-cs"/>
        </a:defRPr>
      </a:lvl4pPr>
      <a:lvl5pPr marL="9875520" indent="-1097280" algn="l" defTabSz="4389120" rtl="0" eaLnBrk="1" latinLnBrk="0" hangingPunct="1">
        <a:spcBef>
          <a:spcPts val="8640"/>
        </a:spcBef>
        <a:buClr>
          <a:schemeClr val="accent1"/>
        </a:buClr>
        <a:buFont typeface="Arial" pitchFamily="34" charset="0"/>
        <a:buChar char="»"/>
        <a:defRPr sz="576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1.xml"/><Relationship Id="rId16" Type="http://schemas.openxmlformats.org/officeDocument/2006/relationships/diagramQuickStyle" Target="../diagrams/quickStyle3.xml"/><Relationship Id="rId20"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image" Target="../media/image7.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1022536" y="13808060"/>
            <a:ext cx="13270733" cy="832198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711200" lvl="2" algn="ctr"/>
            <a:r>
              <a:rPr lang="en-US" sz="4000" b="1" dirty="0">
                <a:solidFill>
                  <a:schemeClr val="tx1"/>
                </a:solidFill>
              </a:rPr>
              <a:t>Spatial Reasoning</a:t>
            </a:r>
          </a:p>
        </p:txBody>
      </p:sp>
      <p:sp>
        <p:nvSpPr>
          <p:cNvPr id="2" name="TextBox 1"/>
          <p:cNvSpPr txBox="1"/>
          <p:nvPr/>
        </p:nvSpPr>
        <p:spPr>
          <a:xfrm>
            <a:off x="7319214" y="988616"/>
            <a:ext cx="31443395" cy="3077766"/>
          </a:xfrm>
          <a:prstGeom prst="rect">
            <a:avLst/>
          </a:prstGeom>
          <a:noFill/>
        </p:spPr>
        <p:txBody>
          <a:bodyPr wrap="square" rtlCol="0">
            <a:spAutoFit/>
          </a:bodyPr>
          <a:lstStyle/>
          <a:p>
            <a:pPr algn="ctr"/>
            <a:r>
              <a:rPr lang="en-US" sz="5800" b="1" dirty="0"/>
              <a:t>An Iterative Design Process for Early Spatial Reasoning Cognitive Interview Protocols</a:t>
            </a:r>
            <a:endParaRPr lang="en-US" sz="5800" dirty="0"/>
          </a:p>
          <a:p>
            <a:pPr algn="ctr"/>
            <a:r>
              <a:rPr lang="en-US" sz="4800" dirty="0"/>
              <a:t>Robyn Pinilla, Cassandra Hatfield, &amp; Leanne R. </a:t>
            </a:r>
            <a:r>
              <a:rPr lang="en-US" sz="4800" dirty="0" err="1"/>
              <a:t>Ketterlin</a:t>
            </a:r>
            <a:r>
              <a:rPr lang="en-US" sz="4800" dirty="0"/>
              <a:t>-Geller</a:t>
            </a:r>
          </a:p>
          <a:p>
            <a:pPr algn="ctr"/>
            <a:r>
              <a:rPr lang="en-US" sz="4800" dirty="0"/>
              <a:t>Southern Methodist University</a:t>
            </a:r>
          </a:p>
          <a:p>
            <a:pPr algn="ctr"/>
            <a:r>
              <a:rPr lang="en-US" sz="4000" dirty="0"/>
              <a:t>Research in Mathematics Education – Simmons School of Education and Human Development</a:t>
            </a:r>
          </a:p>
        </p:txBody>
      </p:sp>
      <p:sp>
        <p:nvSpPr>
          <p:cNvPr id="10" name="Rectangle 9"/>
          <p:cNvSpPr/>
          <p:nvPr/>
        </p:nvSpPr>
        <p:spPr>
          <a:xfrm>
            <a:off x="1038935" y="4652076"/>
            <a:ext cx="13270733" cy="8815318"/>
          </a:xfrm>
          <a:prstGeom prst="rect">
            <a:avLst/>
          </a:prstGeom>
          <a:solidFill>
            <a:srgbClr val="ECC0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4000" b="1" dirty="0">
                <a:solidFill>
                  <a:schemeClr val="tx1"/>
                </a:solidFill>
              </a:rPr>
              <a:t>Measuring Early Mathematical Reasoning Skills (</a:t>
            </a:r>
            <a:r>
              <a:rPr lang="en-US" sz="4000" b="1" dirty="0" err="1">
                <a:solidFill>
                  <a:schemeClr val="tx1"/>
                </a:solidFill>
              </a:rPr>
              <a:t>MMaRS</a:t>
            </a:r>
            <a:r>
              <a:rPr lang="en-US" sz="4000" b="1" dirty="0">
                <a:solidFill>
                  <a:schemeClr val="tx1"/>
                </a:solidFill>
              </a:rPr>
              <a:t>)</a:t>
            </a:r>
            <a:endParaRPr lang="en-US" sz="4000" dirty="0">
              <a:solidFill>
                <a:schemeClr val="tx1"/>
              </a:solidFill>
            </a:endParaRPr>
          </a:p>
          <a:p>
            <a:pPr lvl="0"/>
            <a:endParaRPr lang="en-US" sz="1400" dirty="0">
              <a:solidFill>
                <a:schemeClr val="tx1"/>
              </a:solidFill>
            </a:endParaRPr>
          </a:p>
        </p:txBody>
      </p:sp>
      <p:sp>
        <p:nvSpPr>
          <p:cNvPr id="4" name="Rectangle 3"/>
          <p:cNvSpPr/>
          <p:nvPr/>
        </p:nvSpPr>
        <p:spPr>
          <a:xfrm>
            <a:off x="14800696" y="10877483"/>
            <a:ext cx="14182344" cy="1927027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ysClr val="windowText" lastClr="000000"/>
                </a:solidFill>
              </a:rPr>
              <a:t>Cognitive Interview Protocol Iterative Design Process</a:t>
            </a:r>
          </a:p>
        </p:txBody>
      </p:sp>
      <p:sp>
        <p:nvSpPr>
          <p:cNvPr id="27" name="Rectangle 26">
            <a:extLst>
              <a:ext uri="{FF2B5EF4-FFF2-40B4-BE49-F238E27FC236}">
                <a16:creationId xmlns:a16="http://schemas.microsoft.com/office/drawing/2014/main" id="{7ECBA2AD-7564-364F-8B47-D99E27E20AC1}"/>
              </a:ext>
            </a:extLst>
          </p:cNvPr>
          <p:cNvSpPr/>
          <p:nvPr/>
        </p:nvSpPr>
        <p:spPr>
          <a:xfrm>
            <a:off x="29641258" y="19419693"/>
            <a:ext cx="13267944" cy="66863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ysClr val="windowText" lastClr="000000"/>
                </a:solidFill>
              </a:rPr>
              <a:t>Discussion</a:t>
            </a:r>
            <a:endParaRPr lang="en-US" sz="4000" b="1" dirty="0">
              <a:solidFill>
                <a:schemeClr val="tx1"/>
              </a:solidFill>
            </a:endParaRPr>
          </a:p>
          <a:p>
            <a:pPr algn="ctr"/>
            <a:endParaRPr lang="en-US" sz="1400" dirty="0">
              <a:solidFill>
                <a:schemeClr val="tx1"/>
              </a:solidFill>
            </a:endParaRPr>
          </a:p>
          <a:p>
            <a:pPr marL="227013" lvl="0" indent="1042988"/>
            <a:r>
              <a:rPr lang="en-US" sz="2800" dirty="0">
                <a:solidFill>
                  <a:schemeClr val="tx1"/>
                </a:solidFill>
              </a:rPr>
              <a:t>Initial analyses of cognitive interview data indicate that the protocol items (1) elicited the intended knowledge and skills for the most part and (2) were understandable by the children assessed. The mixed results on (3) feasibility for assessors indicates that assessor training must be highly prescriptive to ensure fidelity of implementation in the field.</a:t>
            </a:r>
          </a:p>
          <a:p>
            <a:pPr marL="227013" lvl="0" indent="1042988"/>
            <a:r>
              <a:rPr lang="en-US" sz="2800" dirty="0">
                <a:solidFill>
                  <a:schemeClr val="tx1"/>
                </a:solidFill>
              </a:rPr>
              <a:t>Given the larger project goal of intervening early to support foundational mathematics construct development, this process proved to be a vital step in determining the validity of our learning progression. By taking time and specific steps to ensure items assessed the right knowledge and skills and that tasks were comprehensible to children, we gained knowledge around what item modeling will look like moving forward. Feasibility for assessors also proved vital, as all data collection hinges on proper delivery of protocols to validate the progressions. </a:t>
            </a:r>
          </a:p>
          <a:p>
            <a:pPr marL="227013" lvl="0"/>
            <a:endParaRPr lang="en-US" sz="2800" dirty="0">
              <a:solidFill>
                <a:schemeClr val="tx1"/>
              </a:solidFill>
            </a:endParaRPr>
          </a:p>
          <a:p>
            <a:pPr marL="227013" lvl="0"/>
            <a:endParaRPr lang="en-US" sz="2800" dirty="0">
              <a:solidFill>
                <a:schemeClr val="tx1"/>
              </a:solidFill>
            </a:endParaRPr>
          </a:p>
        </p:txBody>
      </p:sp>
      <p:sp>
        <p:nvSpPr>
          <p:cNvPr id="29" name="Rectangle 28">
            <a:extLst>
              <a:ext uri="{FF2B5EF4-FFF2-40B4-BE49-F238E27FC236}">
                <a16:creationId xmlns:a16="http://schemas.microsoft.com/office/drawing/2014/main" id="{E2AB714F-9F46-6A48-B49A-9C56D1F483B8}"/>
              </a:ext>
            </a:extLst>
          </p:cNvPr>
          <p:cNvSpPr/>
          <p:nvPr/>
        </p:nvSpPr>
        <p:spPr>
          <a:xfrm>
            <a:off x="1075340" y="22503159"/>
            <a:ext cx="13267944" cy="7644597"/>
          </a:xfrm>
          <a:prstGeom prst="rect">
            <a:avLst/>
          </a:prstGeom>
          <a:solidFill>
            <a:srgbClr val="ECC0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ysClr val="windowText" lastClr="000000"/>
                </a:solidFill>
              </a:rPr>
              <a:t>Purpose of Current Study</a:t>
            </a:r>
          </a:p>
          <a:p>
            <a:endParaRPr lang="en-US" sz="1400" dirty="0">
              <a:solidFill>
                <a:schemeClr val="tx1"/>
              </a:solidFill>
            </a:endParaRPr>
          </a:p>
          <a:p>
            <a:r>
              <a:rPr lang="en-US" sz="2800" dirty="0">
                <a:solidFill>
                  <a:schemeClr val="tx1"/>
                </a:solidFill>
              </a:rPr>
              <a:t>The purpose of this iterative design process was to create cognitive interview questions that:</a:t>
            </a:r>
          </a:p>
          <a:p>
            <a:pPr marL="1123950" indent="-1123950"/>
            <a:r>
              <a:rPr lang="en-US" sz="2800" dirty="0">
                <a:solidFill>
                  <a:schemeClr val="tx1"/>
                </a:solidFill>
              </a:rPr>
              <a:t>	(1) elicit the intended knowledge and skills</a:t>
            </a:r>
          </a:p>
          <a:p>
            <a:pPr marL="1123950" indent="-1123950"/>
            <a:r>
              <a:rPr lang="en-US" sz="2800" dirty="0">
                <a:solidFill>
                  <a:schemeClr val="tx1"/>
                </a:solidFill>
              </a:rPr>
              <a:t>	(2) are understandable by children</a:t>
            </a:r>
          </a:p>
          <a:p>
            <a:pPr marL="1123950" indent="-1123950"/>
            <a:r>
              <a:rPr lang="en-US" sz="2800" dirty="0">
                <a:solidFill>
                  <a:schemeClr val="tx1"/>
                </a:solidFill>
              </a:rPr>
              <a:t>	(3) are feasible to </a:t>
            </a:r>
            <a:r>
              <a:rPr lang="en-US" sz="2800" dirty="0" err="1">
                <a:solidFill>
                  <a:schemeClr val="tx1"/>
                </a:solidFill>
              </a:rPr>
              <a:t>assesors</a:t>
            </a:r>
            <a:endParaRPr lang="en-US" sz="2800" dirty="0">
              <a:solidFill>
                <a:schemeClr val="tx1"/>
              </a:solidFill>
            </a:endParaRPr>
          </a:p>
          <a:p>
            <a:pPr marL="39688" indent="-39688"/>
            <a:r>
              <a:rPr lang="en-US" sz="2800" dirty="0">
                <a:solidFill>
                  <a:schemeClr val="tx1"/>
                </a:solidFill>
              </a:rPr>
              <a:t>We herein describe the process through which the research team developed cognitive interview protocols through multiple iterative design cycles.</a:t>
            </a:r>
          </a:p>
          <a:p>
            <a:pPr marL="1154113" indent="-1154113"/>
            <a:r>
              <a:rPr lang="en-US" sz="2800" dirty="0">
                <a:solidFill>
                  <a:schemeClr val="tx1"/>
                </a:solidFill>
              </a:rPr>
              <a:t>      </a:t>
            </a:r>
          </a:p>
          <a:p>
            <a:pPr algn="ctr"/>
            <a:r>
              <a:rPr lang="en-US" sz="4000" b="1" dirty="0">
                <a:solidFill>
                  <a:sysClr val="windowText" lastClr="000000"/>
                </a:solidFill>
              </a:rPr>
              <a:t>Research Questions</a:t>
            </a:r>
          </a:p>
          <a:p>
            <a:endParaRPr lang="en-US" sz="2000" dirty="0">
              <a:solidFill>
                <a:schemeClr val="tx1"/>
              </a:solidFill>
            </a:endParaRPr>
          </a:p>
          <a:p>
            <a:r>
              <a:rPr lang="en-US" sz="2800" b="1" dirty="0">
                <a:solidFill>
                  <a:schemeClr val="tx1"/>
                </a:solidFill>
              </a:rPr>
              <a:t>Overarching Research Question: </a:t>
            </a:r>
            <a:r>
              <a:rPr lang="en-US" sz="2800" dirty="0">
                <a:solidFill>
                  <a:schemeClr val="tx1"/>
                </a:solidFill>
              </a:rPr>
              <a:t>To what extent are the Spatial Reasoning Learning progressions valid learning progressions?</a:t>
            </a:r>
          </a:p>
          <a:p>
            <a:endParaRPr lang="en-US" sz="2000" dirty="0">
              <a:solidFill>
                <a:schemeClr val="tx1"/>
              </a:solidFill>
            </a:endParaRPr>
          </a:p>
          <a:p>
            <a:r>
              <a:rPr lang="en-US" sz="2800" b="1" dirty="0">
                <a:solidFill>
                  <a:schemeClr val="tx1"/>
                </a:solidFill>
              </a:rPr>
              <a:t>Three focal areas for this study:</a:t>
            </a:r>
            <a:r>
              <a:rPr lang="en-US" sz="2800" dirty="0">
                <a:solidFill>
                  <a:schemeClr val="tx1"/>
                </a:solidFill>
              </a:rPr>
              <a:t> Conceptualization of content, Ordering (horizontal and vertical), and Interconnectedness</a:t>
            </a:r>
          </a:p>
          <a:p>
            <a:pPr marL="1123950" indent="-1123950"/>
            <a:endParaRPr lang="en-US" sz="2800" dirty="0">
              <a:solidFill>
                <a:schemeClr val="tx1"/>
              </a:solidFill>
            </a:endParaRPr>
          </a:p>
          <a:p>
            <a:endParaRPr lang="en-US" sz="2800" dirty="0">
              <a:solidFill>
                <a:schemeClr val="tx1"/>
              </a:solidFill>
            </a:endParaRPr>
          </a:p>
          <a:p>
            <a:pPr marL="1144588" lvl="2" indent="-433388">
              <a:buFont typeface="Arial" panose="020B0604020202020204" pitchFamily="34" charset="0"/>
              <a:buChar char="•"/>
            </a:pPr>
            <a:endParaRPr lang="en-US" sz="2800" dirty="0">
              <a:solidFill>
                <a:schemeClr val="tx1"/>
              </a:solidFill>
            </a:endParaRPr>
          </a:p>
        </p:txBody>
      </p:sp>
      <p:pic>
        <p:nvPicPr>
          <p:cNvPr id="11" name="Picture 10">
            <a:extLst>
              <a:ext uri="{FF2B5EF4-FFF2-40B4-BE49-F238E27FC236}">
                <a16:creationId xmlns:a16="http://schemas.microsoft.com/office/drawing/2014/main" id="{B91CD421-098F-B440-B7A3-407487561FF2}"/>
              </a:ext>
            </a:extLst>
          </p:cNvPr>
          <p:cNvPicPr>
            <a:picLocks noChangeAspect="1"/>
          </p:cNvPicPr>
          <p:nvPr/>
        </p:nvPicPr>
        <p:blipFill>
          <a:blip r:embed="rId3"/>
          <a:stretch>
            <a:fillRect/>
          </a:stretch>
        </p:blipFill>
        <p:spPr>
          <a:xfrm>
            <a:off x="38383257" y="-25932"/>
            <a:ext cx="4667326" cy="4691719"/>
          </a:xfrm>
          <a:prstGeom prst="rect">
            <a:avLst/>
          </a:prstGeom>
        </p:spPr>
      </p:pic>
      <p:grpSp>
        <p:nvGrpSpPr>
          <p:cNvPr id="12" name="Group 11">
            <a:extLst>
              <a:ext uri="{FF2B5EF4-FFF2-40B4-BE49-F238E27FC236}">
                <a16:creationId xmlns:a16="http://schemas.microsoft.com/office/drawing/2014/main" id="{F4CE6F78-89BE-BC48-9737-4A43995FAA68}"/>
              </a:ext>
            </a:extLst>
          </p:cNvPr>
          <p:cNvGrpSpPr/>
          <p:nvPr/>
        </p:nvGrpSpPr>
        <p:grpSpPr>
          <a:xfrm>
            <a:off x="11038935" y="5463501"/>
            <a:ext cx="3185161" cy="6673219"/>
            <a:chOff x="10160750" y="14555802"/>
            <a:chExt cx="2180666" cy="4525962"/>
          </a:xfrm>
        </p:grpSpPr>
        <p:sp>
          <p:nvSpPr>
            <p:cNvPr id="51" name="Circular Arrow 50">
              <a:extLst>
                <a:ext uri="{FF2B5EF4-FFF2-40B4-BE49-F238E27FC236}">
                  <a16:creationId xmlns:a16="http://schemas.microsoft.com/office/drawing/2014/main" id="{2A3E4C5C-2248-5140-9AA5-4D8C2FCA7FE5}"/>
                </a:ext>
              </a:extLst>
            </p:cNvPr>
            <p:cNvSpPr/>
            <p:nvPr/>
          </p:nvSpPr>
          <p:spPr>
            <a:xfrm>
              <a:off x="10634850" y="14555802"/>
              <a:ext cx="1706566" cy="1706740"/>
            </a:xfrm>
            <a:prstGeom prst="circularArrow">
              <a:avLst>
                <a:gd name="adj1" fmla="val 10980"/>
                <a:gd name="adj2" fmla="val 1142322"/>
                <a:gd name="adj3" fmla="val 4500000"/>
                <a:gd name="adj4" fmla="val 10800000"/>
                <a:gd name="adj5" fmla="val 12500"/>
              </a:avLst>
            </a:prstGeom>
          </p:spPr>
          <p:style>
            <a:lnRef idx="0">
              <a:schemeClr val="accent3"/>
            </a:lnRef>
            <a:fillRef idx="3">
              <a:schemeClr val="accent3"/>
            </a:fillRef>
            <a:effectRef idx="3">
              <a:schemeClr val="accent3"/>
            </a:effectRef>
            <a:fontRef idx="minor">
              <a:schemeClr val="lt1"/>
            </a:fontRef>
          </p:style>
        </p:sp>
        <p:grpSp>
          <p:nvGrpSpPr>
            <p:cNvPr id="52" name="Group 51">
              <a:extLst>
                <a:ext uri="{FF2B5EF4-FFF2-40B4-BE49-F238E27FC236}">
                  <a16:creationId xmlns:a16="http://schemas.microsoft.com/office/drawing/2014/main" id="{BA9D8B49-0A29-5948-84DB-81BAF29838DE}"/>
                </a:ext>
              </a:extLst>
            </p:cNvPr>
            <p:cNvGrpSpPr/>
            <p:nvPr/>
          </p:nvGrpSpPr>
          <p:grpSpPr>
            <a:xfrm>
              <a:off x="11011633" y="15173595"/>
              <a:ext cx="952361" cy="476131"/>
              <a:chOff x="3875349" y="617793"/>
              <a:chExt cx="952361" cy="476131"/>
            </a:xfrm>
          </p:grpSpPr>
          <p:sp>
            <p:nvSpPr>
              <p:cNvPr id="65" name="Rectangle 64">
                <a:extLst>
                  <a:ext uri="{FF2B5EF4-FFF2-40B4-BE49-F238E27FC236}">
                    <a16:creationId xmlns:a16="http://schemas.microsoft.com/office/drawing/2014/main" id="{94C19F21-B79A-FA41-8AB3-5DA52788903D}"/>
                  </a:ext>
                </a:extLst>
              </p:cNvPr>
              <p:cNvSpPr/>
              <p:nvPr/>
            </p:nvSpPr>
            <p:spPr>
              <a:xfrm>
                <a:off x="3875349" y="617793"/>
                <a:ext cx="952361" cy="4761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6" name="TextBox 65">
                <a:extLst>
                  <a:ext uri="{FF2B5EF4-FFF2-40B4-BE49-F238E27FC236}">
                    <a16:creationId xmlns:a16="http://schemas.microsoft.com/office/drawing/2014/main" id="{E32B4D50-E3FD-2241-B1C1-583CF922418F}"/>
                  </a:ext>
                </a:extLst>
              </p:cNvPr>
              <p:cNvSpPr txBox="1"/>
              <p:nvPr/>
            </p:nvSpPr>
            <p:spPr>
              <a:xfrm>
                <a:off x="3875349" y="617793"/>
                <a:ext cx="952361" cy="4761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600" kern="1200" dirty="0"/>
                  <a:t>Foundational constructs</a:t>
                </a:r>
              </a:p>
            </p:txBody>
          </p:sp>
        </p:grpSp>
        <p:sp>
          <p:nvSpPr>
            <p:cNvPr id="53" name="Shape 52">
              <a:extLst>
                <a:ext uri="{FF2B5EF4-FFF2-40B4-BE49-F238E27FC236}">
                  <a16:creationId xmlns:a16="http://schemas.microsoft.com/office/drawing/2014/main" id="{075AAD5B-00F6-4349-8352-ED0B3EF13E99}"/>
                </a:ext>
              </a:extLst>
            </p:cNvPr>
            <p:cNvSpPr/>
            <p:nvPr/>
          </p:nvSpPr>
          <p:spPr>
            <a:xfrm>
              <a:off x="10160750" y="15536578"/>
              <a:ext cx="1706566" cy="1706740"/>
            </a:xfrm>
            <a:prstGeom prst="leftCircularArrow">
              <a:avLst>
                <a:gd name="adj1" fmla="val 10980"/>
                <a:gd name="adj2" fmla="val 1142322"/>
                <a:gd name="adj3" fmla="val 6300000"/>
                <a:gd name="adj4" fmla="val 18900000"/>
                <a:gd name="adj5" fmla="val 12500"/>
              </a:avLst>
            </a:prstGeom>
          </p:spPr>
          <p:style>
            <a:lnRef idx="0">
              <a:schemeClr val="accent3"/>
            </a:lnRef>
            <a:fillRef idx="3">
              <a:schemeClr val="accent3"/>
            </a:fillRef>
            <a:effectRef idx="3">
              <a:schemeClr val="accent3"/>
            </a:effectRef>
            <a:fontRef idx="minor">
              <a:schemeClr val="lt1"/>
            </a:fontRef>
          </p:style>
        </p:sp>
        <p:grpSp>
          <p:nvGrpSpPr>
            <p:cNvPr id="54" name="Group 53">
              <a:extLst>
                <a:ext uri="{FF2B5EF4-FFF2-40B4-BE49-F238E27FC236}">
                  <a16:creationId xmlns:a16="http://schemas.microsoft.com/office/drawing/2014/main" id="{0D7EEB95-CC8F-6B41-9617-913FCA74085F}"/>
                </a:ext>
              </a:extLst>
            </p:cNvPr>
            <p:cNvGrpSpPr/>
            <p:nvPr/>
          </p:nvGrpSpPr>
          <p:grpSpPr>
            <a:xfrm>
              <a:off x="10535612" y="16156182"/>
              <a:ext cx="952361" cy="476131"/>
              <a:chOff x="3399328" y="1600380"/>
              <a:chExt cx="952361" cy="476131"/>
            </a:xfrm>
          </p:grpSpPr>
          <p:sp>
            <p:nvSpPr>
              <p:cNvPr id="63" name="Rectangle 62">
                <a:extLst>
                  <a:ext uri="{FF2B5EF4-FFF2-40B4-BE49-F238E27FC236}">
                    <a16:creationId xmlns:a16="http://schemas.microsoft.com/office/drawing/2014/main" id="{9F9441B9-6372-C749-886F-E26FFCE1B225}"/>
                  </a:ext>
                </a:extLst>
              </p:cNvPr>
              <p:cNvSpPr/>
              <p:nvPr/>
            </p:nvSpPr>
            <p:spPr>
              <a:xfrm>
                <a:off x="3399328" y="1600380"/>
                <a:ext cx="952361" cy="4761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4" name="TextBox 63">
                <a:extLst>
                  <a:ext uri="{FF2B5EF4-FFF2-40B4-BE49-F238E27FC236}">
                    <a16:creationId xmlns:a16="http://schemas.microsoft.com/office/drawing/2014/main" id="{6BBBC456-4F59-A948-97BB-4132AB308A4F}"/>
                  </a:ext>
                </a:extLst>
              </p:cNvPr>
              <p:cNvSpPr txBox="1"/>
              <p:nvPr/>
            </p:nvSpPr>
            <p:spPr>
              <a:xfrm>
                <a:off x="3399328" y="1600380"/>
                <a:ext cx="952361" cy="4761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600" kern="1200" dirty="0"/>
                  <a:t>Predictive of future success</a:t>
                </a:r>
              </a:p>
            </p:txBody>
          </p:sp>
        </p:grpSp>
        <p:sp>
          <p:nvSpPr>
            <p:cNvPr id="55" name="Circular Arrow 54">
              <a:extLst>
                <a:ext uri="{FF2B5EF4-FFF2-40B4-BE49-F238E27FC236}">
                  <a16:creationId xmlns:a16="http://schemas.microsoft.com/office/drawing/2014/main" id="{38E7B997-72BB-9D4B-881A-3197BD5C4923}"/>
                </a:ext>
              </a:extLst>
            </p:cNvPr>
            <p:cNvSpPr/>
            <p:nvPr/>
          </p:nvSpPr>
          <p:spPr>
            <a:xfrm>
              <a:off x="10634850" y="16520975"/>
              <a:ext cx="1706566" cy="1706740"/>
            </a:xfrm>
            <a:prstGeom prst="circularArrow">
              <a:avLst>
                <a:gd name="adj1" fmla="val 10980"/>
                <a:gd name="adj2" fmla="val 1142322"/>
                <a:gd name="adj3" fmla="val 4500000"/>
                <a:gd name="adj4" fmla="val 13500000"/>
                <a:gd name="adj5" fmla="val 12500"/>
              </a:avLst>
            </a:prstGeom>
          </p:spPr>
          <p:style>
            <a:lnRef idx="0">
              <a:schemeClr val="accent3"/>
            </a:lnRef>
            <a:fillRef idx="3">
              <a:schemeClr val="accent3"/>
            </a:fillRef>
            <a:effectRef idx="3">
              <a:schemeClr val="accent3"/>
            </a:effectRef>
            <a:fontRef idx="minor">
              <a:schemeClr val="lt1"/>
            </a:fontRef>
          </p:style>
        </p:sp>
        <p:grpSp>
          <p:nvGrpSpPr>
            <p:cNvPr id="56" name="Group 55">
              <a:extLst>
                <a:ext uri="{FF2B5EF4-FFF2-40B4-BE49-F238E27FC236}">
                  <a16:creationId xmlns:a16="http://schemas.microsoft.com/office/drawing/2014/main" id="{D5C651E5-E455-1942-8BF3-8E246A31A7DB}"/>
                </a:ext>
              </a:extLst>
            </p:cNvPr>
            <p:cNvGrpSpPr/>
            <p:nvPr/>
          </p:nvGrpSpPr>
          <p:grpSpPr>
            <a:xfrm>
              <a:off x="11011633" y="17138769"/>
              <a:ext cx="952361" cy="476131"/>
              <a:chOff x="3875349" y="2582967"/>
              <a:chExt cx="952361" cy="476131"/>
            </a:xfrm>
          </p:grpSpPr>
          <p:sp>
            <p:nvSpPr>
              <p:cNvPr id="61" name="Rectangle 60">
                <a:extLst>
                  <a:ext uri="{FF2B5EF4-FFF2-40B4-BE49-F238E27FC236}">
                    <a16:creationId xmlns:a16="http://schemas.microsoft.com/office/drawing/2014/main" id="{7F2BBB72-F46F-C246-9B58-D0EE82B7AC9D}"/>
                  </a:ext>
                </a:extLst>
              </p:cNvPr>
              <p:cNvSpPr/>
              <p:nvPr/>
            </p:nvSpPr>
            <p:spPr>
              <a:xfrm>
                <a:off x="3875349" y="2582967"/>
                <a:ext cx="952361" cy="4761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2" name="TextBox 61">
                <a:extLst>
                  <a:ext uri="{FF2B5EF4-FFF2-40B4-BE49-F238E27FC236}">
                    <a16:creationId xmlns:a16="http://schemas.microsoft.com/office/drawing/2014/main" id="{4A01EC06-2334-8943-8FB7-DD054C269B9C}"/>
                  </a:ext>
                </a:extLst>
              </p:cNvPr>
              <p:cNvSpPr txBox="1"/>
              <p:nvPr/>
            </p:nvSpPr>
            <p:spPr>
              <a:xfrm>
                <a:off x="3875349" y="2582967"/>
                <a:ext cx="952361" cy="4761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600" kern="1200" dirty="0"/>
                  <a:t>Few available assessments</a:t>
                </a:r>
              </a:p>
            </p:txBody>
          </p:sp>
        </p:grpSp>
        <p:sp>
          <p:nvSpPr>
            <p:cNvPr id="57" name="Block Arc 56">
              <a:extLst>
                <a:ext uri="{FF2B5EF4-FFF2-40B4-BE49-F238E27FC236}">
                  <a16:creationId xmlns:a16="http://schemas.microsoft.com/office/drawing/2014/main" id="{E450E7A7-15C5-EA49-8548-EE66C7D5C7C7}"/>
                </a:ext>
              </a:extLst>
            </p:cNvPr>
            <p:cNvSpPr/>
            <p:nvPr/>
          </p:nvSpPr>
          <p:spPr>
            <a:xfrm>
              <a:off x="10282396" y="17614900"/>
              <a:ext cx="1466155" cy="1466864"/>
            </a:xfrm>
            <a:prstGeom prst="blockArc">
              <a:avLst>
                <a:gd name="adj1" fmla="val 0"/>
                <a:gd name="adj2" fmla="val 18900000"/>
                <a:gd name="adj3" fmla="val 12740"/>
              </a:avLst>
            </a:prstGeom>
          </p:spPr>
          <p:style>
            <a:lnRef idx="0">
              <a:schemeClr val="accent3"/>
            </a:lnRef>
            <a:fillRef idx="3">
              <a:schemeClr val="accent3"/>
            </a:fillRef>
            <a:effectRef idx="3">
              <a:schemeClr val="accent3"/>
            </a:effectRef>
            <a:fontRef idx="minor">
              <a:schemeClr val="lt1"/>
            </a:fontRef>
          </p:style>
        </p:sp>
        <p:grpSp>
          <p:nvGrpSpPr>
            <p:cNvPr id="58" name="Group 57">
              <a:extLst>
                <a:ext uri="{FF2B5EF4-FFF2-40B4-BE49-F238E27FC236}">
                  <a16:creationId xmlns:a16="http://schemas.microsoft.com/office/drawing/2014/main" id="{89724A5C-B5D7-6849-9C99-BE1A7FE7D56B}"/>
                </a:ext>
              </a:extLst>
            </p:cNvPr>
            <p:cNvGrpSpPr/>
            <p:nvPr/>
          </p:nvGrpSpPr>
          <p:grpSpPr>
            <a:xfrm>
              <a:off x="10535612" y="18121355"/>
              <a:ext cx="952361" cy="476131"/>
              <a:chOff x="3399328" y="3565553"/>
              <a:chExt cx="952361" cy="476131"/>
            </a:xfrm>
          </p:grpSpPr>
          <p:sp>
            <p:nvSpPr>
              <p:cNvPr id="59" name="Rectangle 58">
                <a:extLst>
                  <a:ext uri="{FF2B5EF4-FFF2-40B4-BE49-F238E27FC236}">
                    <a16:creationId xmlns:a16="http://schemas.microsoft.com/office/drawing/2014/main" id="{C1BD98B6-142E-2348-9860-8FBE9E848E6D}"/>
                  </a:ext>
                </a:extLst>
              </p:cNvPr>
              <p:cNvSpPr/>
              <p:nvPr/>
            </p:nvSpPr>
            <p:spPr>
              <a:xfrm>
                <a:off x="3399328" y="3565553"/>
                <a:ext cx="952361" cy="47613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0" name="TextBox 59">
                <a:extLst>
                  <a:ext uri="{FF2B5EF4-FFF2-40B4-BE49-F238E27FC236}">
                    <a16:creationId xmlns:a16="http://schemas.microsoft.com/office/drawing/2014/main" id="{C5CC144B-B815-6B4D-AD96-E01EE25C8C3E}"/>
                  </a:ext>
                </a:extLst>
              </p:cNvPr>
              <p:cNvSpPr txBox="1"/>
              <p:nvPr/>
            </p:nvSpPr>
            <p:spPr>
              <a:xfrm>
                <a:off x="3399328" y="3565553"/>
                <a:ext cx="952361" cy="4761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600" kern="1200" dirty="0" err="1"/>
                  <a:t>MMaRS</a:t>
                </a:r>
                <a:endParaRPr lang="en-US" sz="1600" kern="1200" dirty="0"/>
              </a:p>
            </p:txBody>
          </p:sp>
        </p:grpSp>
      </p:grpSp>
      <p:graphicFrame>
        <p:nvGraphicFramePr>
          <p:cNvPr id="73" name="Diagram 72">
            <a:extLst>
              <a:ext uri="{FF2B5EF4-FFF2-40B4-BE49-F238E27FC236}">
                <a16:creationId xmlns:a16="http://schemas.microsoft.com/office/drawing/2014/main" id="{8844E77E-21C4-0F43-BB20-0FEBC7A8937C}"/>
              </a:ext>
            </a:extLst>
          </p:cNvPr>
          <p:cNvGraphicFramePr/>
          <p:nvPr>
            <p:extLst>
              <p:ext uri="{D42A27DB-BD31-4B8C-83A1-F6EECF244321}">
                <p14:modId xmlns:p14="http://schemas.microsoft.com/office/powerpoint/2010/main" val="4270318906"/>
              </p:ext>
            </p:extLst>
          </p:nvPr>
        </p:nvGraphicFramePr>
        <p:xfrm>
          <a:off x="8347308" y="17969447"/>
          <a:ext cx="566928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2" name="Diagram 81">
            <a:extLst>
              <a:ext uri="{FF2B5EF4-FFF2-40B4-BE49-F238E27FC236}">
                <a16:creationId xmlns:a16="http://schemas.microsoft.com/office/drawing/2014/main" id="{8844E77E-21C4-0F43-BB20-0FEBC7A8937C}"/>
              </a:ext>
            </a:extLst>
          </p:cNvPr>
          <p:cNvGraphicFramePr/>
          <p:nvPr>
            <p:extLst>
              <p:ext uri="{D42A27DB-BD31-4B8C-83A1-F6EECF244321}">
                <p14:modId xmlns:p14="http://schemas.microsoft.com/office/powerpoint/2010/main" val="3765861778"/>
              </p:ext>
            </p:extLst>
          </p:nvPr>
        </p:nvGraphicFramePr>
        <p:xfrm>
          <a:off x="8347308" y="14587503"/>
          <a:ext cx="5669280" cy="4114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8" name="Rectangle 87"/>
          <p:cNvSpPr/>
          <p:nvPr/>
        </p:nvSpPr>
        <p:spPr>
          <a:xfrm>
            <a:off x="1038935" y="30892730"/>
            <a:ext cx="13270733" cy="182978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a:solidFill>
                  <a:sysClr val="windowText" lastClr="000000"/>
                </a:solidFill>
              </a:rPr>
              <a:t>This project is funded by the National Science Foundation, grant #1721100. Any opinions, findings, and conclusions or recommendations expressed in these materials are those of the author(s) and do not necessarily reflect the views of the National Science Foundation. </a:t>
            </a:r>
          </a:p>
        </p:txBody>
      </p:sp>
      <p:sp>
        <p:nvSpPr>
          <p:cNvPr id="16" name="Rectangle 15"/>
          <p:cNvSpPr/>
          <p:nvPr/>
        </p:nvSpPr>
        <p:spPr>
          <a:xfrm>
            <a:off x="1075341" y="15019374"/>
            <a:ext cx="7244082" cy="7417415"/>
          </a:xfrm>
          <a:prstGeom prst="rect">
            <a:avLst/>
          </a:prstGeom>
        </p:spPr>
        <p:txBody>
          <a:bodyPr wrap="square">
            <a:spAutoFit/>
          </a:bodyPr>
          <a:lstStyle/>
          <a:p>
            <a:pPr marL="457200" indent="-457200">
              <a:buFont typeface="Arial" charset="0"/>
              <a:buChar char="•"/>
            </a:pPr>
            <a:r>
              <a:rPr lang="en-US" sz="2800" dirty="0"/>
              <a:t>Spatial Reasoning (SR) provides “the means for humans to navigate in their environments, and in early childhood, begin to communicate that knowledge” (LMTF, 2013, p. 41) and is vital to “grasp the external world” (</a:t>
            </a:r>
            <a:r>
              <a:rPr lang="en-US" sz="2800" dirty="0" err="1"/>
              <a:t>Freudenthal</a:t>
            </a:r>
            <a:r>
              <a:rPr lang="en-US" sz="2800" dirty="0"/>
              <a:t> as cited in NCTM, 1989, p. 48)</a:t>
            </a:r>
          </a:p>
          <a:p>
            <a:pPr marL="457200" indent="-457200">
              <a:buFont typeface="Arial" charset="0"/>
              <a:buChar char="•"/>
            </a:pPr>
            <a:r>
              <a:rPr lang="en-US" sz="2800" dirty="0"/>
              <a:t>The MMaRS SR construct consists of two components: spatial visualization (Within Objects) and spatial orientation (and Between Objects). </a:t>
            </a:r>
          </a:p>
          <a:p>
            <a:pPr marL="476250"/>
            <a:r>
              <a:rPr lang="en-US" sz="2800" dirty="0"/>
              <a:t>(Bishop, 1980; Burnett &amp; Lane, 1980; Clements &amp; Battista, 1992; Connor &amp; Serbin, 1980; Eliot &amp; Smith, 1983; NRC, 2009; Pellegrino et al., 1984; </a:t>
            </a:r>
            <a:r>
              <a:rPr lang="en-US" sz="2800" dirty="0" err="1"/>
              <a:t>Sarama</a:t>
            </a:r>
            <a:r>
              <a:rPr lang="en-US" sz="2800" dirty="0"/>
              <a:t> &amp; Clements, 2009; </a:t>
            </a:r>
            <a:r>
              <a:rPr lang="en-US" sz="2800" dirty="0" err="1"/>
              <a:t>Tartre</a:t>
            </a:r>
            <a:r>
              <a:rPr lang="en-US" sz="2800" dirty="0"/>
              <a:t>, 1990).</a:t>
            </a:r>
          </a:p>
          <a:p>
            <a:r>
              <a:rPr lang="en-US" sz="2800" b="1" dirty="0"/>
              <a:t>        </a:t>
            </a:r>
          </a:p>
        </p:txBody>
      </p:sp>
      <p:sp>
        <p:nvSpPr>
          <p:cNvPr id="17" name="TextBox 16"/>
          <p:cNvSpPr txBox="1"/>
          <p:nvPr/>
        </p:nvSpPr>
        <p:spPr>
          <a:xfrm>
            <a:off x="9356956" y="14438180"/>
            <a:ext cx="4099199" cy="523220"/>
          </a:xfrm>
          <a:prstGeom prst="rect">
            <a:avLst/>
          </a:prstGeom>
          <a:noFill/>
        </p:spPr>
        <p:txBody>
          <a:bodyPr wrap="none" rtlCol="0">
            <a:spAutoFit/>
          </a:bodyPr>
          <a:lstStyle/>
          <a:p>
            <a:r>
              <a:rPr lang="en-US" sz="2800" b="1" dirty="0"/>
              <a:t>Learning Progressions</a:t>
            </a:r>
          </a:p>
        </p:txBody>
      </p:sp>
      <p:sp>
        <p:nvSpPr>
          <p:cNvPr id="101" name="TextBox 100"/>
          <p:cNvSpPr txBox="1"/>
          <p:nvPr/>
        </p:nvSpPr>
        <p:spPr>
          <a:xfrm>
            <a:off x="2745028" y="14438180"/>
            <a:ext cx="3480440" cy="523220"/>
          </a:xfrm>
          <a:prstGeom prst="rect">
            <a:avLst/>
          </a:prstGeom>
          <a:noFill/>
        </p:spPr>
        <p:txBody>
          <a:bodyPr wrap="none" rtlCol="0">
            <a:spAutoFit/>
          </a:bodyPr>
          <a:lstStyle/>
          <a:p>
            <a:r>
              <a:rPr lang="en-US" sz="2800" b="1" dirty="0"/>
              <a:t>General Definitions</a:t>
            </a:r>
          </a:p>
        </p:txBody>
      </p:sp>
      <p:sp>
        <p:nvSpPr>
          <p:cNvPr id="102" name="Rectangle 101"/>
          <p:cNvSpPr/>
          <p:nvPr/>
        </p:nvSpPr>
        <p:spPr>
          <a:xfrm>
            <a:off x="29614087" y="4664965"/>
            <a:ext cx="13267944" cy="14359046"/>
          </a:xfrm>
          <a:prstGeom prst="rect">
            <a:avLst/>
          </a:prstGeom>
          <a:solidFill>
            <a:srgbClr val="ECC0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4000" b="1" dirty="0">
                <a:solidFill>
                  <a:sysClr val="windowText" lastClr="000000"/>
                </a:solidFill>
              </a:rPr>
              <a:t>Results</a:t>
            </a:r>
            <a:endParaRPr lang="en-US" sz="4000" b="1" dirty="0">
              <a:solidFill>
                <a:schemeClr val="tx1"/>
              </a:solidFill>
            </a:endParaRPr>
          </a:p>
          <a:p>
            <a:pPr marL="227013" lvl="0" indent="1157288"/>
            <a:r>
              <a:rPr lang="en-US" sz="2800" dirty="0">
                <a:solidFill>
                  <a:schemeClr val="tx1"/>
                </a:solidFill>
              </a:rPr>
              <a:t>A cognitive interview protocol was created to assess K-2 students’ Spatial Reasoning (SR) abilities through an iterative design process. This work built upon 2018 – 2019 Numeric Relational Reasoning (NRR) Cognitive Interviews and internal and external reviews of the MMaRS SR learning progression.</a:t>
            </a:r>
          </a:p>
          <a:p>
            <a:pPr marL="227013" lvl="0" indent="1157288"/>
            <a:r>
              <a:rPr lang="en-US" sz="2800" dirty="0">
                <a:solidFill>
                  <a:schemeClr val="tx1"/>
                </a:solidFill>
              </a:rPr>
              <a:t>After the development process was complete, sixteen cognitive interviews were conducted at two elementary schools in a large, urban city in the southwest region of the United States. We sought to create protocols that served the purpose of the study:</a:t>
            </a:r>
          </a:p>
          <a:p>
            <a:pPr marL="227013" lvl="0" indent="1157288"/>
            <a:endParaRPr lang="en-US" sz="1400" dirty="0">
              <a:solidFill>
                <a:schemeClr val="tx1"/>
              </a:solidFill>
            </a:endParaRPr>
          </a:p>
          <a:p>
            <a:pPr marL="482600"/>
            <a:r>
              <a:rPr lang="en-US" sz="2800" dirty="0">
                <a:solidFill>
                  <a:schemeClr val="tx1"/>
                </a:solidFill>
              </a:rPr>
              <a:t>(1) Elicit the intended knowledge and skills: By grounding the development of the protocol in current SR learning progressions, the team retained a focus on the intended knowledge and skills established in each Essentialized Skill Statement. Internal review and revision prior to each round of try-outs served allowed precise refinement of iterations.</a:t>
            </a:r>
          </a:p>
          <a:p>
            <a:pPr marL="1123950" indent="-1123950"/>
            <a:endParaRPr lang="en-US" sz="1400" dirty="0">
              <a:solidFill>
                <a:schemeClr val="tx1"/>
              </a:solidFill>
            </a:endParaRPr>
          </a:p>
          <a:p>
            <a:pPr marL="542925" indent="-120650"/>
            <a:r>
              <a:rPr lang="en-US" sz="2800" dirty="0">
                <a:solidFill>
                  <a:schemeClr val="tx1"/>
                </a:solidFill>
              </a:rPr>
              <a:t>	(2) Are understandable by children: Through a review of literature in the development of Learning Progressions and developing an assessment inventory, past research was used to inform initial development. Try-outs were used to determine if wording, content, and context were appropriate for the age groups. After the third round of try-outs, instrument developers determined that the protocol was likely understandable by children.</a:t>
            </a:r>
          </a:p>
          <a:p>
            <a:pPr marL="1123950" indent="-1123950"/>
            <a:endParaRPr lang="en-US" sz="1400" dirty="0">
              <a:solidFill>
                <a:schemeClr val="tx1"/>
              </a:solidFill>
            </a:endParaRPr>
          </a:p>
          <a:p>
            <a:pPr marL="542925" indent="-180975"/>
            <a:r>
              <a:rPr lang="en-US" sz="2800" dirty="0">
                <a:solidFill>
                  <a:schemeClr val="tx1"/>
                </a:solidFill>
              </a:rPr>
              <a:t>	(3) Are feasible to assessors: After completion of protocol development, the research team trained outside individuals to conduct cognitive interviews for data collection. One interviewer demonstrated high fidelity of implementation in interviews, yet the other interviewer exhibited challenges in delivering the protocol as intended. Despite to in-field interventions, much of that assessor’s data collected was later removed and a second round of interviews and data collection were conducted by the research team.</a:t>
            </a:r>
          </a:p>
          <a:p>
            <a:pPr marL="227013" lvl="0" indent="1157288"/>
            <a:endParaRPr lang="en-US" sz="1400" dirty="0">
              <a:solidFill>
                <a:schemeClr val="tx1"/>
              </a:solidFill>
            </a:endParaRPr>
          </a:p>
          <a:p>
            <a:pPr marL="227013" lvl="0" indent="1163638"/>
            <a:r>
              <a:rPr lang="en-US" sz="2800" dirty="0">
                <a:solidFill>
                  <a:schemeClr val="tx1"/>
                </a:solidFill>
              </a:rPr>
              <a:t>Results of this process will contribute to overarching research questions through quantitative and qualitative analyses of cognitive interview responses. Outcomes indicate that the first two purposes of the current study were met through the process, and the third was dependent upon the selected assessor.</a:t>
            </a:r>
          </a:p>
          <a:p>
            <a:pPr lvl="0"/>
            <a:endParaRPr lang="en-US" sz="2800" dirty="0">
              <a:solidFill>
                <a:schemeClr val="tx1"/>
              </a:solidFill>
            </a:endParaRPr>
          </a:p>
          <a:p>
            <a:pPr lvl="0"/>
            <a:endParaRPr lang="en-US" sz="1400" dirty="0">
              <a:solidFill>
                <a:schemeClr val="tx1"/>
              </a:solidFill>
            </a:endParaRPr>
          </a:p>
        </p:txBody>
      </p:sp>
      <p:sp>
        <p:nvSpPr>
          <p:cNvPr id="19" name="TextBox 18"/>
          <p:cNvSpPr txBox="1"/>
          <p:nvPr/>
        </p:nvSpPr>
        <p:spPr>
          <a:xfrm>
            <a:off x="19348189" y="31049961"/>
            <a:ext cx="7188962" cy="584775"/>
          </a:xfrm>
          <a:prstGeom prst="rect">
            <a:avLst/>
          </a:prstGeom>
          <a:noFill/>
        </p:spPr>
        <p:txBody>
          <a:bodyPr wrap="square" rtlCol="0">
            <a:spAutoFit/>
          </a:bodyPr>
          <a:lstStyle/>
          <a:p>
            <a:r>
              <a:rPr lang="en-US" sz="3200" dirty="0">
                <a:solidFill>
                  <a:schemeClr val="bg1"/>
                </a:solidFill>
              </a:rPr>
              <a:t>References available upon request.</a:t>
            </a:r>
          </a:p>
        </p:txBody>
      </p:sp>
      <p:sp>
        <p:nvSpPr>
          <p:cNvPr id="108" name="TextBox 107"/>
          <p:cNvSpPr txBox="1"/>
          <p:nvPr/>
        </p:nvSpPr>
        <p:spPr>
          <a:xfrm>
            <a:off x="31556182" y="30972244"/>
            <a:ext cx="11914061" cy="1569660"/>
          </a:xfrm>
          <a:prstGeom prst="rect">
            <a:avLst/>
          </a:prstGeom>
          <a:noFill/>
        </p:spPr>
        <p:txBody>
          <a:bodyPr wrap="square" rtlCol="0">
            <a:spAutoFit/>
          </a:bodyPr>
          <a:lstStyle/>
          <a:p>
            <a:r>
              <a:rPr lang="en-US" sz="3200" dirty="0">
                <a:solidFill>
                  <a:schemeClr val="bg1"/>
                </a:solidFill>
              </a:rPr>
              <a:t>Robyn Pinilla, rpinilla@smu.edu, @</a:t>
            </a:r>
            <a:r>
              <a:rPr lang="en-US" sz="3200" dirty="0" err="1">
                <a:solidFill>
                  <a:schemeClr val="bg1"/>
                </a:solidFill>
              </a:rPr>
              <a:t>robyn_pinilla</a:t>
            </a:r>
            <a:endParaRPr lang="en-US" sz="3200" dirty="0">
              <a:solidFill>
                <a:schemeClr val="bg1"/>
              </a:solidFill>
            </a:endParaRPr>
          </a:p>
          <a:p>
            <a:r>
              <a:rPr lang="en-US" sz="3200" dirty="0">
                <a:solidFill>
                  <a:schemeClr val="bg1"/>
                </a:solidFill>
              </a:rPr>
              <a:t>Cassandra Hatfield, chatfield@smu.edu, @</a:t>
            </a:r>
            <a:r>
              <a:rPr lang="en-US" sz="3200" dirty="0" err="1">
                <a:solidFill>
                  <a:schemeClr val="bg1"/>
                </a:solidFill>
              </a:rPr>
              <a:t>cbhatfield</a:t>
            </a:r>
            <a:endParaRPr lang="en-US" sz="3200" dirty="0">
              <a:solidFill>
                <a:schemeClr val="bg1"/>
              </a:solidFill>
            </a:endParaRPr>
          </a:p>
          <a:p>
            <a:r>
              <a:rPr lang="en-US" sz="3200" dirty="0">
                <a:solidFill>
                  <a:schemeClr val="bg1"/>
                </a:solidFill>
              </a:rPr>
              <a:t>Leanne </a:t>
            </a:r>
            <a:r>
              <a:rPr lang="en-US" sz="3200" dirty="0" err="1">
                <a:solidFill>
                  <a:schemeClr val="bg1"/>
                </a:solidFill>
              </a:rPr>
              <a:t>Ketterlin</a:t>
            </a:r>
            <a:r>
              <a:rPr lang="en-US" sz="3200" dirty="0">
                <a:solidFill>
                  <a:schemeClr val="bg1"/>
                </a:solidFill>
              </a:rPr>
              <a:t>-Geller, </a:t>
            </a:r>
            <a:r>
              <a:rPr lang="en-US" sz="3200" dirty="0" err="1">
                <a:solidFill>
                  <a:schemeClr val="bg1"/>
                </a:solidFill>
              </a:rPr>
              <a:t>lkgeller@smu.edu</a:t>
            </a:r>
            <a:r>
              <a:rPr lang="en-US" sz="3200" dirty="0">
                <a:solidFill>
                  <a:schemeClr val="bg1"/>
                </a:solidFill>
              </a:rPr>
              <a:t>, @</a:t>
            </a:r>
            <a:r>
              <a:rPr lang="en-US" sz="3200" dirty="0" err="1">
                <a:solidFill>
                  <a:schemeClr val="bg1"/>
                </a:solidFill>
              </a:rPr>
              <a:t>KetterlinGeller</a:t>
            </a:r>
            <a:endParaRPr lang="en-US" sz="3200" dirty="0">
              <a:solidFill>
                <a:schemeClr val="bg1"/>
              </a:solidFill>
            </a:endParaRPr>
          </a:p>
        </p:txBody>
      </p:sp>
      <p:sp>
        <p:nvSpPr>
          <p:cNvPr id="20" name="TextBox 19"/>
          <p:cNvSpPr txBox="1"/>
          <p:nvPr/>
        </p:nvSpPr>
        <p:spPr>
          <a:xfrm>
            <a:off x="1020395" y="6131705"/>
            <a:ext cx="10269433" cy="7725192"/>
          </a:xfrm>
          <a:prstGeom prst="rect">
            <a:avLst/>
          </a:prstGeom>
          <a:noFill/>
        </p:spPr>
        <p:txBody>
          <a:bodyPr wrap="square" rtlCol="0">
            <a:spAutoFit/>
          </a:bodyPr>
          <a:lstStyle/>
          <a:p>
            <a:pPr lvl="0"/>
            <a:r>
              <a:rPr lang="en-US" sz="2800" i="1" dirty="0"/>
              <a:t>Project purpose</a:t>
            </a:r>
          </a:p>
          <a:p>
            <a:pPr marL="457200" lvl="0" indent="-457200">
              <a:buFont typeface="Arial" charset="0"/>
              <a:buChar char="•"/>
            </a:pPr>
            <a:r>
              <a:rPr lang="en-US" sz="2800" dirty="0"/>
              <a:t>To develop and gather validity evidence for mathematics assessments for Grades K-2 that measure students' abilities in numeric relational reasoning and spatial reasoning that can be used to assist teachers in instructional decision making.</a:t>
            </a:r>
          </a:p>
          <a:p>
            <a:pPr lvl="0"/>
            <a:endParaRPr lang="en-US" sz="2000" i="1" dirty="0"/>
          </a:p>
          <a:p>
            <a:pPr lvl="0"/>
            <a:r>
              <a:rPr lang="en-US" sz="2800" i="1" dirty="0"/>
              <a:t>Why is </a:t>
            </a:r>
            <a:r>
              <a:rPr lang="en-US" sz="2800" i="1" dirty="0" err="1"/>
              <a:t>MMaRS</a:t>
            </a:r>
            <a:r>
              <a:rPr lang="en-US" sz="2800" i="1" dirty="0"/>
              <a:t> important?</a:t>
            </a:r>
            <a:r>
              <a:rPr lang="en-US" sz="2800" dirty="0"/>
              <a:t> </a:t>
            </a:r>
          </a:p>
          <a:p>
            <a:pPr marL="457200" indent="-457200">
              <a:buFont typeface="Arial" charset="0"/>
              <a:buChar char="•"/>
            </a:pPr>
            <a:r>
              <a:rPr lang="en-US" sz="2800" dirty="0"/>
              <a:t>Numeric Relational Reasoning (NRR) and Spatial Reasoning (SR) are foundational mathematical constructs that support the development of other mathematics skills, such as algebraic thinking (Carpenter et al., 2003), problem solving (Battista, 1990), and number line knowledge (Gunderson et al., 2012), among others. Improving students’ NRR and SR abilities by intervening based on results from the assessments may positively impact mathematics education and STEM outcomes over time. </a:t>
            </a:r>
          </a:p>
          <a:p>
            <a:endParaRPr lang="en-US" sz="2800" dirty="0"/>
          </a:p>
        </p:txBody>
      </p:sp>
      <p:graphicFrame>
        <p:nvGraphicFramePr>
          <p:cNvPr id="5" name="Diagram 4">
            <a:extLst>
              <a:ext uri="{FF2B5EF4-FFF2-40B4-BE49-F238E27FC236}">
                <a16:creationId xmlns:a16="http://schemas.microsoft.com/office/drawing/2014/main" id="{822ED716-4102-2442-B8BE-A577CEB818CE}"/>
              </a:ext>
            </a:extLst>
          </p:cNvPr>
          <p:cNvGraphicFramePr/>
          <p:nvPr>
            <p:extLst>
              <p:ext uri="{D42A27DB-BD31-4B8C-83A1-F6EECF244321}">
                <p14:modId xmlns:p14="http://schemas.microsoft.com/office/powerpoint/2010/main" val="3028403986"/>
              </p:ext>
            </p:extLst>
          </p:nvPr>
        </p:nvGraphicFramePr>
        <p:xfrm>
          <a:off x="19551292" y="11569116"/>
          <a:ext cx="9184591" cy="785057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0" name="Rectangle 79">
            <a:extLst>
              <a:ext uri="{FF2B5EF4-FFF2-40B4-BE49-F238E27FC236}">
                <a16:creationId xmlns:a16="http://schemas.microsoft.com/office/drawing/2014/main" id="{3A02E27C-3F05-784A-ADB1-4970D790500C}"/>
              </a:ext>
            </a:extLst>
          </p:cNvPr>
          <p:cNvSpPr/>
          <p:nvPr/>
        </p:nvSpPr>
        <p:spPr>
          <a:xfrm>
            <a:off x="14814671" y="4649354"/>
            <a:ext cx="14182344" cy="586572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tx1"/>
                </a:solidFill>
              </a:rPr>
              <a:t>Methods</a:t>
            </a:r>
            <a:endParaRPr lang="en-US" sz="4000" dirty="0">
              <a:solidFill>
                <a:schemeClr val="tx1"/>
              </a:solidFill>
            </a:endParaRPr>
          </a:p>
          <a:p>
            <a:pPr marL="230188" lvl="0" indent="1116013"/>
            <a:r>
              <a:rPr lang="en-US" sz="2800" dirty="0">
                <a:solidFill>
                  <a:schemeClr val="tx1"/>
                </a:solidFill>
              </a:rPr>
              <a:t>After developing the hypothesized ordering of learning progressions, including essentialized skills statements to show developmental appropriateness, the research team used literature and an internally curated assessment inventory to determine how SR knowledge and skills have been elicited in other instances or assessments.</a:t>
            </a:r>
          </a:p>
          <a:p>
            <a:pPr marL="230188" lvl="0" indent="1116013"/>
            <a:r>
              <a:rPr lang="en-US" sz="2800" dirty="0">
                <a:solidFill>
                  <a:schemeClr val="tx1"/>
                </a:solidFill>
              </a:rPr>
              <a:t>We engaged in an iterative, cyclical process of development for SR cognitive interview protocols. Protocol items were written with the intention of eliciting the targeted knowledge or skills stated in essentialized skills statements. Protocols were reviewed internally and revised before try-outs. There were two full and one partial cycle of try-outs; the final small-scale cycle was used to determine if children could understand two revised questions. After post try-out revisions, completed protocols were used for sixteen full cognitive interviews of students in Grades K-2. Data analysis and protocol reconciliation will be addressed in later studies.</a:t>
            </a:r>
          </a:p>
        </p:txBody>
      </p:sp>
      <p:sp>
        <p:nvSpPr>
          <p:cNvPr id="75" name="Right Arrow 74">
            <a:extLst>
              <a:ext uri="{FF2B5EF4-FFF2-40B4-BE49-F238E27FC236}">
                <a16:creationId xmlns:a16="http://schemas.microsoft.com/office/drawing/2014/main" id="{C50CFE47-7ADF-5D4B-AD79-7F625F0ADEDE}"/>
              </a:ext>
            </a:extLst>
          </p:cNvPr>
          <p:cNvSpPr/>
          <p:nvPr/>
        </p:nvSpPr>
        <p:spPr>
          <a:xfrm rot="5400000" flipV="1">
            <a:off x="25449693" y="23888643"/>
            <a:ext cx="1427981" cy="399548"/>
          </a:xfrm>
          <a:prstGeom prst="rightArrow">
            <a:avLst/>
          </a:prstGeom>
          <a:gradFill>
            <a:gsLst>
              <a:gs pos="0">
                <a:schemeClr val="accent5"/>
              </a:gs>
              <a:gs pos="74000">
                <a:schemeClr val="tx2">
                  <a:alpha val="55000"/>
                </a:schemeClr>
              </a:gs>
              <a:gs pos="83000">
                <a:schemeClr val="tx2"/>
              </a:gs>
              <a:gs pos="100000">
                <a:schemeClr val="tx2"/>
              </a:gs>
            </a:gsLst>
            <a:lin ang="5400000" scaled="1"/>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689040A-7EBB-4344-A897-B6EE53C70925}"/>
              </a:ext>
            </a:extLst>
          </p:cNvPr>
          <p:cNvPicPr>
            <a:picLocks noChangeAspect="1"/>
          </p:cNvPicPr>
          <p:nvPr/>
        </p:nvPicPr>
        <p:blipFill>
          <a:blip r:embed="rId19"/>
          <a:stretch>
            <a:fillRect/>
          </a:stretch>
        </p:blipFill>
        <p:spPr>
          <a:xfrm>
            <a:off x="15144500" y="20075379"/>
            <a:ext cx="6790032" cy="4846320"/>
          </a:xfrm>
          <a:prstGeom prst="rect">
            <a:avLst/>
          </a:prstGeom>
          <a:ln>
            <a:solidFill>
              <a:schemeClr val="accent4"/>
            </a:solidFill>
          </a:ln>
        </p:spPr>
      </p:pic>
      <p:pic>
        <p:nvPicPr>
          <p:cNvPr id="14" name="Picture 13">
            <a:extLst>
              <a:ext uri="{FF2B5EF4-FFF2-40B4-BE49-F238E27FC236}">
                <a16:creationId xmlns:a16="http://schemas.microsoft.com/office/drawing/2014/main" id="{CE899959-244C-3645-9169-BC72E6C59357}"/>
              </a:ext>
            </a:extLst>
          </p:cNvPr>
          <p:cNvPicPr>
            <a:picLocks noChangeAspect="1"/>
          </p:cNvPicPr>
          <p:nvPr/>
        </p:nvPicPr>
        <p:blipFill>
          <a:blip r:embed="rId20"/>
          <a:stretch>
            <a:fillRect/>
          </a:stretch>
        </p:blipFill>
        <p:spPr>
          <a:xfrm>
            <a:off x="17356144" y="25217201"/>
            <a:ext cx="6766560" cy="4844339"/>
          </a:xfrm>
          <a:prstGeom prst="rect">
            <a:avLst/>
          </a:prstGeom>
          <a:ln>
            <a:solidFill>
              <a:schemeClr val="accent4"/>
            </a:solidFill>
          </a:ln>
        </p:spPr>
      </p:pic>
      <p:sp>
        <p:nvSpPr>
          <p:cNvPr id="76" name="Right Arrow 75">
            <a:extLst>
              <a:ext uri="{FF2B5EF4-FFF2-40B4-BE49-F238E27FC236}">
                <a16:creationId xmlns:a16="http://schemas.microsoft.com/office/drawing/2014/main" id="{7321DD3F-5CA4-4D4B-856B-E2682872F240}"/>
              </a:ext>
            </a:extLst>
          </p:cNvPr>
          <p:cNvSpPr/>
          <p:nvPr/>
        </p:nvSpPr>
        <p:spPr>
          <a:xfrm rot="17845961" flipV="1">
            <a:off x="16209595" y="14338753"/>
            <a:ext cx="1816225" cy="450313"/>
          </a:xfrm>
          <a:prstGeom prst="rightArrow">
            <a:avLst/>
          </a:prstGeom>
          <a:gradFill>
            <a:gsLst>
              <a:gs pos="0">
                <a:schemeClr val="accent5"/>
              </a:gs>
              <a:gs pos="74000">
                <a:schemeClr val="tx2">
                  <a:alpha val="55000"/>
                </a:schemeClr>
              </a:gs>
              <a:gs pos="83000">
                <a:schemeClr val="tx2"/>
              </a:gs>
              <a:gs pos="100000">
                <a:schemeClr val="tx2"/>
              </a:gs>
            </a:gsLst>
            <a:lin ang="5400000" scaled="1"/>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2ED189E-217A-E241-8204-652B2BCE8304}"/>
              </a:ext>
            </a:extLst>
          </p:cNvPr>
          <p:cNvSpPr/>
          <p:nvPr/>
        </p:nvSpPr>
        <p:spPr>
          <a:xfrm>
            <a:off x="15151307" y="15118642"/>
            <a:ext cx="3401568" cy="1700784"/>
          </a:xfrm>
          <a:custGeom>
            <a:avLst/>
            <a:gdLst>
              <a:gd name="connsiteX0" fmla="*/ 0 w 4486251"/>
              <a:gd name="connsiteY0" fmla="*/ 249236 h 2492362"/>
              <a:gd name="connsiteX1" fmla="*/ 249236 w 4486251"/>
              <a:gd name="connsiteY1" fmla="*/ 0 h 2492362"/>
              <a:gd name="connsiteX2" fmla="*/ 4237015 w 4486251"/>
              <a:gd name="connsiteY2" fmla="*/ 0 h 2492362"/>
              <a:gd name="connsiteX3" fmla="*/ 4486251 w 4486251"/>
              <a:gd name="connsiteY3" fmla="*/ 249236 h 2492362"/>
              <a:gd name="connsiteX4" fmla="*/ 4486251 w 4486251"/>
              <a:gd name="connsiteY4" fmla="*/ 2243126 h 2492362"/>
              <a:gd name="connsiteX5" fmla="*/ 4237015 w 4486251"/>
              <a:gd name="connsiteY5" fmla="*/ 2492362 h 2492362"/>
              <a:gd name="connsiteX6" fmla="*/ 249236 w 4486251"/>
              <a:gd name="connsiteY6" fmla="*/ 2492362 h 2492362"/>
              <a:gd name="connsiteX7" fmla="*/ 0 w 4486251"/>
              <a:gd name="connsiteY7" fmla="*/ 2243126 h 2492362"/>
              <a:gd name="connsiteX8" fmla="*/ 0 w 4486251"/>
              <a:gd name="connsiteY8" fmla="*/ 249236 h 24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51" h="2492362">
                <a:moveTo>
                  <a:pt x="0" y="249236"/>
                </a:moveTo>
                <a:cubicBezTo>
                  <a:pt x="0" y="111587"/>
                  <a:pt x="111587" y="0"/>
                  <a:pt x="249236" y="0"/>
                </a:cubicBezTo>
                <a:lnTo>
                  <a:pt x="4237015" y="0"/>
                </a:lnTo>
                <a:cubicBezTo>
                  <a:pt x="4374664" y="0"/>
                  <a:pt x="4486251" y="111587"/>
                  <a:pt x="4486251" y="249236"/>
                </a:cubicBezTo>
                <a:lnTo>
                  <a:pt x="4486251" y="2243126"/>
                </a:lnTo>
                <a:cubicBezTo>
                  <a:pt x="4486251" y="2380775"/>
                  <a:pt x="4374664" y="2492362"/>
                  <a:pt x="4237015" y="2492362"/>
                </a:cubicBezTo>
                <a:lnTo>
                  <a:pt x="249236" y="2492362"/>
                </a:lnTo>
                <a:cubicBezTo>
                  <a:pt x="111587" y="2492362"/>
                  <a:pt x="0" y="2380775"/>
                  <a:pt x="0" y="2243126"/>
                </a:cubicBezTo>
                <a:lnTo>
                  <a:pt x="0" y="2492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59689" tIns="259689" rIns="259689" bIns="259689" numCol="1" spcCol="1270" anchor="ctr" anchorCtr="0">
            <a:noAutofit/>
          </a:bodyPr>
          <a:lstStyle/>
          <a:p>
            <a:pPr marL="0" lvl="0" indent="0" algn="ctr" defTabSz="2178050">
              <a:lnSpc>
                <a:spcPct val="90000"/>
              </a:lnSpc>
              <a:spcBef>
                <a:spcPct val="0"/>
              </a:spcBef>
              <a:spcAft>
                <a:spcPct val="35000"/>
              </a:spcAft>
              <a:buNone/>
            </a:pPr>
            <a:r>
              <a:rPr lang="en-US" sz="3600" kern="1200" dirty="0"/>
              <a:t>Learning Progressions</a:t>
            </a:r>
          </a:p>
        </p:txBody>
      </p:sp>
      <p:sp>
        <p:nvSpPr>
          <p:cNvPr id="79" name="Right Arrow 78">
            <a:extLst>
              <a:ext uri="{FF2B5EF4-FFF2-40B4-BE49-F238E27FC236}">
                <a16:creationId xmlns:a16="http://schemas.microsoft.com/office/drawing/2014/main" id="{91A43024-0D04-CC46-9FF1-64F475A435DF}"/>
              </a:ext>
            </a:extLst>
          </p:cNvPr>
          <p:cNvSpPr/>
          <p:nvPr/>
        </p:nvSpPr>
        <p:spPr>
          <a:xfrm flipV="1">
            <a:off x="19184864" y="12049248"/>
            <a:ext cx="2561954" cy="493402"/>
          </a:xfrm>
          <a:prstGeom prst="rightArrow">
            <a:avLst/>
          </a:prstGeom>
          <a:gradFill>
            <a:gsLst>
              <a:gs pos="0">
                <a:schemeClr val="accent5"/>
              </a:gs>
              <a:gs pos="74000">
                <a:schemeClr val="tx2">
                  <a:alpha val="55000"/>
                </a:schemeClr>
              </a:gs>
              <a:gs pos="83000">
                <a:schemeClr val="tx2"/>
              </a:gs>
              <a:gs pos="100000">
                <a:schemeClr val="tx2"/>
              </a:gs>
            </a:gsLst>
            <a:lin ang="5400000" scaled="1"/>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42CEED02-7C7C-8040-8AC5-19678A67FC97}"/>
              </a:ext>
            </a:extLst>
          </p:cNvPr>
          <p:cNvSpPr/>
          <p:nvPr/>
        </p:nvSpPr>
        <p:spPr>
          <a:xfrm>
            <a:off x="16050091" y="11963424"/>
            <a:ext cx="3401568" cy="1700784"/>
          </a:xfrm>
          <a:custGeom>
            <a:avLst/>
            <a:gdLst>
              <a:gd name="connsiteX0" fmla="*/ 0 w 4486251"/>
              <a:gd name="connsiteY0" fmla="*/ 249236 h 2492362"/>
              <a:gd name="connsiteX1" fmla="*/ 249236 w 4486251"/>
              <a:gd name="connsiteY1" fmla="*/ 0 h 2492362"/>
              <a:gd name="connsiteX2" fmla="*/ 4237015 w 4486251"/>
              <a:gd name="connsiteY2" fmla="*/ 0 h 2492362"/>
              <a:gd name="connsiteX3" fmla="*/ 4486251 w 4486251"/>
              <a:gd name="connsiteY3" fmla="*/ 249236 h 2492362"/>
              <a:gd name="connsiteX4" fmla="*/ 4486251 w 4486251"/>
              <a:gd name="connsiteY4" fmla="*/ 2243126 h 2492362"/>
              <a:gd name="connsiteX5" fmla="*/ 4237015 w 4486251"/>
              <a:gd name="connsiteY5" fmla="*/ 2492362 h 2492362"/>
              <a:gd name="connsiteX6" fmla="*/ 249236 w 4486251"/>
              <a:gd name="connsiteY6" fmla="*/ 2492362 h 2492362"/>
              <a:gd name="connsiteX7" fmla="*/ 0 w 4486251"/>
              <a:gd name="connsiteY7" fmla="*/ 2243126 h 2492362"/>
              <a:gd name="connsiteX8" fmla="*/ 0 w 4486251"/>
              <a:gd name="connsiteY8" fmla="*/ 249236 h 24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51" h="2492362">
                <a:moveTo>
                  <a:pt x="0" y="249236"/>
                </a:moveTo>
                <a:cubicBezTo>
                  <a:pt x="0" y="111587"/>
                  <a:pt x="111587" y="0"/>
                  <a:pt x="249236" y="0"/>
                </a:cubicBezTo>
                <a:lnTo>
                  <a:pt x="4237015" y="0"/>
                </a:lnTo>
                <a:cubicBezTo>
                  <a:pt x="4374664" y="0"/>
                  <a:pt x="4486251" y="111587"/>
                  <a:pt x="4486251" y="249236"/>
                </a:cubicBezTo>
                <a:lnTo>
                  <a:pt x="4486251" y="2243126"/>
                </a:lnTo>
                <a:cubicBezTo>
                  <a:pt x="4486251" y="2380775"/>
                  <a:pt x="4374664" y="2492362"/>
                  <a:pt x="4237015" y="2492362"/>
                </a:cubicBezTo>
                <a:lnTo>
                  <a:pt x="249236" y="2492362"/>
                </a:lnTo>
                <a:cubicBezTo>
                  <a:pt x="111587" y="2492362"/>
                  <a:pt x="0" y="2380775"/>
                  <a:pt x="0" y="2243126"/>
                </a:cubicBezTo>
                <a:lnTo>
                  <a:pt x="0" y="2492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59689" tIns="259689" rIns="259689" bIns="259689" numCol="1" spcCol="1270" anchor="ctr" anchorCtr="0">
            <a:noAutofit/>
          </a:bodyPr>
          <a:lstStyle/>
          <a:p>
            <a:pPr marL="0" lvl="0" indent="0" algn="ctr" defTabSz="2178050">
              <a:lnSpc>
                <a:spcPct val="90000"/>
              </a:lnSpc>
              <a:spcBef>
                <a:spcPct val="0"/>
              </a:spcBef>
              <a:spcAft>
                <a:spcPct val="35000"/>
              </a:spcAft>
              <a:buNone/>
            </a:pPr>
            <a:r>
              <a:rPr lang="en-US" sz="3600" kern="1200" dirty="0"/>
              <a:t>Essentialized Skill Statements</a:t>
            </a:r>
          </a:p>
        </p:txBody>
      </p:sp>
      <p:sp>
        <p:nvSpPr>
          <p:cNvPr id="33" name="Freeform 32">
            <a:extLst>
              <a:ext uri="{FF2B5EF4-FFF2-40B4-BE49-F238E27FC236}">
                <a16:creationId xmlns:a16="http://schemas.microsoft.com/office/drawing/2014/main" id="{28EFE212-8BB6-A74D-BF5C-993DC753437A}"/>
              </a:ext>
            </a:extLst>
          </p:cNvPr>
          <p:cNvSpPr/>
          <p:nvPr/>
        </p:nvSpPr>
        <p:spPr>
          <a:xfrm>
            <a:off x="24497456" y="22103624"/>
            <a:ext cx="3401568" cy="1700784"/>
          </a:xfrm>
          <a:custGeom>
            <a:avLst/>
            <a:gdLst>
              <a:gd name="connsiteX0" fmla="*/ 0 w 4486251"/>
              <a:gd name="connsiteY0" fmla="*/ 249236 h 2492362"/>
              <a:gd name="connsiteX1" fmla="*/ 249236 w 4486251"/>
              <a:gd name="connsiteY1" fmla="*/ 0 h 2492362"/>
              <a:gd name="connsiteX2" fmla="*/ 4237015 w 4486251"/>
              <a:gd name="connsiteY2" fmla="*/ 0 h 2492362"/>
              <a:gd name="connsiteX3" fmla="*/ 4486251 w 4486251"/>
              <a:gd name="connsiteY3" fmla="*/ 249236 h 2492362"/>
              <a:gd name="connsiteX4" fmla="*/ 4486251 w 4486251"/>
              <a:gd name="connsiteY4" fmla="*/ 2243126 h 2492362"/>
              <a:gd name="connsiteX5" fmla="*/ 4237015 w 4486251"/>
              <a:gd name="connsiteY5" fmla="*/ 2492362 h 2492362"/>
              <a:gd name="connsiteX6" fmla="*/ 249236 w 4486251"/>
              <a:gd name="connsiteY6" fmla="*/ 2492362 h 2492362"/>
              <a:gd name="connsiteX7" fmla="*/ 0 w 4486251"/>
              <a:gd name="connsiteY7" fmla="*/ 2243126 h 2492362"/>
              <a:gd name="connsiteX8" fmla="*/ 0 w 4486251"/>
              <a:gd name="connsiteY8" fmla="*/ 249236 h 24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51" h="2492362">
                <a:moveTo>
                  <a:pt x="0" y="249236"/>
                </a:moveTo>
                <a:cubicBezTo>
                  <a:pt x="0" y="111587"/>
                  <a:pt x="111587" y="0"/>
                  <a:pt x="249236" y="0"/>
                </a:cubicBezTo>
                <a:lnTo>
                  <a:pt x="4237015" y="0"/>
                </a:lnTo>
                <a:cubicBezTo>
                  <a:pt x="4374664" y="0"/>
                  <a:pt x="4486251" y="111587"/>
                  <a:pt x="4486251" y="249236"/>
                </a:cubicBezTo>
                <a:lnTo>
                  <a:pt x="4486251" y="2243126"/>
                </a:lnTo>
                <a:cubicBezTo>
                  <a:pt x="4486251" y="2380775"/>
                  <a:pt x="4374664" y="2492362"/>
                  <a:pt x="4237015" y="2492362"/>
                </a:cubicBezTo>
                <a:lnTo>
                  <a:pt x="249236" y="2492362"/>
                </a:lnTo>
                <a:cubicBezTo>
                  <a:pt x="111587" y="2492362"/>
                  <a:pt x="0" y="2380775"/>
                  <a:pt x="0" y="2243126"/>
                </a:cubicBezTo>
                <a:lnTo>
                  <a:pt x="0" y="2492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59689" tIns="259689" rIns="259689" bIns="259689" numCol="1" spcCol="1270" anchor="ctr" anchorCtr="0">
            <a:noAutofit/>
          </a:bodyPr>
          <a:lstStyle/>
          <a:p>
            <a:pPr marL="0" lvl="0" indent="0" algn="ctr" defTabSz="2178050">
              <a:lnSpc>
                <a:spcPct val="90000"/>
              </a:lnSpc>
              <a:spcBef>
                <a:spcPct val="0"/>
              </a:spcBef>
              <a:spcAft>
                <a:spcPct val="35000"/>
              </a:spcAft>
              <a:buNone/>
            </a:pPr>
            <a:r>
              <a:rPr lang="en-US" sz="3600" kern="1200" dirty="0"/>
              <a:t>Cognitive Interviews</a:t>
            </a:r>
          </a:p>
        </p:txBody>
      </p:sp>
      <p:sp>
        <p:nvSpPr>
          <p:cNvPr id="86" name="Right Arrow 85">
            <a:extLst>
              <a:ext uri="{FF2B5EF4-FFF2-40B4-BE49-F238E27FC236}">
                <a16:creationId xmlns:a16="http://schemas.microsoft.com/office/drawing/2014/main" id="{03C0D8BE-D6F4-6447-8A97-3C925F7DB3C8}"/>
              </a:ext>
            </a:extLst>
          </p:cNvPr>
          <p:cNvSpPr/>
          <p:nvPr/>
        </p:nvSpPr>
        <p:spPr>
          <a:xfrm rot="5400000" flipV="1">
            <a:off x="25449692" y="26620253"/>
            <a:ext cx="1427981" cy="399548"/>
          </a:xfrm>
          <a:prstGeom prst="rightArrow">
            <a:avLst/>
          </a:prstGeom>
          <a:gradFill>
            <a:gsLst>
              <a:gs pos="0">
                <a:schemeClr val="accent5"/>
              </a:gs>
              <a:gs pos="74000">
                <a:schemeClr val="tx2">
                  <a:alpha val="55000"/>
                </a:schemeClr>
              </a:gs>
              <a:gs pos="83000">
                <a:schemeClr val="tx2"/>
              </a:gs>
              <a:gs pos="100000">
                <a:schemeClr val="tx2"/>
              </a:gs>
            </a:gsLst>
            <a:lin ang="5400000" scaled="1"/>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a:extLst>
              <a:ext uri="{FF2B5EF4-FFF2-40B4-BE49-F238E27FC236}">
                <a16:creationId xmlns:a16="http://schemas.microsoft.com/office/drawing/2014/main" id="{C71B28FB-8409-AF4A-AEE6-4A0D74946DCF}"/>
              </a:ext>
            </a:extLst>
          </p:cNvPr>
          <p:cNvSpPr/>
          <p:nvPr/>
        </p:nvSpPr>
        <p:spPr>
          <a:xfrm>
            <a:off x="24462898" y="24878948"/>
            <a:ext cx="3401568" cy="1700784"/>
          </a:xfrm>
          <a:custGeom>
            <a:avLst/>
            <a:gdLst>
              <a:gd name="connsiteX0" fmla="*/ 0 w 4486251"/>
              <a:gd name="connsiteY0" fmla="*/ 249236 h 2492362"/>
              <a:gd name="connsiteX1" fmla="*/ 249236 w 4486251"/>
              <a:gd name="connsiteY1" fmla="*/ 0 h 2492362"/>
              <a:gd name="connsiteX2" fmla="*/ 4237015 w 4486251"/>
              <a:gd name="connsiteY2" fmla="*/ 0 h 2492362"/>
              <a:gd name="connsiteX3" fmla="*/ 4486251 w 4486251"/>
              <a:gd name="connsiteY3" fmla="*/ 249236 h 2492362"/>
              <a:gd name="connsiteX4" fmla="*/ 4486251 w 4486251"/>
              <a:gd name="connsiteY4" fmla="*/ 2243126 h 2492362"/>
              <a:gd name="connsiteX5" fmla="*/ 4237015 w 4486251"/>
              <a:gd name="connsiteY5" fmla="*/ 2492362 h 2492362"/>
              <a:gd name="connsiteX6" fmla="*/ 249236 w 4486251"/>
              <a:gd name="connsiteY6" fmla="*/ 2492362 h 2492362"/>
              <a:gd name="connsiteX7" fmla="*/ 0 w 4486251"/>
              <a:gd name="connsiteY7" fmla="*/ 2243126 h 2492362"/>
              <a:gd name="connsiteX8" fmla="*/ 0 w 4486251"/>
              <a:gd name="connsiteY8" fmla="*/ 249236 h 24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51" h="2492362">
                <a:moveTo>
                  <a:pt x="0" y="249236"/>
                </a:moveTo>
                <a:cubicBezTo>
                  <a:pt x="0" y="111587"/>
                  <a:pt x="111587" y="0"/>
                  <a:pt x="249236" y="0"/>
                </a:cubicBezTo>
                <a:lnTo>
                  <a:pt x="4237015" y="0"/>
                </a:lnTo>
                <a:cubicBezTo>
                  <a:pt x="4374664" y="0"/>
                  <a:pt x="4486251" y="111587"/>
                  <a:pt x="4486251" y="249236"/>
                </a:cubicBezTo>
                <a:lnTo>
                  <a:pt x="4486251" y="2243126"/>
                </a:lnTo>
                <a:cubicBezTo>
                  <a:pt x="4486251" y="2380775"/>
                  <a:pt x="4374664" y="2492362"/>
                  <a:pt x="4237015" y="2492362"/>
                </a:cubicBezTo>
                <a:lnTo>
                  <a:pt x="249236" y="2492362"/>
                </a:lnTo>
                <a:cubicBezTo>
                  <a:pt x="111587" y="2492362"/>
                  <a:pt x="0" y="2380775"/>
                  <a:pt x="0" y="2243126"/>
                </a:cubicBezTo>
                <a:lnTo>
                  <a:pt x="0" y="2492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59689" tIns="259689" rIns="259689" bIns="259689" numCol="1" spcCol="1270" anchor="ctr" anchorCtr="0">
            <a:noAutofit/>
          </a:bodyPr>
          <a:lstStyle/>
          <a:p>
            <a:pPr marL="0" lvl="0" indent="0" algn="ctr" defTabSz="2178050">
              <a:lnSpc>
                <a:spcPct val="90000"/>
              </a:lnSpc>
              <a:spcBef>
                <a:spcPct val="0"/>
              </a:spcBef>
              <a:spcAft>
                <a:spcPct val="35000"/>
              </a:spcAft>
              <a:buNone/>
            </a:pPr>
            <a:r>
              <a:rPr lang="en-US" sz="3600" kern="1200" dirty="0"/>
              <a:t>Data Analysis</a:t>
            </a:r>
          </a:p>
        </p:txBody>
      </p:sp>
      <p:sp>
        <p:nvSpPr>
          <p:cNvPr id="37" name="Freeform 36">
            <a:extLst>
              <a:ext uri="{FF2B5EF4-FFF2-40B4-BE49-F238E27FC236}">
                <a16:creationId xmlns:a16="http://schemas.microsoft.com/office/drawing/2014/main" id="{CC874E40-C8FF-1444-A838-0366AC3CF4F5}"/>
              </a:ext>
            </a:extLst>
          </p:cNvPr>
          <p:cNvSpPr/>
          <p:nvPr/>
        </p:nvSpPr>
        <p:spPr>
          <a:xfrm>
            <a:off x="24462898" y="27654273"/>
            <a:ext cx="3401568" cy="1700784"/>
          </a:xfrm>
          <a:custGeom>
            <a:avLst/>
            <a:gdLst>
              <a:gd name="connsiteX0" fmla="*/ 0 w 4486251"/>
              <a:gd name="connsiteY0" fmla="*/ 249236 h 2492362"/>
              <a:gd name="connsiteX1" fmla="*/ 249236 w 4486251"/>
              <a:gd name="connsiteY1" fmla="*/ 0 h 2492362"/>
              <a:gd name="connsiteX2" fmla="*/ 4237015 w 4486251"/>
              <a:gd name="connsiteY2" fmla="*/ 0 h 2492362"/>
              <a:gd name="connsiteX3" fmla="*/ 4486251 w 4486251"/>
              <a:gd name="connsiteY3" fmla="*/ 249236 h 2492362"/>
              <a:gd name="connsiteX4" fmla="*/ 4486251 w 4486251"/>
              <a:gd name="connsiteY4" fmla="*/ 2243126 h 2492362"/>
              <a:gd name="connsiteX5" fmla="*/ 4237015 w 4486251"/>
              <a:gd name="connsiteY5" fmla="*/ 2492362 h 2492362"/>
              <a:gd name="connsiteX6" fmla="*/ 249236 w 4486251"/>
              <a:gd name="connsiteY6" fmla="*/ 2492362 h 2492362"/>
              <a:gd name="connsiteX7" fmla="*/ 0 w 4486251"/>
              <a:gd name="connsiteY7" fmla="*/ 2243126 h 2492362"/>
              <a:gd name="connsiteX8" fmla="*/ 0 w 4486251"/>
              <a:gd name="connsiteY8" fmla="*/ 249236 h 2492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251" h="2492362">
                <a:moveTo>
                  <a:pt x="0" y="249236"/>
                </a:moveTo>
                <a:cubicBezTo>
                  <a:pt x="0" y="111587"/>
                  <a:pt x="111587" y="0"/>
                  <a:pt x="249236" y="0"/>
                </a:cubicBezTo>
                <a:lnTo>
                  <a:pt x="4237015" y="0"/>
                </a:lnTo>
                <a:cubicBezTo>
                  <a:pt x="4374664" y="0"/>
                  <a:pt x="4486251" y="111587"/>
                  <a:pt x="4486251" y="249236"/>
                </a:cubicBezTo>
                <a:lnTo>
                  <a:pt x="4486251" y="2243126"/>
                </a:lnTo>
                <a:cubicBezTo>
                  <a:pt x="4486251" y="2380775"/>
                  <a:pt x="4374664" y="2492362"/>
                  <a:pt x="4237015" y="2492362"/>
                </a:cubicBezTo>
                <a:lnTo>
                  <a:pt x="249236" y="2492362"/>
                </a:lnTo>
                <a:cubicBezTo>
                  <a:pt x="111587" y="2492362"/>
                  <a:pt x="0" y="2380775"/>
                  <a:pt x="0" y="2243126"/>
                </a:cubicBezTo>
                <a:lnTo>
                  <a:pt x="0" y="249236"/>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59689" tIns="259689" rIns="259689" bIns="259689" numCol="1" spcCol="1270" anchor="ctr" anchorCtr="0">
            <a:noAutofit/>
          </a:bodyPr>
          <a:lstStyle/>
          <a:p>
            <a:pPr marL="0" lvl="0" indent="0" algn="ctr" defTabSz="2178050">
              <a:lnSpc>
                <a:spcPct val="90000"/>
              </a:lnSpc>
              <a:spcBef>
                <a:spcPct val="0"/>
              </a:spcBef>
              <a:spcAft>
                <a:spcPct val="35000"/>
              </a:spcAft>
              <a:buNone/>
            </a:pPr>
            <a:r>
              <a:rPr lang="en-US" sz="3600" kern="1200" dirty="0"/>
              <a:t>Protocol Reconciliation</a:t>
            </a:r>
          </a:p>
        </p:txBody>
      </p:sp>
      <p:sp>
        <p:nvSpPr>
          <p:cNvPr id="40" name="Left Brace 39">
            <a:extLst>
              <a:ext uri="{FF2B5EF4-FFF2-40B4-BE49-F238E27FC236}">
                <a16:creationId xmlns:a16="http://schemas.microsoft.com/office/drawing/2014/main" id="{95E1EB89-D10B-A141-97A1-7072E0699DDB}"/>
              </a:ext>
            </a:extLst>
          </p:cNvPr>
          <p:cNvSpPr/>
          <p:nvPr/>
        </p:nvSpPr>
        <p:spPr>
          <a:xfrm rot="16200000">
            <a:off x="23263297" y="15970225"/>
            <a:ext cx="1581940" cy="7689513"/>
          </a:xfrm>
          <a:prstGeom prst="leftBrace">
            <a:avLst>
              <a:gd name="adj1" fmla="val 8333"/>
              <a:gd name="adj2" fmla="val 77402"/>
            </a:avLst>
          </a:prstGeom>
          <a:ln w="101600">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4" name="Straight Arrow Connector 43">
            <a:extLst>
              <a:ext uri="{FF2B5EF4-FFF2-40B4-BE49-F238E27FC236}">
                <a16:creationId xmlns:a16="http://schemas.microsoft.com/office/drawing/2014/main" id="{D85398ED-F124-0A4B-ACA2-AFAB1B93E8D1}"/>
              </a:ext>
            </a:extLst>
          </p:cNvPr>
          <p:cNvCxnSpPr>
            <a:cxnSpLocks/>
          </p:cNvCxnSpPr>
          <p:nvPr/>
        </p:nvCxnSpPr>
        <p:spPr>
          <a:xfrm>
            <a:off x="26162693" y="20605952"/>
            <a:ext cx="0" cy="1310483"/>
          </a:xfrm>
          <a:prstGeom prst="straightConnector1">
            <a:avLst/>
          </a:prstGeom>
          <a:ln w="1016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 name="TextBox 6">
            <a:extLst>
              <a:ext uri="{FF2B5EF4-FFF2-40B4-BE49-F238E27FC236}">
                <a16:creationId xmlns:a16="http://schemas.microsoft.com/office/drawing/2014/main" id="{9D5766F9-71FB-E644-A981-4055468973B9}"/>
              </a:ext>
            </a:extLst>
          </p:cNvPr>
          <p:cNvSpPr txBox="1"/>
          <p:nvPr/>
        </p:nvSpPr>
        <p:spPr>
          <a:xfrm>
            <a:off x="22029385" y="20259003"/>
            <a:ext cx="2743200" cy="4572000"/>
          </a:xfrm>
          <a:prstGeom prst="rect">
            <a:avLst/>
          </a:prstGeom>
          <a:noFill/>
        </p:spPr>
        <p:txBody>
          <a:bodyPr wrap="square" rtlCol="0">
            <a:noAutofit/>
          </a:bodyPr>
          <a:lstStyle/>
          <a:p>
            <a:r>
              <a:rPr lang="en-US" sz="2800" dirty="0"/>
              <a:t>Sample Item SR.B.6.b.</a:t>
            </a:r>
          </a:p>
          <a:p>
            <a:r>
              <a:rPr lang="en-US" sz="2800" u="sng" dirty="0"/>
              <a:t>Iteration 1</a:t>
            </a:r>
          </a:p>
        </p:txBody>
      </p:sp>
      <p:sp>
        <p:nvSpPr>
          <p:cNvPr id="81" name="TextBox 80">
            <a:extLst>
              <a:ext uri="{FF2B5EF4-FFF2-40B4-BE49-F238E27FC236}">
                <a16:creationId xmlns:a16="http://schemas.microsoft.com/office/drawing/2014/main" id="{05A09A62-6556-C044-AB4F-B2CE464E15DC}"/>
              </a:ext>
            </a:extLst>
          </p:cNvPr>
          <p:cNvSpPr txBox="1"/>
          <p:nvPr/>
        </p:nvSpPr>
        <p:spPr>
          <a:xfrm>
            <a:off x="15151307" y="25673958"/>
            <a:ext cx="2743200" cy="4572000"/>
          </a:xfrm>
          <a:prstGeom prst="rect">
            <a:avLst/>
          </a:prstGeom>
          <a:noFill/>
        </p:spPr>
        <p:txBody>
          <a:bodyPr wrap="square" rtlCol="0">
            <a:noAutofit/>
          </a:bodyPr>
          <a:lstStyle/>
          <a:p>
            <a:r>
              <a:rPr lang="en-US" sz="2800" dirty="0"/>
              <a:t>Sample Item SR.B.6.b.</a:t>
            </a:r>
          </a:p>
          <a:p>
            <a:r>
              <a:rPr lang="en-US" sz="2800" u="sng" dirty="0"/>
              <a:t>Iteration 3</a:t>
            </a:r>
          </a:p>
        </p:txBody>
      </p:sp>
      <p:sp>
        <p:nvSpPr>
          <p:cNvPr id="83" name="TextBox 82">
            <a:extLst>
              <a:ext uri="{FF2B5EF4-FFF2-40B4-BE49-F238E27FC236}">
                <a16:creationId xmlns:a16="http://schemas.microsoft.com/office/drawing/2014/main" id="{F54FDF11-4C0D-BF49-8E39-E441F52974B6}"/>
              </a:ext>
            </a:extLst>
          </p:cNvPr>
          <p:cNvSpPr txBox="1"/>
          <p:nvPr/>
        </p:nvSpPr>
        <p:spPr>
          <a:xfrm>
            <a:off x="14960875" y="18953821"/>
            <a:ext cx="4557583" cy="4572000"/>
          </a:xfrm>
          <a:prstGeom prst="rect">
            <a:avLst/>
          </a:prstGeom>
          <a:noFill/>
        </p:spPr>
        <p:txBody>
          <a:bodyPr wrap="square" rtlCol="0">
            <a:noAutofit/>
          </a:bodyPr>
          <a:lstStyle/>
          <a:p>
            <a:r>
              <a:rPr lang="en-US" sz="2800" dirty="0"/>
              <a:t>Sample revisions through </a:t>
            </a:r>
            <a:r>
              <a:rPr lang="en-US" sz="2800" u="sng" dirty="0"/>
              <a:t>the development process</a:t>
            </a:r>
          </a:p>
        </p:txBody>
      </p:sp>
      <p:sp>
        <p:nvSpPr>
          <p:cNvPr id="84" name="Rectangle 83">
            <a:extLst>
              <a:ext uri="{FF2B5EF4-FFF2-40B4-BE49-F238E27FC236}">
                <a16:creationId xmlns:a16="http://schemas.microsoft.com/office/drawing/2014/main" id="{A83C550C-CE44-574C-A4C3-BEE156FE512E}"/>
              </a:ext>
            </a:extLst>
          </p:cNvPr>
          <p:cNvSpPr/>
          <p:nvPr/>
        </p:nvSpPr>
        <p:spPr>
          <a:xfrm>
            <a:off x="29641258" y="26501719"/>
            <a:ext cx="13267944" cy="3629611"/>
          </a:xfrm>
          <a:prstGeom prst="rect">
            <a:avLst/>
          </a:prstGeom>
          <a:solidFill>
            <a:srgbClr val="ECC0C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ysClr val="windowText" lastClr="000000"/>
                </a:solidFill>
              </a:rPr>
              <a:t>Limitations and Future Research</a:t>
            </a:r>
            <a:endParaRPr lang="en-US" sz="4000" b="1" dirty="0">
              <a:solidFill>
                <a:schemeClr val="tx1"/>
              </a:solidFill>
            </a:endParaRPr>
          </a:p>
          <a:p>
            <a:pPr algn="ctr"/>
            <a:endParaRPr lang="en-US" sz="1400" dirty="0">
              <a:solidFill>
                <a:schemeClr val="tx1"/>
              </a:solidFill>
            </a:endParaRPr>
          </a:p>
          <a:p>
            <a:pPr marL="227013" indent="1042988"/>
            <a:r>
              <a:rPr lang="en-US" sz="2800" dirty="0">
                <a:solidFill>
                  <a:prstClr val="black"/>
                </a:solidFill>
              </a:rPr>
              <a:t>Cognitive interviews were conducted at two campuses, and our sampling plan ensured that the selected sample of participants represented those campus’s demographics, with weighted representation for children requiring higher levels of  support. These results may not be generalizable to non-identical populations. Future research should be conducted through think-</a:t>
            </a:r>
            <a:r>
              <a:rPr lang="en-US" sz="2800" dirty="0" err="1">
                <a:solidFill>
                  <a:prstClr val="black"/>
                </a:solidFill>
              </a:rPr>
              <a:t>alouds</a:t>
            </a:r>
            <a:r>
              <a:rPr lang="en-US" sz="2800" dirty="0">
                <a:solidFill>
                  <a:prstClr val="black"/>
                </a:solidFill>
              </a:rPr>
              <a:t> and scaled assessments with varied populations to better answer research questions.</a:t>
            </a:r>
          </a:p>
          <a:p>
            <a:pPr marL="227013" lvl="0"/>
            <a:endParaRPr lang="en-US" sz="2800" dirty="0">
              <a:solidFill>
                <a:schemeClr val="tx1"/>
              </a:solidFill>
            </a:endParaRPr>
          </a:p>
          <a:p>
            <a:pPr marL="227013" lvl="0"/>
            <a:endParaRPr lang="en-US" sz="2800" dirty="0">
              <a:solidFill>
                <a:schemeClr val="tx1"/>
              </a:solidFill>
            </a:endParaRPr>
          </a:p>
        </p:txBody>
      </p:sp>
    </p:spTree>
    <p:extLst>
      <p:ext uri="{BB962C8B-B14F-4D97-AF65-F5344CB8AC3E}">
        <p14:creationId xmlns:p14="http://schemas.microsoft.com/office/powerpoint/2010/main" val="347567586"/>
      </p:ext>
    </p:extLst>
  </p:cSld>
  <p:clrMapOvr>
    <a:masterClrMapping/>
  </p:clrMapOvr>
  <p:transition>
    <p:fade/>
  </p:transition>
</p:sld>
</file>

<file path=ppt/theme/theme1.xml><?xml version="1.0" encoding="utf-8"?>
<a:theme xmlns:a="http://schemas.openxmlformats.org/drawingml/2006/main" name="Default Theme">
  <a:themeElements>
    <a:clrScheme name="SMU Default New">
      <a:dk1>
        <a:sysClr val="windowText" lastClr="000000"/>
      </a:dk1>
      <a:lt1>
        <a:sysClr val="window" lastClr="FFFFFF"/>
      </a:lt1>
      <a:dk2>
        <a:srgbClr val="032B66"/>
      </a:dk2>
      <a:lt2>
        <a:srgbClr val="E8E1C7"/>
      </a:lt2>
      <a:accent1>
        <a:srgbClr val="B10000"/>
      </a:accent1>
      <a:accent2>
        <a:srgbClr val="032B66"/>
      </a:accent2>
      <a:accent3>
        <a:srgbClr val="E8E1C7"/>
      </a:accent3>
      <a:accent4>
        <a:srgbClr val="0B2B58"/>
      </a:accent4>
      <a:accent5>
        <a:srgbClr val="5D6C93"/>
      </a:accent5>
      <a:accent6>
        <a:srgbClr val="F79646"/>
      </a:accent6>
      <a:hlink>
        <a:srgbClr val="0038A8"/>
      </a:hlink>
      <a:folHlink>
        <a:srgbClr val="B1000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24493</TotalTime>
  <Words>1313</Words>
  <Application>Microsoft Macintosh PowerPoint</Application>
  <PresentationFormat>Custom</PresentationFormat>
  <Paragraphs>86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Ketterlin Geller, Leanne</dc:creator>
  <cp:lastModifiedBy>Pinilla, Robyn</cp:lastModifiedBy>
  <cp:revision>271</cp:revision>
  <cp:lastPrinted>2018-11-12T15:24:43Z</cp:lastPrinted>
  <dcterms:created xsi:type="dcterms:W3CDTF">2018-01-26T01:37:12Z</dcterms:created>
  <dcterms:modified xsi:type="dcterms:W3CDTF">2020-03-21T16:00:29Z</dcterms:modified>
</cp:coreProperties>
</file>