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 snapToObjects="1">
      <p:cViewPr varScale="1">
        <p:scale>
          <a:sx n="82" d="100"/>
          <a:sy n="82" d="100"/>
        </p:scale>
        <p:origin x="1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7EE10-7F96-454C-8167-59E698075563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6A7A7-D48C-D74C-89EB-400DF45BF7C5}">
      <dgm:prSet phldrT="[Text]" custT="1"/>
      <dgm:spPr/>
      <dgm:t>
        <a:bodyPr/>
        <a:lstStyle/>
        <a:p>
          <a:r>
            <a:rPr lang="en-US" sz="1800" dirty="0" smtClean="0"/>
            <a:t>Admitted</a:t>
          </a:r>
          <a:endParaRPr lang="en-US" sz="1200" dirty="0"/>
        </a:p>
      </dgm:t>
    </dgm:pt>
    <dgm:pt modelId="{6E1054A9-91C3-1946-97FE-999FB34ACD8C}" type="parTrans" cxnId="{5F532F0A-7169-E34F-B5D8-A05F0C71CE17}">
      <dgm:prSet/>
      <dgm:spPr/>
      <dgm:t>
        <a:bodyPr/>
        <a:lstStyle/>
        <a:p>
          <a:endParaRPr lang="en-US"/>
        </a:p>
      </dgm:t>
    </dgm:pt>
    <dgm:pt modelId="{0EE54835-AF5B-FA4A-B97C-18F18258CD50}" type="sibTrans" cxnId="{5F532F0A-7169-E34F-B5D8-A05F0C71CE17}">
      <dgm:prSet/>
      <dgm:spPr/>
      <dgm:t>
        <a:bodyPr/>
        <a:lstStyle/>
        <a:p>
          <a:endParaRPr lang="en-US" dirty="0"/>
        </a:p>
      </dgm:t>
    </dgm:pt>
    <dgm:pt modelId="{5ACA9167-05B8-2746-A008-F439C7D6C174}">
      <dgm:prSet phldrT="[Text]" custT="1"/>
      <dgm:spPr/>
      <dgm:t>
        <a:bodyPr/>
        <a:lstStyle/>
        <a:p>
          <a:r>
            <a:rPr lang="en-US" sz="1600" dirty="0" smtClean="0"/>
            <a:t>Congratulations! </a:t>
          </a:r>
          <a:endParaRPr lang="en-US" sz="1600" dirty="0"/>
        </a:p>
      </dgm:t>
    </dgm:pt>
    <dgm:pt modelId="{21495A29-6D2A-9D41-BD74-B758C334EC43}" type="parTrans" cxnId="{20ACFFAF-2E29-F743-881B-714D20C26E34}">
      <dgm:prSet/>
      <dgm:spPr/>
      <dgm:t>
        <a:bodyPr/>
        <a:lstStyle/>
        <a:p>
          <a:endParaRPr lang="en-US"/>
        </a:p>
      </dgm:t>
    </dgm:pt>
    <dgm:pt modelId="{C77BC6D0-1714-2241-8FF5-22AAC5F9D8FE}" type="sibTrans" cxnId="{20ACFFAF-2E29-F743-881B-714D20C26E34}">
      <dgm:prSet/>
      <dgm:spPr/>
      <dgm:t>
        <a:bodyPr/>
        <a:lstStyle/>
        <a:p>
          <a:endParaRPr lang="en-US"/>
        </a:p>
      </dgm:t>
    </dgm:pt>
    <dgm:pt modelId="{C2452B55-3A59-7749-B48F-8C57876E1BE9}">
      <dgm:prSet phldrT="[Text]" custT="1"/>
      <dgm:spPr/>
      <dgm:t>
        <a:bodyPr/>
        <a:lstStyle/>
        <a:p>
          <a:r>
            <a:rPr lang="en-US" sz="1800" dirty="0" smtClean="0"/>
            <a:t>Accept</a:t>
          </a:r>
          <a:endParaRPr lang="en-US" sz="1200" dirty="0"/>
        </a:p>
      </dgm:t>
    </dgm:pt>
    <dgm:pt modelId="{147B3965-AB8F-6D48-9491-F408CC2942F3}" type="parTrans" cxnId="{1A135338-F5BB-4B40-8F5D-F099629A307D}">
      <dgm:prSet/>
      <dgm:spPr/>
      <dgm:t>
        <a:bodyPr/>
        <a:lstStyle/>
        <a:p>
          <a:endParaRPr lang="en-US"/>
        </a:p>
      </dgm:t>
    </dgm:pt>
    <dgm:pt modelId="{7F253881-2482-E44A-8C5B-A8E9C7E02D32}" type="sibTrans" cxnId="{1A135338-F5BB-4B40-8F5D-F099629A307D}">
      <dgm:prSet/>
      <dgm:spPr/>
      <dgm:t>
        <a:bodyPr/>
        <a:lstStyle/>
        <a:p>
          <a:endParaRPr lang="en-US"/>
        </a:p>
      </dgm:t>
    </dgm:pt>
    <dgm:pt modelId="{B3A5F81E-D855-E94D-BD15-61F608A28A91}">
      <dgm:prSet phldrT="[Text]" custT="1"/>
      <dgm:spPr/>
      <dgm:t>
        <a:bodyPr/>
        <a:lstStyle/>
        <a:p>
          <a:r>
            <a:rPr lang="en-US" sz="1600" dirty="0" smtClean="0"/>
            <a:t>Accept Offer of Admission</a:t>
          </a:r>
          <a:endParaRPr lang="en-US" sz="1600" dirty="0"/>
        </a:p>
      </dgm:t>
    </dgm:pt>
    <dgm:pt modelId="{793E78EE-36E2-A44F-ADC7-DEBA5EDA03F2}" type="parTrans" cxnId="{CD4ED78D-848F-C44F-B17E-CD27C95532D8}">
      <dgm:prSet/>
      <dgm:spPr/>
      <dgm:t>
        <a:bodyPr/>
        <a:lstStyle/>
        <a:p>
          <a:endParaRPr lang="en-US"/>
        </a:p>
      </dgm:t>
    </dgm:pt>
    <dgm:pt modelId="{F55AC045-7B1B-DA4E-B0B7-F061C105C175}" type="sibTrans" cxnId="{CD4ED78D-848F-C44F-B17E-CD27C95532D8}">
      <dgm:prSet/>
      <dgm:spPr/>
      <dgm:t>
        <a:bodyPr/>
        <a:lstStyle/>
        <a:p>
          <a:endParaRPr lang="en-US"/>
        </a:p>
      </dgm:t>
    </dgm:pt>
    <dgm:pt modelId="{8914919B-E492-4C4B-962B-EFF476D16C22}" type="pres">
      <dgm:prSet presAssocID="{2767EE10-7F96-454C-8167-59E698075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B5AE-52F1-624B-B637-CE5296E7037C}" type="pres">
      <dgm:prSet presAssocID="{8856A7A7-D48C-D74C-89EB-400DF45BF7C5}" presName="composite" presStyleCnt="0"/>
      <dgm:spPr/>
    </dgm:pt>
    <dgm:pt modelId="{14132967-592F-BC44-A7A8-6EA01C3E4CE9}" type="pres">
      <dgm:prSet presAssocID="{8856A7A7-D48C-D74C-89EB-400DF45BF7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4DB3-921D-3546-9B99-AEE5AF2ABBAC}" type="pres">
      <dgm:prSet presAssocID="{8856A7A7-D48C-D74C-89EB-400DF45BF7C5}" presName="parSh" presStyleLbl="node1" presStyleIdx="0" presStyleCnt="2" custScaleX="81982" custScaleY="69600" custLinFactNeighborX="-73" custLinFactNeighborY="-12597"/>
      <dgm:spPr/>
      <dgm:t>
        <a:bodyPr/>
        <a:lstStyle/>
        <a:p>
          <a:endParaRPr lang="en-US"/>
        </a:p>
      </dgm:t>
    </dgm:pt>
    <dgm:pt modelId="{476A82DB-7306-D64E-A663-2559FDC53FBB}" type="pres">
      <dgm:prSet presAssocID="{8856A7A7-D48C-D74C-89EB-400DF45BF7C5}" presName="desTx" presStyleLbl="fgAcc1" presStyleIdx="0" presStyleCnt="2" custScaleX="72118" custScaleY="37428" custLinFactNeighborX="-750" custLinFactNeighborY="-3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7CAC-3D56-8548-BB41-BADA55CC7260}" type="pres">
      <dgm:prSet presAssocID="{0EE54835-AF5B-FA4A-B97C-18F18258CD50}" presName="sibTrans" presStyleLbl="sibTrans2D1" presStyleIdx="0" presStyleCnt="1" custScaleX="80610" custScaleY="55768"/>
      <dgm:spPr/>
      <dgm:t>
        <a:bodyPr/>
        <a:lstStyle/>
        <a:p>
          <a:endParaRPr lang="en-US"/>
        </a:p>
      </dgm:t>
    </dgm:pt>
    <dgm:pt modelId="{88BD1864-F9EC-534E-AB72-8BA2D36D0F88}" type="pres">
      <dgm:prSet presAssocID="{0EE54835-AF5B-FA4A-B97C-18F18258CD50}" presName="connTx" presStyleLbl="sibTrans2D1" presStyleIdx="0" presStyleCnt="1"/>
      <dgm:spPr/>
      <dgm:t>
        <a:bodyPr/>
        <a:lstStyle/>
        <a:p>
          <a:endParaRPr lang="en-US"/>
        </a:p>
      </dgm:t>
    </dgm:pt>
    <dgm:pt modelId="{EA5C96B4-E0D1-204F-84E7-3517FF49C225}" type="pres">
      <dgm:prSet presAssocID="{C2452B55-3A59-7749-B48F-8C57876E1BE9}" presName="composite" presStyleCnt="0"/>
      <dgm:spPr/>
    </dgm:pt>
    <dgm:pt modelId="{4080B4F0-065A-4446-B4AB-B93CE699793C}" type="pres">
      <dgm:prSet presAssocID="{C2452B55-3A59-7749-B48F-8C57876E1BE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9760C-2DC2-604E-9670-F0705DF519DB}" type="pres">
      <dgm:prSet presAssocID="{C2452B55-3A59-7749-B48F-8C57876E1BE9}" presName="parSh" presStyleLbl="node1" presStyleIdx="1" presStyleCnt="2" custScaleX="84962" custScaleY="70161" custLinFactNeighborX="-8612" custLinFactNeighborY="-34249"/>
      <dgm:spPr/>
      <dgm:t>
        <a:bodyPr/>
        <a:lstStyle/>
        <a:p>
          <a:endParaRPr lang="en-US"/>
        </a:p>
      </dgm:t>
    </dgm:pt>
    <dgm:pt modelId="{887955DD-4E73-874A-BDF7-C945F8C1ACCD}" type="pres">
      <dgm:prSet presAssocID="{C2452B55-3A59-7749-B48F-8C57876E1BE9}" presName="desTx" presStyleLbl="fgAcc1" presStyleIdx="1" presStyleCnt="2" custScaleX="89442" custScaleY="47701" custLinFactNeighborX="-1286" custLinFactNeighborY="-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03418-670A-A841-86B0-43FEA7D0169F}" type="presOf" srcId="{0EE54835-AF5B-FA4A-B97C-18F18258CD50}" destId="{68557CAC-3D56-8548-BB41-BADA55CC7260}" srcOrd="0" destOrd="0" presId="urn:microsoft.com/office/officeart/2005/8/layout/process3"/>
    <dgm:cxn modelId="{5F532F0A-7169-E34F-B5D8-A05F0C71CE17}" srcId="{2767EE10-7F96-454C-8167-59E698075563}" destId="{8856A7A7-D48C-D74C-89EB-400DF45BF7C5}" srcOrd="0" destOrd="0" parTransId="{6E1054A9-91C3-1946-97FE-999FB34ACD8C}" sibTransId="{0EE54835-AF5B-FA4A-B97C-18F18258CD50}"/>
    <dgm:cxn modelId="{11D56C15-9439-DE48-B663-DB553600AAB9}" type="presOf" srcId="{8856A7A7-D48C-D74C-89EB-400DF45BF7C5}" destId="{14132967-592F-BC44-A7A8-6EA01C3E4CE9}" srcOrd="0" destOrd="0" presId="urn:microsoft.com/office/officeart/2005/8/layout/process3"/>
    <dgm:cxn modelId="{71A80475-6148-FA49-B28C-8C1F02B7A848}" type="presOf" srcId="{0EE54835-AF5B-FA4A-B97C-18F18258CD50}" destId="{88BD1864-F9EC-534E-AB72-8BA2D36D0F88}" srcOrd="1" destOrd="0" presId="urn:microsoft.com/office/officeart/2005/8/layout/process3"/>
    <dgm:cxn modelId="{33474E1D-BBC2-1844-BD85-B8D8AAD5E582}" type="presOf" srcId="{8856A7A7-D48C-D74C-89EB-400DF45BF7C5}" destId="{FBE74DB3-921D-3546-9B99-AEE5AF2ABBAC}" srcOrd="1" destOrd="0" presId="urn:microsoft.com/office/officeart/2005/8/layout/process3"/>
    <dgm:cxn modelId="{20ACFFAF-2E29-F743-881B-714D20C26E34}" srcId="{8856A7A7-D48C-D74C-89EB-400DF45BF7C5}" destId="{5ACA9167-05B8-2746-A008-F439C7D6C174}" srcOrd="0" destOrd="0" parTransId="{21495A29-6D2A-9D41-BD74-B758C334EC43}" sibTransId="{C77BC6D0-1714-2241-8FF5-22AAC5F9D8FE}"/>
    <dgm:cxn modelId="{1A135338-F5BB-4B40-8F5D-F099629A307D}" srcId="{2767EE10-7F96-454C-8167-59E698075563}" destId="{C2452B55-3A59-7749-B48F-8C57876E1BE9}" srcOrd="1" destOrd="0" parTransId="{147B3965-AB8F-6D48-9491-F408CC2942F3}" sibTransId="{7F253881-2482-E44A-8C5B-A8E9C7E02D32}"/>
    <dgm:cxn modelId="{CD4ED78D-848F-C44F-B17E-CD27C95532D8}" srcId="{C2452B55-3A59-7749-B48F-8C57876E1BE9}" destId="{B3A5F81E-D855-E94D-BD15-61F608A28A91}" srcOrd="0" destOrd="0" parTransId="{793E78EE-36E2-A44F-ADC7-DEBA5EDA03F2}" sibTransId="{F55AC045-7B1B-DA4E-B0B7-F061C105C175}"/>
    <dgm:cxn modelId="{5F4507AC-6E32-A44E-95C3-0F589E1BCF76}" type="presOf" srcId="{2767EE10-7F96-454C-8167-59E698075563}" destId="{8914919B-E492-4C4B-962B-EFF476D16C22}" srcOrd="0" destOrd="0" presId="urn:microsoft.com/office/officeart/2005/8/layout/process3"/>
    <dgm:cxn modelId="{2C0A20E0-6F50-FA4E-9AA1-0BDE8B595BF2}" type="presOf" srcId="{B3A5F81E-D855-E94D-BD15-61F608A28A91}" destId="{887955DD-4E73-874A-BDF7-C945F8C1ACCD}" srcOrd="0" destOrd="0" presId="urn:microsoft.com/office/officeart/2005/8/layout/process3"/>
    <dgm:cxn modelId="{63D81380-3047-1A4A-8219-327CE0950D94}" type="presOf" srcId="{5ACA9167-05B8-2746-A008-F439C7D6C174}" destId="{476A82DB-7306-D64E-A663-2559FDC53FBB}" srcOrd="0" destOrd="0" presId="urn:microsoft.com/office/officeart/2005/8/layout/process3"/>
    <dgm:cxn modelId="{6A5B1500-7B86-344A-BB3B-62E7831ABC23}" type="presOf" srcId="{C2452B55-3A59-7749-B48F-8C57876E1BE9}" destId="{0D49760C-2DC2-604E-9670-F0705DF519DB}" srcOrd="1" destOrd="0" presId="urn:microsoft.com/office/officeart/2005/8/layout/process3"/>
    <dgm:cxn modelId="{3B09957C-13BB-5241-9BC8-FFD7E54D840D}" type="presOf" srcId="{C2452B55-3A59-7749-B48F-8C57876E1BE9}" destId="{4080B4F0-065A-4446-B4AB-B93CE699793C}" srcOrd="0" destOrd="0" presId="urn:microsoft.com/office/officeart/2005/8/layout/process3"/>
    <dgm:cxn modelId="{25E5D7F0-84AC-624D-B668-9C5C5E2FD68E}" type="presParOf" srcId="{8914919B-E492-4C4B-962B-EFF476D16C22}" destId="{73FBB5AE-52F1-624B-B637-CE5296E7037C}" srcOrd="0" destOrd="0" presId="urn:microsoft.com/office/officeart/2005/8/layout/process3"/>
    <dgm:cxn modelId="{31ACF777-9D29-6E46-AD63-509DAD71B865}" type="presParOf" srcId="{73FBB5AE-52F1-624B-B637-CE5296E7037C}" destId="{14132967-592F-BC44-A7A8-6EA01C3E4CE9}" srcOrd="0" destOrd="0" presId="urn:microsoft.com/office/officeart/2005/8/layout/process3"/>
    <dgm:cxn modelId="{E05D93AF-478D-7446-BCDA-A2EBF99F3756}" type="presParOf" srcId="{73FBB5AE-52F1-624B-B637-CE5296E7037C}" destId="{FBE74DB3-921D-3546-9B99-AEE5AF2ABBAC}" srcOrd="1" destOrd="0" presId="urn:microsoft.com/office/officeart/2005/8/layout/process3"/>
    <dgm:cxn modelId="{40B4957D-FB24-114A-9054-779A6DCE9785}" type="presParOf" srcId="{73FBB5AE-52F1-624B-B637-CE5296E7037C}" destId="{476A82DB-7306-D64E-A663-2559FDC53FBB}" srcOrd="2" destOrd="0" presId="urn:microsoft.com/office/officeart/2005/8/layout/process3"/>
    <dgm:cxn modelId="{034AD742-836F-1D42-AC1F-4ADF26E109B7}" type="presParOf" srcId="{8914919B-E492-4C4B-962B-EFF476D16C22}" destId="{68557CAC-3D56-8548-BB41-BADA55CC7260}" srcOrd="1" destOrd="0" presId="urn:microsoft.com/office/officeart/2005/8/layout/process3"/>
    <dgm:cxn modelId="{B02EE1C1-3F78-5C40-90F4-44A02325377E}" type="presParOf" srcId="{68557CAC-3D56-8548-BB41-BADA55CC7260}" destId="{88BD1864-F9EC-534E-AB72-8BA2D36D0F88}" srcOrd="0" destOrd="0" presId="urn:microsoft.com/office/officeart/2005/8/layout/process3"/>
    <dgm:cxn modelId="{9105E6FF-3B3D-3B4C-AAEB-D87089102E59}" type="presParOf" srcId="{8914919B-E492-4C4B-962B-EFF476D16C22}" destId="{EA5C96B4-E0D1-204F-84E7-3517FF49C225}" srcOrd="2" destOrd="0" presId="urn:microsoft.com/office/officeart/2005/8/layout/process3"/>
    <dgm:cxn modelId="{6165D5FE-0556-3C4A-BAFD-C8D21771C066}" type="presParOf" srcId="{EA5C96B4-E0D1-204F-84E7-3517FF49C225}" destId="{4080B4F0-065A-4446-B4AB-B93CE699793C}" srcOrd="0" destOrd="0" presId="urn:microsoft.com/office/officeart/2005/8/layout/process3"/>
    <dgm:cxn modelId="{72E064BC-0F6E-4848-9D9C-7FD80D41B668}" type="presParOf" srcId="{EA5C96B4-E0D1-204F-84E7-3517FF49C225}" destId="{0D49760C-2DC2-604E-9670-F0705DF519DB}" srcOrd="1" destOrd="0" presId="urn:microsoft.com/office/officeart/2005/8/layout/process3"/>
    <dgm:cxn modelId="{9B40D283-AACD-8C41-979A-03401F23F911}" type="presParOf" srcId="{EA5C96B4-E0D1-204F-84E7-3517FF49C225}" destId="{887955DD-4E73-874A-BDF7-C945F8C1AC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C8FF5-8912-1C4A-BDA9-0746890DD944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3F3D5-9290-6C46-857C-8229B5FC42AD}">
      <dgm:prSet phldrT="[Text]" custT="1"/>
      <dgm:spPr/>
      <dgm:t>
        <a:bodyPr/>
        <a:lstStyle/>
        <a:p>
          <a:r>
            <a:rPr lang="en-US" sz="1800" dirty="0" smtClean="0"/>
            <a:t>Orientation</a:t>
          </a:r>
          <a:endParaRPr lang="en-US" sz="2600" dirty="0"/>
        </a:p>
      </dgm:t>
    </dgm:pt>
    <dgm:pt modelId="{26020B38-953D-164C-8E84-60284BD55D5B}" type="parTrans" cxnId="{ADC33FE6-5274-8B45-B10F-4AB1E27E5982}">
      <dgm:prSet/>
      <dgm:spPr/>
      <dgm:t>
        <a:bodyPr/>
        <a:lstStyle/>
        <a:p>
          <a:endParaRPr lang="en-US"/>
        </a:p>
      </dgm:t>
    </dgm:pt>
    <dgm:pt modelId="{6E52E422-1A52-A74C-AFDE-A5DF57C11297}" type="sibTrans" cxnId="{ADC33FE6-5274-8B45-B10F-4AB1E27E5982}">
      <dgm:prSet/>
      <dgm:spPr/>
      <dgm:t>
        <a:bodyPr/>
        <a:lstStyle/>
        <a:p>
          <a:endParaRPr lang="en-US"/>
        </a:p>
      </dgm:t>
    </dgm:pt>
    <dgm:pt modelId="{C76B5549-5C61-2B44-AE00-6A761A88277F}">
      <dgm:prSet phldrT="[Text]" custT="1"/>
      <dgm:spPr/>
      <dgm:t>
        <a:bodyPr/>
        <a:lstStyle/>
        <a:p>
          <a:r>
            <a:rPr lang="en-US" sz="1600" dirty="0" smtClean="0"/>
            <a:t>Attend Virtual Orientation</a:t>
          </a:r>
          <a:endParaRPr lang="en-US" sz="1600" dirty="0"/>
        </a:p>
      </dgm:t>
    </dgm:pt>
    <dgm:pt modelId="{84CBE76F-C45C-5249-AC31-E2D251785042}" type="parTrans" cxnId="{CB809554-4C1C-DC4F-B078-42E3456BB215}">
      <dgm:prSet/>
      <dgm:spPr/>
      <dgm:t>
        <a:bodyPr/>
        <a:lstStyle/>
        <a:p>
          <a:endParaRPr lang="en-US"/>
        </a:p>
      </dgm:t>
    </dgm:pt>
    <dgm:pt modelId="{D4947847-D058-F94F-8748-18B5AB2456CF}" type="sibTrans" cxnId="{CB809554-4C1C-DC4F-B078-42E3456BB215}">
      <dgm:prSet/>
      <dgm:spPr/>
      <dgm:t>
        <a:bodyPr/>
        <a:lstStyle/>
        <a:p>
          <a:endParaRPr lang="en-US"/>
        </a:p>
      </dgm:t>
    </dgm:pt>
    <dgm:pt modelId="{316EC0BC-53C3-194D-B15B-10619597EB74}">
      <dgm:prSet phldrT="[Text]" custT="1"/>
      <dgm:spPr/>
      <dgm:t>
        <a:bodyPr/>
        <a:lstStyle/>
        <a:p>
          <a:r>
            <a:rPr lang="en-US" sz="1800" dirty="0" smtClean="0"/>
            <a:t>Meet</a:t>
          </a:r>
          <a:endParaRPr lang="en-US" sz="2600" dirty="0"/>
        </a:p>
      </dgm:t>
    </dgm:pt>
    <dgm:pt modelId="{8EA53C78-8B1B-684A-AB88-D817FFBA24CB}" type="parTrans" cxnId="{E95770D2-D528-5C4C-B60F-6A9AA1E76091}">
      <dgm:prSet/>
      <dgm:spPr/>
      <dgm:t>
        <a:bodyPr/>
        <a:lstStyle/>
        <a:p>
          <a:endParaRPr lang="en-US"/>
        </a:p>
      </dgm:t>
    </dgm:pt>
    <dgm:pt modelId="{A70E657D-C6A4-214F-B8BF-D0A9397C57B9}" type="sibTrans" cxnId="{E95770D2-D528-5C4C-B60F-6A9AA1E76091}">
      <dgm:prSet/>
      <dgm:spPr/>
      <dgm:t>
        <a:bodyPr/>
        <a:lstStyle/>
        <a:p>
          <a:endParaRPr lang="en-US"/>
        </a:p>
      </dgm:t>
    </dgm:pt>
    <dgm:pt modelId="{4F9749C5-C1C9-B244-BF31-BB990DFA21EC}">
      <dgm:prSet phldrT="[Text]" custT="1"/>
      <dgm:spPr/>
      <dgm:t>
        <a:bodyPr/>
        <a:lstStyle/>
        <a:p>
          <a:r>
            <a:rPr lang="en-US" sz="1600" dirty="0" smtClean="0"/>
            <a:t>Meet with Advisor</a:t>
          </a:r>
          <a:endParaRPr lang="en-US" sz="1600" dirty="0"/>
        </a:p>
      </dgm:t>
    </dgm:pt>
    <dgm:pt modelId="{3BF7493F-B392-0F41-B0D1-5C3BEEB30B8F}" type="parTrans" cxnId="{A0F81E1E-849E-394C-93AC-675D229213AA}">
      <dgm:prSet/>
      <dgm:spPr/>
      <dgm:t>
        <a:bodyPr/>
        <a:lstStyle/>
        <a:p>
          <a:endParaRPr lang="en-US"/>
        </a:p>
      </dgm:t>
    </dgm:pt>
    <dgm:pt modelId="{5DF26A67-D36E-3044-8797-F8696F9F22C6}" type="sibTrans" cxnId="{A0F81E1E-849E-394C-93AC-675D229213AA}">
      <dgm:prSet/>
      <dgm:spPr/>
      <dgm:t>
        <a:bodyPr/>
        <a:lstStyle/>
        <a:p>
          <a:endParaRPr lang="en-US"/>
        </a:p>
      </dgm:t>
    </dgm:pt>
    <dgm:pt modelId="{1C2340A9-3976-2748-B82E-20E66DA92D28}">
      <dgm:prSet phldrT="[Text]" custT="1"/>
      <dgm:spPr/>
      <dgm:t>
        <a:bodyPr/>
        <a:lstStyle/>
        <a:p>
          <a:r>
            <a:rPr lang="en-US" sz="1800" dirty="0" smtClean="0"/>
            <a:t>Choose</a:t>
          </a:r>
          <a:endParaRPr lang="en-US" sz="1400" dirty="0"/>
        </a:p>
      </dgm:t>
    </dgm:pt>
    <dgm:pt modelId="{145F416D-DE0B-9746-A1EF-54A4C566FB74}" type="parTrans" cxnId="{24C45941-3E2C-D84F-81DE-13354570A9BB}">
      <dgm:prSet/>
      <dgm:spPr/>
      <dgm:t>
        <a:bodyPr/>
        <a:lstStyle/>
        <a:p>
          <a:endParaRPr lang="en-US"/>
        </a:p>
      </dgm:t>
    </dgm:pt>
    <dgm:pt modelId="{4FE7019D-0054-D34A-817E-0A1806F2300A}" type="sibTrans" cxnId="{24C45941-3E2C-D84F-81DE-13354570A9BB}">
      <dgm:prSet/>
      <dgm:spPr/>
      <dgm:t>
        <a:bodyPr/>
        <a:lstStyle/>
        <a:p>
          <a:endParaRPr lang="en-US"/>
        </a:p>
      </dgm:t>
    </dgm:pt>
    <dgm:pt modelId="{A2C511D8-8E32-604E-AC15-4AE8964B8A88}">
      <dgm:prSet phldrT="[Text]"/>
      <dgm:spPr/>
      <dgm:t>
        <a:bodyPr/>
        <a:lstStyle/>
        <a:p>
          <a:r>
            <a:rPr lang="en-US" dirty="0" smtClean="0"/>
            <a:t>Choose Fall Courses:</a:t>
          </a:r>
          <a:endParaRPr lang="en-US" dirty="0"/>
        </a:p>
      </dgm:t>
    </dgm:pt>
    <dgm:pt modelId="{ECCB9A29-EDD6-574A-8B49-43F336F352AB}" type="parTrans" cxnId="{3726A5D1-007A-D34D-8A26-F05D6C2C0A39}">
      <dgm:prSet/>
      <dgm:spPr/>
      <dgm:t>
        <a:bodyPr/>
        <a:lstStyle/>
        <a:p>
          <a:endParaRPr lang="en-US"/>
        </a:p>
      </dgm:t>
    </dgm:pt>
    <dgm:pt modelId="{F822F8FC-8B05-BD4A-B094-B39BF254EDD8}" type="sibTrans" cxnId="{3726A5D1-007A-D34D-8A26-F05D6C2C0A39}">
      <dgm:prSet/>
      <dgm:spPr/>
      <dgm:t>
        <a:bodyPr/>
        <a:lstStyle/>
        <a:p>
          <a:endParaRPr lang="en-US"/>
        </a:p>
      </dgm:t>
    </dgm:pt>
    <dgm:pt modelId="{45F04C99-EF06-8C48-8E13-34F2393EE65D}">
      <dgm:prSet phldrT="[Text]"/>
      <dgm:spPr/>
      <dgm:t>
        <a:bodyPr/>
        <a:lstStyle/>
        <a:p>
          <a:r>
            <a:rPr lang="en-US" dirty="0" smtClean="0"/>
            <a:t>ECE 7387: Digital Systems Design</a:t>
          </a:r>
          <a:endParaRPr lang="en-US" dirty="0"/>
        </a:p>
      </dgm:t>
    </dgm:pt>
    <dgm:pt modelId="{1EDD64AD-A047-EE45-9D34-FC217ED9AC7B}" type="parTrans" cxnId="{A5DC6D76-D43D-3D48-A064-923F3F43EAC9}">
      <dgm:prSet/>
      <dgm:spPr/>
      <dgm:t>
        <a:bodyPr/>
        <a:lstStyle/>
        <a:p>
          <a:endParaRPr lang="en-US"/>
        </a:p>
      </dgm:t>
    </dgm:pt>
    <dgm:pt modelId="{A440C15C-FB4F-F445-8A15-873F30F7BE35}" type="sibTrans" cxnId="{A5DC6D76-D43D-3D48-A064-923F3F43EAC9}">
      <dgm:prSet/>
      <dgm:spPr/>
      <dgm:t>
        <a:bodyPr/>
        <a:lstStyle/>
        <a:p>
          <a:endParaRPr lang="en-US"/>
        </a:p>
      </dgm:t>
    </dgm:pt>
    <dgm:pt modelId="{B58E9728-4DF4-D349-9E5F-8510FAF147F5}">
      <dgm:prSet phldrT="[Text]"/>
      <dgm:spPr/>
      <dgm:t>
        <a:bodyPr/>
        <a:lstStyle/>
        <a:p>
          <a:r>
            <a:rPr lang="en-US" dirty="0" smtClean="0"/>
            <a:t>CS 7343: Operating Systems and System Software</a:t>
          </a:r>
          <a:endParaRPr lang="en-US" dirty="0"/>
        </a:p>
      </dgm:t>
    </dgm:pt>
    <dgm:pt modelId="{70E47A7D-F6AA-5847-AA9C-F8F6ECCEA756}" type="parTrans" cxnId="{FA839B02-274B-7A4D-8532-9E6578EEDCC3}">
      <dgm:prSet/>
      <dgm:spPr/>
      <dgm:t>
        <a:bodyPr/>
        <a:lstStyle/>
        <a:p>
          <a:endParaRPr lang="en-US"/>
        </a:p>
      </dgm:t>
    </dgm:pt>
    <dgm:pt modelId="{5386CBC7-E79B-374A-8CF2-1B9EF4802161}" type="sibTrans" cxnId="{FA839B02-274B-7A4D-8532-9E6578EEDCC3}">
      <dgm:prSet/>
      <dgm:spPr/>
      <dgm:t>
        <a:bodyPr/>
        <a:lstStyle/>
        <a:p>
          <a:endParaRPr lang="en-US"/>
        </a:p>
      </dgm:t>
    </dgm:pt>
    <dgm:pt modelId="{CD4EEA70-FDAA-FC4D-9E14-234467574228}">
      <dgm:prSet phldrT="[Text]"/>
      <dgm:spPr/>
      <dgm:t>
        <a:bodyPr/>
        <a:lstStyle/>
        <a:p>
          <a:r>
            <a:rPr lang="en-US" dirty="0" smtClean="0"/>
            <a:t>CS 7344: Computer Networks and Distributed Systems II</a:t>
          </a:r>
          <a:endParaRPr lang="en-US" dirty="0"/>
        </a:p>
      </dgm:t>
    </dgm:pt>
    <dgm:pt modelId="{4D2318D7-E4A6-DA4B-A63E-E08286EB5F30}" type="parTrans" cxnId="{1CB5ABC5-B676-CD4D-BE2A-1B461F37D8EB}">
      <dgm:prSet/>
      <dgm:spPr/>
      <dgm:t>
        <a:bodyPr/>
        <a:lstStyle/>
        <a:p>
          <a:endParaRPr lang="en-US"/>
        </a:p>
      </dgm:t>
    </dgm:pt>
    <dgm:pt modelId="{EFF29FD7-2612-4540-9152-BE1D1998AD6E}" type="sibTrans" cxnId="{1CB5ABC5-B676-CD4D-BE2A-1B461F37D8EB}">
      <dgm:prSet/>
      <dgm:spPr/>
      <dgm:t>
        <a:bodyPr/>
        <a:lstStyle/>
        <a:p>
          <a:endParaRPr lang="en-US"/>
        </a:p>
      </dgm:t>
    </dgm:pt>
    <dgm:pt modelId="{54CB6ECE-EA02-014E-92D4-E915103A3747}" type="pres">
      <dgm:prSet presAssocID="{3FDC8FF5-8912-1C4A-BDA9-0746890DD9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8BD8F6-132F-4D4E-80D1-4AEE328E4063}" type="pres">
      <dgm:prSet presAssocID="{97E3F3D5-9290-6C46-857C-8229B5FC42AD}" presName="composite" presStyleCnt="0"/>
      <dgm:spPr/>
    </dgm:pt>
    <dgm:pt modelId="{AE8541AF-0FFD-F34D-BA7E-A67DD8E51289}" type="pres">
      <dgm:prSet presAssocID="{97E3F3D5-9290-6C46-857C-8229B5FC42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DC7E-2E9C-0E4C-B07E-C9A976F1DC2F}" type="pres">
      <dgm:prSet presAssocID="{97E3F3D5-9290-6C46-857C-8229B5FC42AD}" presName="parSh" presStyleLbl="node1" presStyleIdx="0" presStyleCnt="3" custScaleX="103065" custScaleY="94565" custLinFactNeighborX="8478" custLinFactNeighborY="-20359"/>
      <dgm:spPr/>
      <dgm:t>
        <a:bodyPr/>
        <a:lstStyle/>
        <a:p>
          <a:endParaRPr lang="en-US"/>
        </a:p>
      </dgm:t>
    </dgm:pt>
    <dgm:pt modelId="{F34E4223-B4F6-5644-AA75-1694D5F71670}" type="pres">
      <dgm:prSet presAssocID="{97E3F3D5-9290-6C46-857C-8229B5FC42AD}" presName="desTx" presStyleLbl="fgAcc1" presStyleIdx="0" presStyleCnt="3" custScaleX="100193" custScaleY="18921" custLinFactNeighborX="24351" custLinFactNeighborY="-44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F3E5C-14AD-244B-983E-9B326FA4D3F0}" type="pres">
      <dgm:prSet presAssocID="{6E52E422-1A52-A74C-AFDE-A5DF57C11297}" presName="sibTrans" presStyleLbl="sibTrans2D1" presStyleIdx="0" presStyleCnt="2" custAng="21589193" custScaleX="85814" custScaleY="82430" custLinFactNeighborX="6157" custLinFactNeighborY="-5884"/>
      <dgm:spPr/>
      <dgm:t>
        <a:bodyPr/>
        <a:lstStyle/>
        <a:p>
          <a:endParaRPr lang="en-US"/>
        </a:p>
      </dgm:t>
    </dgm:pt>
    <dgm:pt modelId="{171EB1C1-B582-EE4E-87ED-39E5659AE8AE}" type="pres">
      <dgm:prSet presAssocID="{6E52E422-1A52-A74C-AFDE-A5DF57C11297}" presName="connTx" presStyleLbl="sibTrans2D1" presStyleIdx="0" presStyleCnt="2"/>
      <dgm:spPr/>
      <dgm:t>
        <a:bodyPr/>
        <a:lstStyle/>
        <a:p>
          <a:endParaRPr lang="en-US"/>
        </a:p>
      </dgm:t>
    </dgm:pt>
    <dgm:pt modelId="{23632A1B-3D24-A84E-AAA2-59671B3292EC}" type="pres">
      <dgm:prSet presAssocID="{316EC0BC-53C3-194D-B15B-10619597EB74}" presName="composite" presStyleCnt="0"/>
      <dgm:spPr/>
    </dgm:pt>
    <dgm:pt modelId="{393B51AA-99D7-154C-8C42-F1CB3F7DAF4B}" type="pres">
      <dgm:prSet presAssocID="{316EC0BC-53C3-194D-B15B-10619597E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EEEB-7C36-1742-ADA5-147905F4C93D}" type="pres">
      <dgm:prSet presAssocID="{316EC0BC-53C3-194D-B15B-10619597EB74}" presName="parSh" presStyleLbl="node1" presStyleIdx="1" presStyleCnt="3" custLinFactNeighborX="15669" custLinFactNeighborY="-19036"/>
      <dgm:spPr/>
      <dgm:t>
        <a:bodyPr/>
        <a:lstStyle/>
        <a:p>
          <a:endParaRPr lang="en-US"/>
        </a:p>
      </dgm:t>
    </dgm:pt>
    <dgm:pt modelId="{16727F9C-3D7C-1B4E-A546-A67F707DB47A}" type="pres">
      <dgm:prSet presAssocID="{316EC0BC-53C3-194D-B15B-10619597EB74}" presName="desTx" presStyleLbl="fgAcc1" presStyleIdx="1" presStyleCnt="3" custScaleX="101013" custScaleY="19949" custLinFactNeighborX="16815" custLinFactNeighborY="-45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7F66-0561-FF4E-9C19-524360689484}" type="pres">
      <dgm:prSet presAssocID="{A70E657D-C6A4-214F-B8BF-D0A9397C57B9}" presName="sibTrans" presStyleLbl="sibTrans2D1" presStyleIdx="1" presStyleCnt="2" custAng="13158" custScaleX="120946" custScaleY="83164" custLinFactNeighborX="-7045" custLinFactNeighborY="-9314"/>
      <dgm:spPr/>
      <dgm:t>
        <a:bodyPr/>
        <a:lstStyle/>
        <a:p>
          <a:endParaRPr lang="en-US"/>
        </a:p>
      </dgm:t>
    </dgm:pt>
    <dgm:pt modelId="{11A458E5-5BDD-BE46-9195-EABF2DB1C1B5}" type="pres">
      <dgm:prSet presAssocID="{A70E657D-C6A4-214F-B8BF-D0A9397C57B9}" presName="connTx" presStyleLbl="sibTrans2D1" presStyleIdx="1" presStyleCnt="2"/>
      <dgm:spPr/>
      <dgm:t>
        <a:bodyPr/>
        <a:lstStyle/>
        <a:p>
          <a:endParaRPr lang="en-US"/>
        </a:p>
      </dgm:t>
    </dgm:pt>
    <dgm:pt modelId="{09F64E64-1751-994F-9C95-B4A8B84E3E50}" type="pres">
      <dgm:prSet presAssocID="{1C2340A9-3976-2748-B82E-20E66DA92D28}" presName="composite" presStyleCnt="0"/>
      <dgm:spPr/>
    </dgm:pt>
    <dgm:pt modelId="{7B058020-3DC5-E84B-81E3-9A45F9C76BA3}" type="pres">
      <dgm:prSet presAssocID="{1C2340A9-3976-2748-B82E-20E66DA92D2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BA986-8539-A543-B690-1A0E60EA2A9A}" type="pres">
      <dgm:prSet presAssocID="{1C2340A9-3976-2748-B82E-20E66DA92D28}" presName="parSh" presStyleLbl="node1" presStyleIdx="2" presStyleCnt="3" custLinFactNeighborX="1105" custLinFactNeighborY="-34081"/>
      <dgm:spPr/>
      <dgm:t>
        <a:bodyPr/>
        <a:lstStyle/>
        <a:p>
          <a:endParaRPr lang="en-US"/>
        </a:p>
      </dgm:t>
    </dgm:pt>
    <dgm:pt modelId="{9A905719-F519-3E45-9237-506A15746D79}" type="pres">
      <dgm:prSet presAssocID="{1C2340A9-3976-2748-B82E-20E66DA92D28}" presName="desTx" presStyleLbl="fgAcc1" presStyleIdx="2" presStyleCnt="3" custScaleX="95068" custScaleY="32401" custLinFactNeighborX="-4421" custLinFactNeighborY="-37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CFDF8A-6C62-7D4F-8433-CD39B3BD6208}" type="presOf" srcId="{316EC0BC-53C3-194D-B15B-10619597EB74}" destId="{393B51AA-99D7-154C-8C42-F1CB3F7DAF4B}" srcOrd="0" destOrd="0" presId="urn:microsoft.com/office/officeart/2005/8/layout/process3"/>
    <dgm:cxn modelId="{F95E9E7E-33FA-D245-88CE-2767AAF63401}" type="presOf" srcId="{C76B5549-5C61-2B44-AE00-6A761A88277F}" destId="{F34E4223-B4F6-5644-AA75-1694D5F71670}" srcOrd="0" destOrd="0" presId="urn:microsoft.com/office/officeart/2005/8/layout/process3"/>
    <dgm:cxn modelId="{E691FAD9-AB45-3745-9CB2-6F1E0D80609D}" type="presOf" srcId="{3FDC8FF5-8912-1C4A-BDA9-0746890DD944}" destId="{54CB6ECE-EA02-014E-92D4-E915103A3747}" srcOrd="0" destOrd="0" presId="urn:microsoft.com/office/officeart/2005/8/layout/process3"/>
    <dgm:cxn modelId="{37F26849-A2D3-004D-ABFC-76C858F87AED}" type="presOf" srcId="{1C2340A9-3976-2748-B82E-20E66DA92D28}" destId="{20ABA986-8539-A543-B690-1A0E60EA2A9A}" srcOrd="1" destOrd="0" presId="urn:microsoft.com/office/officeart/2005/8/layout/process3"/>
    <dgm:cxn modelId="{CB809554-4C1C-DC4F-B078-42E3456BB215}" srcId="{97E3F3D5-9290-6C46-857C-8229B5FC42AD}" destId="{C76B5549-5C61-2B44-AE00-6A761A88277F}" srcOrd="0" destOrd="0" parTransId="{84CBE76F-C45C-5249-AC31-E2D251785042}" sibTransId="{D4947847-D058-F94F-8748-18B5AB2456CF}"/>
    <dgm:cxn modelId="{1CB5ABC5-B676-CD4D-BE2A-1B461F37D8EB}" srcId="{A2C511D8-8E32-604E-AC15-4AE8964B8A88}" destId="{CD4EEA70-FDAA-FC4D-9E14-234467574228}" srcOrd="2" destOrd="0" parTransId="{4D2318D7-E4A6-DA4B-A63E-E08286EB5F30}" sibTransId="{EFF29FD7-2612-4540-9152-BE1D1998AD6E}"/>
    <dgm:cxn modelId="{6C305E37-B71C-5641-8557-DC64704E350E}" type="presOf" srcId="{A2C511D8-8E32-604E-AC15-4AE8964B8A88}" destId="{9A905719-F519-3E45-9237-506A15746D79}" srcOrd="0" destOrd="0" presId="urn:microsoft.com/office/officeart/2005/8/layout/process3"/>
    <dgm:cxn modelId="{7A37B083-3E18-004D-AD96-EF521EADD213}" type="presOf" srcId="{A70E657D-C6A4-214F-B8BF-D0A9397C57B9}" destId="{908F7F66-0561-FF4E-9C19-524360689484}" srcOrd="0" destOrd="0" presId="urn:microsoft.com/office/officeart/2005/8/layout/process3"/>
    <dgm:cxn modelId="{ADC33FE6-5274-8B45-B10F-4AB1E27E5982}" srcId="{3FDC8FF5-8912-1C4A-BDA9-0746890DD944}" destId="{97E3F3D5-9290-6C46-857C-8229B5FC42AD}" srcOrd="0" destOrd="0" parTransId="{26020B38-953D-164C-8E84-60284BD55D5B}" sibTransId="{6E52E422-1A52-A74C-AFDE-A5DF57C11297}"/>
    <dgm:cxn modelId="{E95770D2-D528-5C4C-B60F-6A9AA1E76091}" srcId="{3FDC8FF5-8912-1C4A-BDA9-0746890DD944}" destId="{316EC0BC-53C3-194D-B15B-10619597EB74}" srcOrd="1" destOrd="0" parTransId="{8EA53C78-8B1B-684A-AB88-D817FFBA24CB}" sibTransId="{A70E657D-C6A4-214F-B8BF-D0A9397C57B9}"/>
    <dgm:cxn modelId="{A5DC6D76-D43D-3D48-A064-923F3F43EAC9}" srcId="{A2C511D8-8E32-604E-AC15-4AE8964B8A88}" destId="{45F04C99-EF06-8C48-8E13-34F2393EE65D}" srcOrd="0" destOrd="0" parTransId="{1EDD64AD-A047-EE45-9D34-FC217ED9AC7B}" sibTransId="{A440C15C-FB4F-F445-8A15-873F30F7BE35}"/>
    <dgm:cxn modelId="{A9190625-4633-C24A-A497-43AF2527640B}" type="presOf" srcId="{6E52E422-1A52-A74C-AFDE-A5DF57C11297}" destId="{171EB1C1-B582-EE4E-87ED-39E5659AE8AE}" srcOrd="1" destOrd="0" presId="urn:microsoft.com/office/officeart/2005/8/layout/process3"/>
    <dgm:cxn modelId="{F20A12E9-00EE-F14E-A4AD-F87D3F184A68}" type="presOf" srcId="{45F04C99-EF06-8C48-8E13-34F2393EE65D}" destId="{9A905719-F519-3E45-9237-506A15746D79}" srcOrd="0" destOrd="1" presId="urn:microsoft.com/office/officeart/2005/8/layout/process3"/>
    <dgm:cxn modelId="{3726A5D1-007A-D34D-8A26-F05D6C2C0A39}" srcId="{1C2340A9-3976-2748-B82E-20E66DA92D28}" destId="{A2C511D8-8E32-604E-AC15-4AE8964B8A88}" srcOrd="0" destOrd="0" parTransId="{ECCB9A29-EDD6-574A-8B49-43F336F352AB}" sibTransId="{F822F8FC-8B05-BD4A-B094-B39BF254EDD8}"/>
    <dgm:cxn modelId="{9E39DACC-AB27-6A49-A6F4-52CA0B37E466}" type="presOf" srcId="{B58E9728-4DF4-D349-9E5F-8510FAF147F5}" destId="{9A905719-F519-3E45-9237-506A15746D79}" srcOrd="0" destOrd="2" presId="urn:microsoft.com/office/officeart/2005/8/layout/process3"/>
    <dgm:cxn modelId="{FA839B02-274B-7A4D-8532-9E6578EEDCC3}" srcId="{A2C511D8-8E32-604E-AC15-4AE8964B8A88}" destId="{B58E9728-4DF4-D349-9E5F-8510FAF147F5}" srcOrd="1" destOrd="0" parTransId="{70E47A7D-F6AA-5847-AA9C-F8F6ECCEA756}" sibTransId="{5386CBC7-E79B-374A-8CF2-1B9EF4802161}"/>
    <dgm:cxn modelId="{0E18FCF4-7FC7-DE4E-ADEB-17A9D0222FB5}" type="presOf" srcId="{97E3F3D5-9290-6C46-857C-8229B5FC42AD}" destId="{AE8541AF-0FFD-F34D-BA7E-A67DD8E51289}" srcOrd="0" destOrd="0" presId="urn:microsoft.com/office/officeart/2005/8/layout/process3"/>
    <dgm:cxn modelId="{01C6AC65-2B9E-9547-9693-EC1C063F4ACA}" type="presOf" srcId="{316EC0BC-53C3-194D-B15B-10619597EB74}" destId="{CD9CEEEB-7C36-1742-ADA5-147905F4C93D}" srcOrd="1" destOrd="0" presId="urn:microsoft.com/office/officeart/2005/8/layout/process3"/>
    <dgm:cxn modelId="{A0F81E1E-849E-394C-93AC-675D229213AA}" srcId="{316EC0BC-53C3-194D-B15B-10619597EB74}" destId="{4F9749C5-C1C9-B244-BF31-BB990DFA21EC}" srcOrd="0" destOrd="0" parTransId="{3BF7493F-B392-0F41-B0D1-5C3BEEB30B8F}" sibTransId="{5DF26A67-D36E-3044-8797-F8696F9F22C6}"/>
    <dgm:cxn modelId="{832D4C3B-77FD-CC4D-A485-CCB707BCC82C}" type="presOf" srcId="{A70E657D-C6A4-214F-B8BF-D0A9397C57B9}" destId="{11A458E5-5BDD-BE46-9195-EABF2DB1C1B5}" srcOrd="1" destOrd="0" presId="urn:microsoft.com/office/officeart/2005/8/layout/process3"/>
    <dgm:cxn modelId="{9394642E-9F84-3741-9C21-213682D9BB30}" type="presOf" srcId="{1C2340A9-3976-2748-B82E-20E66DA92D28}" destId="{7B058020-3DC5-E84B-81E3-9A45F9C76BA3}" srcOrd="0" destOrd="0" presId="urn:microsoft.com/office/officeart/2005/8/layout/process3"/>
    <dgm:cxn modelId="{62991D08-FE39-C24E-AB98-5BD4C9156C64}" type="presOf" srcId="{4F9749C5-C1C9-B244-BF31-BB990DFA21EC}" destId="{16727F9C-3D7C-1B4E-A546-A67F707DB47A}" srcOrd="0" destOrd="0" presId="urn:microsoft.com/office/officeart/2005/8/layout/process3"/>
    <dgm:cxn modelId="{8CEBFDFC-1E14-844A-8E70-9B925454220D}" type="presOf" srcId="{6E52E422-1A52-A74C-AFDE-A5DF57C11297}" destId="{83DF3E5C-14AD-244B-983E-9B326FA4D3F0}" srcOrd="0" destOrd="0" presId="urn:microsoft.com/office/officeart/2005/8/layout/process3"/>
    <dgm:cxn modelId="{24C45941-3E2C-D84F-81DE-13354570A9BB}" srcId="{3FDC8FF5-8912-1C4A-BDA9-0746890DD944}" destId="{1C2340A9-3976-2748-B82E-20E66DA92D28}" srcOrd="2" destOrd="0" parTransId="{145F416D-DE0B-9746-A1EF-54A4C566FB74}" sibTransId="{4FE7019D-0054-D34A-817E-0A1806F2300A}"/>
    <dgm:cxn modelId="{7F5D8A0F-163C-1049-BCD9-C6030ACC8B4E}" type="presOf" srcId="{97E3F3D5-9290-6C46-857C-8229B5FC42AD}" destId="{E1A7DC7E-2E9C-0E4C-B07E-C9A976F1DC2F}" srcOrd="1" destOrd="0" presId="urn:microsoft.com/office/officeart/2005/8/layout/process3"/>
    <dgm:cxn modelId="{72ED1A8F-C9BE-884E-AE1F-10616EDD630B}" type="presOf" srcId="{CD4EEA70-FDAA-FC4D-9E14-234467574228}" destId="{9A905719-F519-3E45-9237-506A15746D79}" srcOrd="0" destOrd="3" presId="urn:microsoft.com/office/officeart/2005/8/layout/process3"/>
    <dgm:cxn modelId="{A69FA08E-34DF-5B4D-876E-650707193933}" type="presParOf" srcId="{54CB6ECE-EA02-014E-92D4-E915103A3747}" destId="{B88BD8F6-132F-4D4E-80D1-4AEE328E4063}" srcOrd="0" destOrd="0" presId="urn:microsoft.com/office/officeart/2005/8/layout/process3"/>
    <dgm:cxn modelId="{290A49EA-AA83-9149-8FCA-67628A432BAC}" type="presParOf" srcId="{B88BD8F6-132F-4D4E-80D1-4AEE328E4063}" destId="{AE8541AF-0FFD-F34D-BA7E-A67DD8E51289}" srcOrd="0" destOrd="0" presId="urn:microsoft.com/office/officeart/2005/8/layout/process3"/>
    <dgm:cxn modelId="{08D9A348-A82E-2744-8150-A1CE31563096}" type="presParOf" srcId="{B88BD8F6-132F-4D4E-80D1-4AEE328E4063}" destId="{E1A7DC7E-2E9C-0E4C-B07E-C9A976F1DC2F}" srcOrd="1" destOrd="0" presId="urn:microsoft.com/office/officeart/2005/8/layout/process3"/>
    <dgm:cxn modelId="{4C744475-D772-9047-833D-E22D3497018A}" type="presParOf" srcId="{B88BD8F6-132F-4D4E-80D1-4AEE328E4063}" destId="{F34E4223-B4F6-5644-AA75-1694D5F71670}" srcOrd="2" destOrd="0" presId="urn:microsoft.com/office/officeart/2005/8/layout/process3"/>
    <dgm:cxn modelId="{9F106D74-914D-A741-9409-D6D3A1218A13}" type="presParOf" srcId="{54CB6ECE-EA02-014E-92D4-E915103A3747}" destId="{83DF3E5C-14AD-244B-983E-9B326FA4D3F0}" srcOrd="1" destOrd="0" presId="urn:microsoft.com/office/officeart/2005/8/layout/process3"/>
    <dgm:cxn modelId="{96034E0C-A828-D648-9904-7EBF9F94C48F}" type="presParOf" srcId="{83DF3E5C-14AD-244B-983E-9B326FA4D3F0}" destId="{171EB1C1-B582-EE4E-87ED-39E5659AE8AE}" srcOrd="0" destOrd="0" presId="urn:microsoft.com/office/officeart/2005/8/layout/process3"/>
    <dgm:cxn modelId="{D5D1A1D8-FB9D-4B49-9E38-86D9B3E8683F}" type="presParOf" srcId="{54CB6ECE-EA02-014E-92D4-E915103A3747}" destId="{23632A1B-3D24-A84E-AAA2-59671B3292EC}" srcOrd="2" destOrd="0" presId="urn:microsoft.com/office/officeart/2005/8/layout/process3"/>
    <dgm:cxn modelId="{BD0D3BA1-AC54-364B-BAD1-002CCA1C851E}" type="presParOf" srcId="{23632A1B-3D24-A84E-AAA2-59671B3292EC}" destId="{393B51AA-99D7-154C-8C42-F1CB3F7DAF4B}" srcOrd="0" destOrd="0" presId="urn:microsoft.com/office/officeart/2005/8/layout/process3"/>
    <dgm:cxn modelId="{577EC614-FF8A-BC45-B370-D4AEA2026C09}" type="presParOf" srcId="{23632A1B-3D24-A84E-AAA2-59671B3292EC}" destId="{CD9CEEEB-7C36-1742-ADA5-147905F4C93D}" srcOrd="1" destOrd="0" presId="urn:microsoft.com/office/officeart/2005/8/layout/process3"/>
    <dgm:cxn modelId="{4C8DDD05-DF6D-CE4C-864B-3A5DF9AB2584}" type="presParOf" srcId="{23632A1B-3D24-A84E-AAA2-59671B3292EC}" destId="{16727F9C-3D7C-1B4E-A546-A67F707DB47A}" srcOrd="2" destOrd="0" presId="urn:microsoft.com/office/officeart/2005/8/layout/process3"/>
    <dgm:cxn modelId="{5F225836-0B5D-C94F-A56B-6BE6E4AC0325}" type="presParOf" srcId="{54CB6ECE-EA02-014E-92D4-E915103A3747}" destId="{908F7F66-0561-FF4E-9C19-524360689484}" srcOrd="3" destOrd="0" presId="urn:microsoft.com/office/officeart/2005/8/layout/process3"/>
    <dgm:cxn modelId="{1619F989-C3A0-B04D-ACD2-EBDD35B86D52}" type="presParOf" srcId="{908F7F66-0561-FF4E-9C19-524360689484}" destId="{11A458E5-5BDD-BE46-9195-EABF2DB1C1B5}" srcOrd="0" destOrd="0" presId="urn:microsoft.com/office/officeart/2005/8/layout/process3"/>
    <dgm:cxn modelId="{1916EB80-8C4F-0647-BB29-70CE0B5A87BE}" type="presParOf" srcId="{54CB6ECE-EA02-014E-92D4-E915103A3747}" destId="{09F64E64-1751-994F-9C95-B4A8B84E3E50}" srcOrd="4" destOrd="0" presId="urn:microsoft.com/office/officeart/2005/8/layout/process3"/>
    <dgm:cxn modelId="{958DB446-BC44-104D-852B-A93018B01CE9}" type="presParOf" srcId="{09F64E64-1751-994F-9C95-B4A8B84E3E50}" destId="{7B058020-3DC5-E84B-81E3-9A45F9C76BA3}" srcOrd="0" destOrd="0" presId="urn:microsoft.com/office/officeart/2005/8/layout/process3"/>
    <dgm:cxn modelId="{52B57FF3-C776-F74E-85E1-DB653473BA78}" type="presParOf" srcId="{09F64E64-1751-994F-9C95-B4A8B84E3E50}" destId="{20ABA986-8539-A543-B690-1A0E60EA2A9A}" srcOrd="1" destOrd="0" presId="urn:microsoft.com/office/officeart/2005/8/layout/process3"/>
    <dgm:cxn modelId="{AE3CEEF4-6016-FA4C-85D2-20E4F39597DF}" type="presParOf" srcId="{09F64E64-1751-994F-9C95-B4A8B84E3E50}" destId="{9A905719-F519-3E45-9237-506A15746D79}" srcOrd="2" destOrd="0" presId="urn:microsoft.com/office/officeart/2005/8/layout/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037D-447E-7444-96FA-C6640DA96566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7B0EF-AF6B-BA4B-9315-18BF38934E4D}">
      <dgm:prSet phldrT="[Text]" custT="1"/>
      <dgm:spPr/>
      <dgm:t>
        <a:bodyPr/>
        <a:lstStyle/>
        <a:p>
          <a:r>
            <a:rPr lang="en-US" sz="1800" dirty="0" smtClean="0"/>
            <a:t>Start</a:t>
          </a:r>
          <a:endParaRPr lang="en-US" sz="1200" dirty="0"/>
        </a:p>
      </dgm:t>
    </dgm:pt>
    <dgm:pt modelId="{4058635D-3EEA-A74F-902A-1A99346B86FA}" type="parTrans" cxnId="{D105B6A8-A19A-CD48-A41C-C1738B9D8DF8}">
      <dgm:prSet/>
      <dgm:spPr/>
      <dgm:t>
        <a:bodyPr/>
        <a:lstStyle/>
        <a:p>
          <a:endParaRPr lang="en-US"/>
        </a:p>
      </dgm:t>
    </dgm:pt>
    <dgm:pt modelId="{237A9413-5766-4949-8613-579FDD6A143A}" type="sibTrans" cxnId="{D105B6A8-A19A-CD48-A41C-C1738B9D8DF8}">
      <dgm:prSet/>
      <dgm:spPr/>
      <dgm:t>
        <a:bodyPr/>
        <a:lstStyle/>
        <a:p>
          <a:endParaRPr lang="en-US"/>
        </a:p>
      </dgm:t>
    </dgm:pt>
    <dgm:pt modelId="{2883BCBD-041C-8F42-8102-678813C65FFA}">
      <dgm:prSet phldrT="[Text]" custT="1"/>
      <dgm:spPr/>
      <dgm:t>
        <a:bodyPr/>
        <a:lstStyle/>
        <a:p>
          <a:r>
            <a:rPr lang="en-US" sz="1600" dirty="0" smtClean="0"/>
            <a:t>Start Fall Distance Education Courses</a:t>
          </a:r>
          <a:endParaRPr lang="en-US" sz="1600" dirty="0"/>
        </a:p>
      </dgm:t>
    </dgm:pt>
    <dgm:pt modelId="{477A9ED0-F2C4-5147-806C-235454F80B44}" type="parTrans" cxnId="{67E722FE-F3BD-9C45-B392-A5CD1D3B1C79}">
      <dgm:prSet/>
      <dgm:spPr/>
      <dgm:t>
        <a:bodyPr/>
        <a:lstStyle/>
        <a:p>
          <a:endParaRPr lang="en-US"/>
        </a:p>
      </dgm:t>
    </dgm:pt>
    <dgm:pt modelId="{61A7D212-E6AE-6446-9E61-53815F124162}" type="sibTrans" cxnId="{67E722FE-F3BD-9C45-B392-A5CD1D3B1C79}">
      <dgm:prSet/>
      <dgm:spPr/>
      <dgm:t>
        <a:bodyPr/>
        <a:lstStyle/>
        <a:p>
          <a:endParaRPr lang="en-US"/>
        </a:p>
      </dgm:t>
    </dgm:pt>
    <dgm:pt modelId="{1AA12BDA-63E4-C649-A921-6731BCA5E8BC}">
      <dgm:prSet phldrT="[Text]" custT="1"/>
      <dgm:spPr/>
      <dgm:t>
        <a:bodyPr/>
        <a:lstStyle/>
        <a:p>
          <a:r>
            <a:rPr lang="en-US" sz="1800" dirty="0" smtClean="0"/>
            <a:t>Submit</a:t>
          </a:r>
          <a:endParaRPr lang="en-US" sz="1300" dirty="0"/>
        </a:p>
      </dgm:t>
    </dgm:pt>
    <dgm:pt modelId="{30A567BB-69B8-274D-A96F-424529AEADBB}" type="parTrans" cxnId="{5BA58770-5C59-AB43-8902-83822F11D750}">
      <dgm:prSet/>
      <dgm:spPr/>
      <dgm:t>
        <a:bodyPr/>
        <a:lstStyle/>
        <a:p>
          <a:endParaRPr lang="en-US"/>
        </a:p>
      </dgm:t>
    </dgm:pt>
    <dgm:pt modelId="{7A261133-A2DB-DC48-82A3-4DF8C801453B}" type="sibTrans" cxnId="{5BA58770-5C59-AB43-8902-83822F11D750}">
      <dgm:prSet/>
      <dgm:spPr/>
      <dgm:t>
        <a:bodyPr/>
        <a:lstStyle/>
        <a:p>
          <a:endParaRPr lang="en-US"/>
        </a:p>
      </dgm:t>
    </dgm:pt>
    <dgm:pt modelId="{E75D65F1-7C07-BF44-8368-83B90C9678FF}">
      <dgm:prSet phldrT="[Text]" custT="1"/>
      <dgm:spPr/>
      <dgm:t>
        <a:bodyPr/>
        <a:lstStyle/>
        <a:p>
          <a:r>
            <a:rPr lang="en-US" sz="1600" dirty="0" smtClean="0"/>
            <a:t>Submit I-20 Materials</a:t>
          </a:r>
          <a:endParaRPr lang="en-US" sz="1600" dirty="0"/>
        </a:p>
      </dgm:t>
    </dgm:pt>
    <dgm:pt modelId="{8D519878-558F-E447-B9B6-11746DB71C94}" type="parTrans" cxnId="{65D5BFBB-BF51-C443-A065-6C70CCF4CA89}">
      <dgm:prSet/>
      <dgm:spPr/>
      <dgm:t>
        <a:bodyPr/>
        <a:lstStyle/>
        <a:p>
          <a:endParaRPr lang="en-US"/>
        </a:p>
      </dgm:t>
    </dgm:pt>
    <dgm:pt modelId="{5B31EA82-A9F7-884D-B262-8BD6070DB86B}" type="sibTrans" cxnId="{65D5BFBB-BF51-C443-A065-6C70CCF4CA89}">
      <dgm:prSet/>
      <dgm:spPr/>
      <dgm:t>
        <a:bodyPr/>
        <a:lstStyle/>
        <a:p>
          <a:endParaRPr lang="en-US"/>
        </a:p>
      </dgm:t>
    </dgm:pt>
    <dgm:pt modelId="{C4BCEAE2-88C1-C34D-A1C8-9D8B5D18921E}">
      <dgm:prSet phldrT="[Text]" custT="1"/>
      <dgm:spPr/>
      <dgm:t>
        <a:bodyPr/>
        <a:lstStyle/>
        <a:p>
          <a:r>
            <a:rPr lang="en-US" sz="1800" dirty="0" smtClean="0"/>
            <a:t>Arrive</a:t>
          </a:r>
          <a:endParaRPr lang="en-US" sz="1300" dirty="0"/>
        </a:p>
      </dgm:t>
    </dgm:pt>
    <dgm:pt modelId="{AFF505F9-F82C-9A44-A0BB-622CF3A332A9}" type="parTrans" cxnId="{3ECA2CAE-4560-4F48-B7C4-DEF426205E87}">
      <dgm:prSet/>
      <dgm:spPr/>
      <dgm:t>
        <a:bodyPr/>
        <a:lstStyle/>
        <a:p>
          <a:endParaRPr lang="en-US"/>
        </a:p>
      </dgm:t>
    </dgm:pt>
    <dgm:pt modelId="{487BD79D-AF79-DB44-948D-1FACF6011DC3}" type="sibTrans" cxnId="{3ECA2CAE-4560-4F48-B7C4-DEF426205E87}">
      <dgm:prSet/>
      <dgm:spPr/>
      <dgm:t>
        <a:bodyPr/>
        <a:lstStyle/>
        <a:p>
          <a:endParaRPr lang="en-US"/>
        </a:p>
      </dgm:t>
    </dgm:pt>
    <dgm:pt modelId="{3FFC70B0-FE16-A641-B4B5-6B4F7D41697F}">
      <dgm:prSet phldrT="[Text]" custT="1"/>
      <dgm:spPr/>
      <dgm:t>
        <a:bodyPr/>
        <a:lstStyle/>
        <a:p>
          <a:r>
            <a:rPr lang="en-US" sz="1600" dirty="0" smtClean="0"/>
            <a:t>Arrive to Dallas and Start Spring Classes</a:t>
          </a:r>
          <a:endParaRPr lang="en-US" sz="1600" dirty="0"/>
        </a:p>
      </dgm:t>
    </dgm:pt>
    <dgm:pt modelId="{64F27E61-9716-0448-BCA0-4DC538D35240}" type="parTrans" cxnId="{CCE36084-6074-6943-BAE5-700DB838094D}">
      <dgm:prSet/>
      <dgm:spPr/>
      <dgm:t>
        <a:bodyPr/>
        <a:lstStyle/>
        <a:p>
          <a:endParaRPr lang="en-US"/>
        </a:p>
      </dgm:t>
    </dgm:pt>
    <dgm:pt modelId="{A634064D-92FF-754E-8ABD-41747FDCE568}" type="sibTrans" cxnId="{CCE36084-6074-6943-BAE5-700DB838094D}">
      <dgm:prSet/>
      <dgm:spPr/>
      <dgm:t>
        <a:bodyPr/>
        <a:lstStyle/>
        <a:p>
          <a:endParaRPr lang="en-US"/>
        </a:p>
      </dgm:t>
    </dgm:pt>
    <dgm:pt modelId="{EC513807-69A5-6F48-BC5D-83F60A63D4AF}">
      <dgm:prSet custT="1"/>
      <dgm:spPr/>
      <dgm:t>
        <a:bodyPr/>
        <a:lstStyle/>
        <a:p>
          <a:r>
            <a:rPr lang="en-US" sz="1800" dirty="0" smtClean="0"/>
            <a:t>Interview</a:t>
          </a:r>
          <a:endParaRPr lang="en-US" sz="1900" dirty="0"/>
        </a:p>
      </dgm:t>
    </dgm:pt>
    <dgm:pt modelId="{DF59EB9D-A279-C749-A5EB-03559D4F68FC}" type="parTrans" cxnId="{6A27D653-323C-D743-BB38-CAD0C63AA1D8}">
      <dgm:prSet/>
      <dgm:spPr/>
      <dgm:t>
        <a:bodyPr/>
        <a:lstStyle/>
        <a:p>
          <a:endParaRPr lang="en-US"/>
        </a:p>
      </dgm:t>
    </dgm:pt>
    <dgm:pt modelId="{22CCC6F4-C473-1043-8FDA-468FFB38D700}" type="sibTrans" cxnId="{6A27D653-323C-D743-BB38-CAD0C63AA1D8}">
      <dgm:prSet/>
      <dgm:spPr/>
      <dgm:t>
        <a:bodyPr/>
        <a:lstStyle/>
        <a:p>
          <a:endParaRPr lang="en-US"/>
        </a:p>
      </dgm:t>
    </dgm:pt>
    <dgm:pt modelId="{395AE2B9-B49F-F042-8D32-A16D57FB4E36}">
      <dgm:prSet custT="1"/>
      <dgm:spPr/>
      <dgm:t>
        <a:bodyPr/>
        <a:lstStyle/>
        <a:p>
          <a:r>
            <a:rPr lang="en-US" sz="1600" dirty="0" smtClean="0"/>
            <a:t>Visa Interview</a:t>
          </a:r>
          <a:endParaRPr lang="en-US" sz="1600" dirty="0"/>
        </a:p>
      </dgm:t>
    </dgm:pt>
    <dgm:pt modelId="{DEDB29A5-261E-F948-B5D3-D564919AB57D}" type="parTrans" cxnId="{4A8AF2A8-4E8E-3C4B-868E-7CD824CEB1DF}">
      <dgm:prSet/>
      <dgm:spPr/>
      <dgm:t>
        <a:bodyPr/>
        <a:lstStyle/>
        <a:p>
          <a:endParaRPr lang="en-US"/>
        </a:p>
      </dgm:t>
    </dgm:pt>
    <dgm:pt modelId="{DB6A653F-94DF-8D48-8556-0603D9494275}" type="sibTrans" cxnId="{4A8AF2A8-4E8E-3C4B-868E-7CD824CEB1DF}">
      <dgm:prSet/>
      <dgm:spPr/>
      <dgm:t>
        <a:bodyPr/>
        <a:lstStyle/>
        <a:p>
          <a:endParaRPr lang="en-US"/>
        </a:p>
      </dgm:t>
    </dgm:pt>
    <dgm:pt modelId="{AB1C8757-398B-6A4D-9931-3CE78448773F}" type="pres">
      <dgm:prSet presAssocID="{D96B037D-447E-7444-96FA-C6640DA96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8F34B-832D-874E-BC56-526D7CF4BC07}" type="pres">
      <dgm:prSet presAssocID="{3317B0EF-AF6B-BA4B-9315-18BF38934E4D}" presName="composite" presStyleCnt="0"/>
      <dgm:spPr/>
    </dgm:pt>
    <dgm:pt modelId="{8A1F4ECD-EBAC-9640-A12C-D559FC058E85}" type="pres">
      <dgm:prSet presAssocID="{3317B0EF-AF6B-BA4B-9315-18BF38934E4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86E37-6BF5-8D4A-A0FC-37D8B3D17BDF}" type="pres">
      <dgm:prSet presAssocID="{3317B0EF-AF6B-BA4B-9315-18BF38934E4D}" presName="parSh" presStyleLbl="node1" presStyleIdx="0" presStyleCnt="4" custScaleX="88134" custScaleY="81865" custLinFactNeighborX="3891" custLinFactNeighborY="-14423"/>
      <dgm:spPr/>
      <dgm:t>
        <a:bodyPr/>
        <a:lstStyle/>
        <a:p>
          <a:endParaRPr lang="en-US"/>
        </a:p>
      </dgm:t>
    </dgm:pt>
    <dgm:pt modelId="{C9DE1B47-5DBA-C949-AD9D-67A335D9D700}" type="pres">
      <dgm:prSet presAssocID="{3317B0EF-AF6B-BA4B-9315-18BF38934E4D}" presName="desTx" presStyleLbl="fgAcc1" presStyleIdx="0" presStyleCnt="4" custScaleX="114506" custScaleY="33278" custLinFactNeighborX="9934" custLinFactNeighborY="-3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735DC-D27B-4248-B7AE-6D5BF1320A0C}" type="pres">
      <dgm:prSet presAssocID="{237A9413-5766-4949-8613-579FDD6A1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529301E-345D-DB4D-A5A3-F6B2F8FCCE4F}" type="pres">
      <dgm:prSet presAssocID="{237A9413-5766-4949-8613-579FDD6A143A}" presName="connTx" presStyleLbl="sibTrans2D1" presStyleIdx="0" presStyleCnt="3"/>
      <dgm:spPr/>
      <dgm:t>
        <a:bodyPr/>
        <a:lstStyle/>
        <a:p>
          <a:endParaRPr lang="en-US"/>
        </a:p>
      </dgm:t>
    </dgm:pt>
    <dgm:pt modelId="{35A4BC02-F06B-C045-B3A7-E638D3121971}" type="pres">
      <dgm:prSet presAssocID="{1AA12BDA-63E4-C649-A921-6731BCA5E8BC}" presName="composite" presStyleCnt="0"/>
      <dgm:spPr/>
    </dgm:pt>
    <dgm:pt modelId="{6739D1B7-9AC3-DD41-9895-03ABDD226507}" type="pres">
      <dgm:prSet presAssocID="{1AA12BDA-63E4-C649-A921-6731BCA5E8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E396-E993-9B4A-8480-C5C3AEBE3ECF}" type="pres">
      <dgm:prSet presAssocID="{1AA12BDA-63E4-C649-A921-6731BCA5E8BC}" presName="parSh" presStyleLbl="node1" presStyleIdx="1" presStyleCnt="4" custScaleX="95236" custScaleY="86360" custLinFactNeighborX="-13053" custLinFactNeighborY="-14773"/>
      <dgm:spPr/>
      <dgm:t>
        <a:bodyPr/>
        <a:lstStyle/>
        <a:p>
          <a:endParaRPr lang="en-US"/>
        </a:p>
      </dgm:t>
    </dgm:pt>
    <dgm:pt modelId="{EEB937F0-8D1D-3D40-9D93-FAB45E3C6C9F}" type="pres">
      <dgm:prSet presAssocID="{1AA12BDA-63E4-C649-A921-6731BCA5E8BC}" presName="desTx" presStyleLbl="fgAcc1" presStyleIdx="1" presStyleCnt="4" custScaleY="34946" custLinFactNeighborX="-16747" custLinFactNeighborY="-3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1663-9FB4-2541-98D2-5ED93E735503}" type="pres">
      <dgm:prSet presAssocID="{7A261133-A2DB-DC48-82A3-4DF8C801453B}" presName="sibTrans" presStyleLbl="sibTrans2D1" presStyleIdx="1" presStyleCnt="3" custAng="21499194" custScaleX="79653"/>
      <dgm:spPr/>
      <dgm:t>
        <a:bodyPr/>
        <a:lstStyle/>
        <a:p>
          <a:endParaRPr lang="en-US"/>
        </a:p>
      </dgm:t>
    </dgm:pt>
    <dgm:pt modelId="{AC674B7C-5CCE-994C-9841-395B19857F57}" type="pres">
      <dgm:prSet presAssocID="{7A261133-A2DB-DC48-82A3-4DF8C801453B}" presName="connTx" presStyleLbl="sibTrans2D1" presStyleIdx="1" presStyleCnt="3"/>
      <dgm:spPr/>
      <dgm:t>
        <a:bodyPr/>
        <a:lstStyle/>
        <a:p>
          <a:endParaRPr lang="en-US"/>
        </a:p>
      </dgm:t>
    </dgm:pt>
    <dgm:pt modelId="{E6C95D6A-6993-D641-B7DF-191234D2D92F}" type="pres">
      <dgm:prSet presAssocID="{EC513807-69A5-6F48-BC5D-83F60A63D4AF}" presName="composite" presStyleCnt="0"/>
      <dgm:spPr/>
    </dgm:pt>
    <dgm:pt modelId="{BA577864-77EB-1D45-A05D-E5ADE7275A8B}" type="pres">
      <dgm:prSet presAssocID="{EC513807-69A5-6F48-BC5D-83F60A63D4A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3207-A8AC-984E-9F8C-786782235821}" type="pres">
      <dgm:prSet presAssocID="{EC513807-69A5-6F48-BC5D-83F60A63D4AF}" presName="parSh" presStyleLbl="node1" presStyleIdx="2" presStyleCnt="4" custLinFactNeighborY="-5240"/>
      <dgm:spPr/>
      <dgm:t>
        <a:bodyPr/>
        <a:lstStyle/>
        <a:p>
          <a:endParaRPr lang="en-US"/>
        </a:p>
      </dgm:t>
    </dgm:pt>
    <dgm:pt modelId="{22B954B7-21E0-2842-8EBE-B0BC5404D2A3}" type="pres">
      <dgm:prSet presAssocID="{EC513807-69A5-6F48-BC5D-83F60A63D4AF}" presName="desTx" presStyleLbl="fgAcc1" presStyleIdx="2" presStyleCnt="4" custScaleY="33928" custLinFactNeighborX="-5089" custLinFactNeighborY="-4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F201-8139-0046-B971-760F5CE8A399}" type="pres">
      <dgm:prSet presAssocID="{22CCC6F4-C473-1043-8FDA-468FFB38D7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2EA5E5-F6BE-3A4C-9241-40C295BE2CD7}" type="pres">
      <dgm:prSet presAssocID="{22CCC6F4-C473-1043-8FDA-468FFB38D700}" presName="connTx" presStyleLbl="sibTrans2D1" presStyleIdx="2" presStyleCnt="3"/>
      <dgm:spPr/>
      <dgm:t>
        <a:bodyPr/>
        <a:lstStyle/>
        <a:p>
          <a:endParaRPr lang="en-US"/>
        </a:p>
      </dgm:t>
    </dgm:pt>
    <dgm:pt modelId="{0C88DEF5-3AC8-CA47-A626-77C4C2B5C94A}" type="pres">
      <dgm:prSet presAssocID="{C4BCEAE2-88C1-C34D-A1C8-9D8B5D18921E}" presName="composite" presStyleCnt="0"/>
      <dgm:spPr/>
    </dgm:pt>
    <dgm:pt modelId="{F907B2BC-A307-8A4A-A6A5-6DF283791BB4}" type="pres">
      <dgm:prSet presAssocID="{C4BCEAE2-88C1-C34D-A1C8-9D8B5D18921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F42F-0A1F-4540-A9A2-9A9CCEA2AC01}" type="pres">
      <dgm:prSet presAssocID="{C4BCEAE2-88C1-C34D-A1C8-9D8B5D18921E}" presName="parSh" presStyleLbl="node1" presStyleIdx="3" presStyleCnt="4" custScaleX="108819" custScaleY="83458" custLinFactNeighborX="-2515" custLinFactNeighborY="-13031"/>
      <dgm:spPr/>
      <dgm:t>
        <a:bodyPr/>
        <a:lstStyle/>
        <a:p>
          <a:endParaRPr lang="en-US"/>
        </a:p>
      </dgm:t>
    </dgm:pt>
    <dgm:pt modelId="{22C072EC-1D7D-204A-B614-862ED6FD4A7A}" type="pres">
      <dgm:prSet presAssocID="{C4BCEAE2-88C1-C34D-A1C8-9D8B5D18921E}" presName="desTx" presStyleLbl="fgAcc1" presStyleIdx="3" presStyleCnt="4" custScaleX="112654" custScaleY="34137" custLinFactNeighborX="-5885" custLinFactNeighborY="-38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807B-76BB-924A-866D-F3835480FE41}" type="presOf" srcId="{E75D65F1-7C07-BF44-8368-83B90C9678FF}" destId="{EEB937F0-8D1D-3D40-9D93-FAB45E3C6C9F}" srcOrd="0" destOrd="0" presId="urn:microsoft.com/office/officeart/2005/8/layout/process3"/>
    <dgm:cxn modelId="{6A27D653-323C-D743-BB38-CAD0C63AA1D8}" srcId="{D96B037D-447E-7444-96FA-C6640DA96566}" destId="{EC513807-69A5-6F48-BC5D-83F60A63D4AF}" srcOrd="2" destOrd="0" parTransId="{DF59EB9D-A279-C749-A5EB-03559D4F68FC}" sibTransId="{22CCC6F4-C473-1043-8FDA-468FFB38D700}"/>
    <dgm:cxn modelId="{67E722FE-F3BD-9C45-B392-A5CD1D3B1C79}" srcId="{3317B0EF-AF6B-BA4B-9315-18BF38934E4D}" destId="{2883BCBD-041C-8F42-8102-678813C65FFA}" srcOrd="0" destOrd="0" parTransId="{477A9ED0-F2C4-5147-806C-235454F80B44}" sibTransId="{61A7D212-E6AE-6446-9E61-53815F124162}"/>
    <dgm:cxn modelId="{340E36A4-0BE7-BB4B-8B06-8CAA076EEFC3}" type="presOf" srcId="{EC513807-69A5-6F48-BC5D-83F60A63D4AF}" destId="{12453207-A8AC-984E-9F8C-786782235821}" srcOrd="1" destOrd="0" presId="urn:microsoft.com/office/officeart/2005/8/layout/process3"/>
    <dgm:cxn modelId="{E1549908-52B4-6F43-87F7-6FC35B7C478E}" type="presOf" srcId="{D96B037D-447E-7444-96FA-C6640DA96566}" destId="{AB1C8757-398B-6A4D-9931-3CE78448773F}" srcOrd="0" destOrd="0" presId="urn:microsoft.com/office/officeart/2005/8/layout/process3"/>
    <dgm:cxn modelId="{FC1BE905-28BA-9A48-AAF6-F4D41E20B3D5}" type="presOf" srcId="{1AA12BDA-63E4-C649-A921-6731BCA5E8BC}" destId="{D6E5E396-E993-9B4A-8480-C5C3AEBE3ECF}" srcOrd="1" destOrd="0" presId="urn:microsoft.com/office/officeart/2005/8/layout/process3"/>
    <dgm:cxn modelId="{4A8AF2A8-4E8E-3C4B-868E-7CD824CEB1DF}" srcId="{EC513807-69A5-6F48-BC5D-83F60A63D4AF}" destId="{395AE2B9-B49F-F042-8D32-A16D57FB4E36}" srcOrd="0" destOrd="0" parTransId="{DEDB29A5-261E-F948-B5D3-D564919AB57D}" sibTransId="{DB6A653F-94DF-8D48-8556-0603D9494275}"/>
    <dgm:cxn modelId="{D29ED048-3655-C74C-8627-08D2283479D3}" type="presOf" srcId="{1AA12BDA-63E4-C649-A921-6731BCA5E8BC}" destId="{6739D1B7-9AC3-DD41-9895-03ABDD226507}" srcOrd="0" destOrd="0" presId="urn:microsoft.com/office/officeart/2005/8/layout/process3"/>
    <dgm:cxn modelId="{CCE36084-6074-6943-BAE5-700DB838094D}" srcId="{C4BCEAE2-88C1-C34D-A1C8-9D8B5D18921E}" destId="{3FFC70B0-FE16-A641-B4B5-6B4F7D41697F}" srcOrd="0" destOrd="0" parTransId="{64F27E61-9716-0448-BCA0-4DC538D35240}" sibTransId="{A634064D-92FF-754E-8ABD-41747FDCE568}"/>
    <dgm:cxn modelId="{3ECA2CAE-4560-4F48-B7C4-DEF426205E87}" srcId="{D96B037D-447E-7444-96FA-C6640DA96566}" destId="{C4BCEAE2-88C1-C34D-A1C8-9D8B5D18921E}" srcOrd="3" destOrd="0" parTransId="{AFF505F9-F82C-9A44-A0BB-622CF3A332A9}" sibTransId="{487BD79D-AF79-DB44-948D-1FACF6011DC3}"/>
    <dgm:cxn modelId="{1174441A-853F-E844-B4A8-1F739DE1F7FA}" type="presOf" srcId="{237A9413-5766-4949-8613-579FDD6A143A}" destId="{D529301E-345D-DB4D-A5A3-F6B2F8FCCE4F}" srcOrd="1" destOrd="0" presId="urn:microsoft.com/office/officeart/2005/8/layout/process3"/>
    <dgm:cxn modelId="{047680B6-768F-C94E-BFE1-E350215B829A}" type="presOf" srcId="{22CCC6F4-C473-1043-8FDA-468FFB38D700}" destId="{CCF1F201-8139-0046-B971-760F5CE8A399}" srcOrd="0" destOrd="0" presId="urn:microsoft.com/office/officeart/2005/8/layout/process3"/>
    <dgm:cxn modelId="{139F066F-75CB-5241-BB51-07B2833BE882}" type="presOf" srcId="{EC513807-69A5-6F48-BC5D-83F60A63D4AF}" destId="{BA577864-77EB-1D45-A05D-E5ADE7275A8B}" srcOrd="0" destOrd="0" presId="urn:microsoft.com/office/officeart/2005/8/layout/process3"/>
    <dgm:cxn modelId="{E7441A08-F349-DD47-8A33-E2F254891E5E}" type="presOf" srcId="{C4BCEAE2-88C1-C34D-A1C8-9D8B5D18921E}" destId="{F907B2BC-A307-8A4A-A6A5-6DF283791BB4}" srcOrd="0" destOrd="0" presId="urn:microsoft.com/office/officeart/2005/8/layout/process3"/>
    <dgm:cxn modelId="{56C8D6E4-C532-344C-9628-D7C866505A5F}" type="presOf" srcId="{395AE2B9-B49F-F042-8D32-A16D57FB4E36}" destId="{22B954B7-21E0-2842-8EBE-B0BC5404D2A3}" srcOrd="0" destOrd="0" presId="urn:microsoft.com/office/officeart/2005/8/layout/process3"/>
    <dgm:cxn modelId="{D105B6A8-A19A-CD48-A41C-C1738B9D8DF8}" srcId="{D96B037D-447E-7444-96FA-C6640DA96566}" destId="{3317B0EF-AF6B-BA4B-9315-18BF38934E4D}" srcOrd="0" destOrd="0" parTransId="{4058635D-3EEA-A74F-902A-1A99346B86FA}" sibTransId="{237A9413-5766-4949-8613-579FDD6A143A}"/>
    <dgm:cxn modelId="{34D6941D-2AEE-A340-BA7C-244398D1C547}" type="presOf" srcId="{3317B0EF-AF6B-BA4B-9315-18BF38934E4D}" destId="{46786E37-6BF5-8D4A-A0FC-37D8B3D17BDF}" srcOrd="1" destOrd="0" presId="urn:microsoft.com/office/officeart/2005/8/layout/process3"/>
    <dgm:cxn modelId="{840DCE1F-96A9-7C49-B4EA-8519F6D3FA18}" type="presOf" srcId="{22CCC6F4-C473-1043-8FDA-468FFB38D700}" destId="{DE2EA5E5-F6BE-3A4C-9241-40C295BE2CD7}" srcOrd="1" destOrd="0" presId="urn:microsoft.com/office/officeart/2005/8/layout/process3"/>
    <dgm:cxn modelId="{5BA58770-5C59-AB43-8902-83822F11D750}" srcId="{D96B037D-447E-7444-96FA-C6640DA96566}" destId="{1AA12BDA-63E4-C649-A921-6731BCA5E8BC}" srcOrd="1" destOrd="0" parTransId="{30A567BB-69B8-274D-A96F-424529AEADBB}" sibTransId="{7A261133-A2DB-DC48-82A3-4DF8C801453B}"/>
    <dgm:cxn modelId="{0C7B8D14-9C07-5B4B-A55C-F20B661CD156}" type="presOf" srcId="{C4BCEAE2-88C1-C34D-A1C8-9D8B5D18921E}" destId="{9F0BF42F-0A1F-4540-A9A2-9A9CCEA2AC01}" srcOrd="1" destOrd="0" presId="urn:microsoft.com/office/officeart/2005/8/layout/process3"/>
    <dgm:cxn modelId="{2F0D8DF4-8798-1C44-8739-03B303520090}" type="presOf" srcId="{3317B0EF-AF6B-BA4B-9315-18BF38934E4D}" destId="{8A1F4ECD-EBAC-9640-A12C-D559FC058E85}" srcOrd="0" destOrd="0" presId="urn:microsoft.com/office/officeart/2005/8/layout/process3"/>
    <dgm:cxn modelId="{5BC60D56-5261-A743-8168-5BC774761744}" type="presOf" srcId="{237A9413-5766-4949-8613-579FDD6A143A}" destId="{AFF735DC-D27B-4248-B7AE-6D5BF1320A0C}" srcOrd="0" destOrd="0" presId="urn:microsoft.com/office/officeart/2005/8/layout/process3"/>
    <dgm:cxn modelId="{65D5BFBB-BF51-C443-A065-6C70CCF4CA89}" srcId="{1AA12BDA-63E4-C649-A921-6731BCA5E8BC}" destId="{E75D65F1-7C07-BF44-8368-83B90C9678FF}" srcOrd="0" destOrd="0" parTransId="{8D519878-558F-E447-B9B6-11746DB71C94}" sibTransId="{5B31EA82-A9F7-884D-B262-8BD6070DB86B}"/>
    <dgm:cxn modelId="{049E1362-6BA7-6C4B-ABE7-4061151775B7}" type="presOf" srcId="{2883BCBD-041C-8F42-8102-678813C65FFA}" destId="{C9DE1B47-5DBA-C949-AD9D-67A335D9D700}" srcOrd="0" destOrd="0" presId="urn:microsoft.com/office/officeart/2005/8/layout/process3"/>
    <dgm:cxn modelId="{0801ACDB-3C97-6B4C-97BA-8D3C92154121}" type="presOf" srcId="{3FFC70B0-FE16-A641-B4B5-6B4F7D41697F}" destId="{22C072EC-1D7D-204A-B614-862ED6FD4A7A}" srcOrd="0" destOrd="0" presId="urn:microsoft.com/office/officeart/2005/8/layout/process3"/>
    <dgm:cxn modelId="{D0DED076-FD83-694E-A470-569B2473A4D2}" type="presOf" srcId="{7A261133-A2DB-DC48-82A3-4DF8C801453B}" destId="{904C1663-9FB4-2541-98D2-5ED93E735503}" srcOrd="0" destOrd="0" presId="urn:microsoft.com/office/officeart/2005/8/layout/process3"/>
    <dgm:cxn modelId="{13D149A8-7027-8D47-A70B-1246C32F7A95}" type="presOf" srcId="{7A261133-A2DB-DC48-82A3-4DF8C801453B}" destId="{AC674B7C-5CCE-994C-9841-395B19857F57}" srcOrd="1" destOrd="0" presId="urn:microsoft.com/office/officeart/2005/8/layout/process3"/>
    <dgm:cxn modelId="{B84CD96A-86FE-3D41-967C-7F8C126BC912}" type="presParOf" srcId="{AB1C8757-398B-6A4D-9931-3CE78448773F}" destId="{56A8F34B-832D-874E-BC56-526D7CF4BC07}" srcOrd="0" destOrd="0" presId="urn:microsoft.com/office/officeart/2005/8/layout/process3"/>
    <dgm:cxn modelId="{99F45A60-1941-9943-960E-EB9E0CA1ADB7}" type="presParOf" srcId="{56A8F34B-832D-874E-BC56-526D7CF4BC07}" destId="{8A1F4ECD-EBAC-9640-A12C-D559FC058E85}" srcOrd="0" destOrd="0" presId="urn:microsoft.com/office/officeart/2005/8/layout/process3"/>
    <dgm:cxn modelId="{E5304830-992F-E343-986F-E3132FBC197C}" type="presParOf" srcId="{56A8F34B-832D-874E-BC56-526D7CF4BC07}" destId="{46786E37-6BF5-8D4A-A0FC-37D8B3D17BDF}" srcOrd="1" destOrd="0" presId="urn:microsoft.com/office/officeart/2005/8/layout/process3"/>
    <dgm:cxn modelId="{8E8AC0D9-C659-1944-AA53-E55F795C0B6D}" type="presParOf" srcId="{56A8F34B-832D-874E-BC56-526D7CF4BC07}" destId="{C9DE1B47-5DBA-C949-AD9D-67A335D9D700}" srcOrd="2" destOrd="0" presId="urn:microsoft.com/office/officeart/2005/8/layout/process3"/>
    <dgm:cxn modelId="{6A39928A-49AC-114E-955B-9304AC923B4F}" type="presParOf" srcId="{AB1C8757-398B-6A4D-9931-3CE78448773F}" destId="{AFF735DC-D27B-4248-B7AE-6D5BF1320A0C}" srcOrd="1" destOrd="0" presId="urn:microsoft.com/office/officeart/2005/8/layout/process3"/>
    <dgm:cxn modelId="{67222747-358E-5E4B-B736-A7D221E35D25}" type="presParOf" srcId="{AFF735DC-D27B-4248-B7AE-6D5BF1320A0C}" destId="{D529301E-345D-DB4D-A5A3-F6B2F8FCCE4F}" srcOrd="0" destOrd="0" presId="urn:microsoft.com/office/officeart/2005/8/layout/process3"/>
    <dgm:cxn modelId="{A504606D-8134-904E-B72A-3553AFD14648}" type="presParOf" srcId="{AB1C8757-398B-6A4D-9931-3CE78448773F}" destId="{35A4BC02-F06B-C045-B3A7-E638D3121971}" srcOrd="2" destOrd="0" presId="urn:microsoft.com/office/officeart/2005/8/layout/process3"/>
    <dgm:cxn modelId="{B1C3DECD-D290-284E-B1F6-A4D94EC72148}" type="presParOf" srcId="{35A4BC02-F06B-C045-B3A7-E638D3121971}" destId="{6739D1B7-9AC3-DD41-9895-03ABDD226507}" srcOrd="0" destOrd="0" presId="urn:microsoft.com/office/officeart/2005/8/layout/process3"/>
    <dgm:cxn modelId="{8C4B28CF-8178-354F-8B2B-CB8F5AF7E580}" type="presParOf" srcId="{35A4BC02-F06B-C045-B3A7-E638D3121971}" destId="{D6E5E396-E993-9B4A-8480-C5C3AEBE3ECF}" srcOrd="1" destOrd="0" presId="urn:microsoft.com/office/officeart/2005/8/layout/process3"/>
    <dgm:cxn modelId="{630716A8-0D3E-2947-89F8-31876AAD13FF}" type="presParOf" srcId="{35A4BC02-F06B-C045-B3A7-E638D3121971}" destId="{EEB937F0-8D1D-3D40-9D93-FAB45E3C6C9F}" srcOrd="2" destOrd="0" presId="urn:microsoft.com/office/officeart/2005/8/layout/process3"/>
    <dgm:cxn modelId="{20399067-819E-9849-A373-7352BE50E5FF}" type="presParOf" srcId="{AB1C8757-398B-6A4D-9931-3CE78448773F}" destId="{904C1663-9FB4-2541-98D2-5ED93E735503}" srcOrd="3" destOrd="0" presId="urn:microsoft.com/office/officeart/2005/8/layout/process3"/>
    <dgm:cxn modelId="{8F72C342-DEF7-F24C-B3E5-B85C03D5AA87}" type="presParOf" srcId="{904C1663-9FB4-2541-98D2-5ED93E735503}" destId="{AC674B7C-5CCE-994C-9841-395B19857F57}" srcOrd="0" destOrd="0" presId="urn:microsoft.com/office/officeart/2005/8/layout/process3"/>
    <dgm:cxn modelId="{739D5F5B-4E88-024B-ACAD-C83DB056DDD7}" type="presParOf" srcId="{AB1C8757-398B-6A4D-9931-3CE78448773F}" destId="{E6C95D6A-6993-D641-B7DF-191234D2D92F}" srcOrd="4" destOrd="0" presId="urn:microsoft.com/office/officeart/2005/8/layout/process3"/>
    <dgm:cxn modelId="{C15E25B5-D7C1-A045-B470-ACF70A5FE253}" type="presParOf" srcId="{E6C95D6A-6993-D641-B7DF-191234D2D92F}" destId="{BA577864-77EB-1D45-A05D-E5ADE7275A8B}" srcOrd="0" destOrd="0" presId="urn:microsoft.com/office/officeart/2005/8/layout/process3"/>
    <dgm:cxn modelId="{72B7A540-FA57-3F44-92F9-07550656F5B4}" type="presParOf" srcId="{E6C95D6A-6993-D641-B7DF-191234D2D92F}" destId="{12453207-A8AC-984E-9F8C-786782235821}" srcOrd="1" destOrd="0" presId="urn:microsoft.com/office/officeart/2005/8/layout/process3"/>
    <dgm:cxn modelId="{31B62C3D-5AB9-4F46-92E9-9D4FE1BCCAD3}" type="presParOf" srcId="{E6C95D6A-6993-D641-B7DF-191234D2D92F}" destId="{22B954B7-21E0-2842-8EBE-B0BC5404D2A3}" srcOrd="2" destOrd="0" presId="urn:microsoft.com/office/officeart/2005/8/layout/process3"/>
    <dgm:cxn modelId="{E05F3118-B54F-5247-A38B-4ED9FDEB2D31}" type="presParOf" srcId="{AB1C8757-398B-6A4D-9931-3CE78448773F}" destId="{CCF1F201-8139-0046-B971-760F5CE8A399}" srcOrd="5" destOrd="0" presId="urn:microsoft.com/office/officeart/2005/8/layout/process3"/>
    <dgm:cxn modelId="{B7333F96-E73C-5F47-B881-58C5ED740842}" type="presParOf" srcId="{CCF1F201-8139-0046-B971-760F5CE8A399}" destId="{DE2EA5E5-F6BE-3A4C-9241-40C295BE2CD7}" srcOrd="0" destOrd="0" presId="urn:microsoft.com/office/officeart/2005/8/layout/process3"/>
    <dgm:cxn modelId="{D4777565-CABC-6A40-BE8F-C43701F83841}" type="presParOf" srcId="{AB1C8757-398B-6A4D-9931-3CE78448773F}" destId="{0C88DEF5-3AC8-CA47-A626-77C4C2B5C94A}" srcOrd="6" destOrd="0" presId="urn:microsoft.com/office/officeart/2005/8/layout/process3"/>
    <dgm:cxn modelId="{0B922B5A-15EB-754F-A290-0189C34493C0}" type="presParOf" srcId="{0C88DEF5-3AC8-CA47-A626-77C4C2B5C94A}" destId="{F907B2BC-A307-8A4A-A6A5-6DF283791BB4}" srcOrd="0" destOrd="0" presId="urn:microsoft.com/office/officeart/2005/8/layout/process3"/>
    <dgm:cxn modelId="{B588E82D-6C68-A746-801D-E2AE97CA05E7}" type="presParOf" srcId="{0C88DEF5-3AC8-CA47-A626-77C4C2B5C94A}" destId="{9F0BF42F-0A1F-4540-A9A2-9A9CCEA2AC01}" srcOrd="1" destOrd="0" presId="urn:microsoft.com/office/officeart/2005/8/layout/process3"/>
    <dgm:cxn modelId="{3295714B-D3C6-3249-925F-E8B8A587A620}" type="presParOf" srcId="{0C88DEF5-3AC8-CA47-A626-77C4C2B5C94A}" destId="{22C072EC-1D7D-204A-B614-862ED6FD4A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4DB3-921D-3546-9B99-AEE5AF2ABBAC}">
      <dsp:nvSpPr>
        <dsp:cNvPr id="0" name=""/>
        <dsp:cNvSpPr/>
      </dsp:nvSpPr>
      <dsp:spPr>
        <a:xfrm>
          <a:off x="14" y="12705"/>
          <a:ext cx="2670543" cy="75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Admitted</a:t>
          </a:r>
          <a:endParaRPr lang="en-US" sz="1200" kern="1200" dirty="0"/>
        </a:p>
      </dsp:txBody>
      <dsp:txXfrm>
        <a:off x="14" y="12705"/>
        <a:ext cx="2670543" cy="501119"/>
      </dsp:txXfrm>
    </dsp:sp>
    <dsp:sp modelId="{476A82DB-7306-D64E-A663-2559FDC53FBB}">
      <dsp:nvSpPr>
        <dsp:cNvPr id="0" name=""/>
        <dsp:cNvSpPr/>
      </dsp:nvSpPr>
      <dsp:spPr>
        <a:xfrm>
          <a:off x="805814" y="477677"/>
          <a:ext cx="2349226" cy="53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Congratulations! </a:t>
          </a:r>
          <a:endParaRPr lang="en-US" sz="1600" kern="1200" dirty="0"/>
        </a:p>
      </dsp:txBody>
      <dsp:txXfrm>
        <a:off x="821600" y="493463"/>
        <a:ext cx="2317654" cy="507391"/>
      </dsp:txXfrm>
    </dsp:sp>
    <dsp:sp modelId="{68557CAC-3D56-8548-BB41-BADA55CC7260}">
      <dsp:nvSpPr>
        <dsp:cNvPr id="0" name=""/>
        <dsp:cNvSpPr/>
      </dsp:nvSpPr>
      <dsp:spPr>
        <a:xfrm rot="21591368">
          <a:off x="3133624" y="31781"/>
          <a:ext cx="656433" cy="452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133624" y="122409"/>
        <a:ext cx="520747" cy="271372"/>
      </dsp:txXfrm>
    </dsp:sp>
    <dsp:sp modelId="{0D49760C-2DC2-604E-9670-F0705DF519DB}">
      <dsp:nvSpPr>
        <dsp:cNvPr id="0" name=""/>
        <dsp:cNvSpPr/>
      </dsp:nvSpPr>
      <dsp:spPr>
        <a:xfrm>
          <a:off x="4207029" y="0"/>
          <a:ext cx="2767616" cy="757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Accept</a:t>
          </a:r>
          <a:endParaRPr lang="en-US" sz="1200" kern="1200" dirty="0"/>
        </a:p>
      </dsp:txBody>
      <dsp:txXfrm>
        <a:off x="4207029" y="0"/>
        <a:ext cx="2767616" cy="505159"/>
      </dsp:txXfrm>
    </dsp:sp>
    <dsp:sp modelId="{887955DD-4E73-874A-BDF7-C945F8C1ACCD}">
      <dsp:nvSpPr>
        <dsp:cNvPr id="0" name=""/>
        <dsp:cNvSpPr/>
      </dsp:nvSpPr>
      <dsp:spPr>
        <a:xfrm>
          <a:off x="5039898" y="393663"/>
          <a:ext cx="2913551" cy="6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Offer of Admission</a:t>
          </a:r>
          <a:endParaRPr lang="en-US" sz="1600" kern="1200" dirty="0"/>
        </a:p>
      </dsp:txBody>
      <dsp:txXfrm>
        <a:off x="5060016" y="413781"/>
        <a:ext cx="2873315" cy="646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DC7E-2E9C-0E4C-B07E-C9A976F1DC2F}">
      <dsp:nvSpPr>
        <dsp:cNvPr id="0" name=""/>
        <dsp:cNvSpPr/>
      </dsp:nvSpPr>
      <dsp:spPr>
        <a:xfrm>
          <a:off x="244369" y="42347"/>
          <a:ext cx="2841636" cy="817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Orientation</a:t>
          </a:r>
          <a:endParaRPr lang="en-US" sz="2600" kern="1200" dirty="0"/>
        </a:p>
      </dsp:txBody>
      <dsp:txXfrm>
        <a:off x="244369" y="42347"/>
        <a:ext cx="2841636" cy="544694"/>
      </dsp:txXfrm>
    </dsp:sp>
    <dsp:sp modelId="{F34E4223-B4F6-5644-AA75-1694D5F71670}">
      <dsp:nvSpPr>
        <dsp:cNvPr id="0" name=""/>
        <dsp:cNvSpPr/>
      </dsp:nvSpPr>
      <dsp:spPr>
        <a:xfrm>
          <a:off x="1286314" y="581672"/>
          <a:ext cx="2762451" cy="8037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 Virtual Orientation</a:t>
          </a:r>
          <a:endParaRPr lang="en-US" sz="1600" kern="1200" dirty="0"/>
        </a:p>
      </dsp:txBody>
      <dsp:txXfrm>
        <a:off x="1309855" y="605213"/>
        <a:ext cx="2715369" cy="756682"/>
      </dsp:txXfrm>
    </dsp:sp>
    <dsp:sp modelId="{83DF3E5C-14AD-244B-983E-9B326FA4D3F0}">
      <dsp:nvSpPr>
        <dsp:cNvPr id="0" name=""/>
        <dsp:cNvSpPr/>
      </dsp:nvSpPr>
      <dsp:spPr>
        <a:xfrm rot="21580857">
          <a:off x="3672194" y="-14345"/>
          <a:ext cx="832565" cy="56583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72195" y="99295"/>
        <a:ext cx="662814" cy="339503"/>
      </dsp:txXfrm>
    </dsp:sp>
    <dsp:sp modelId="{CD9CEEEB-7C36-1742-ADA5-147905F4C93D}">
      <dsp:nvSpPr>
        <dsp:cNvPr id="0" name=""/>
        <dsp:cNvSpPr/>
      </dsp:nvSpPr>
      <dsp:spPr>
        <a:xfrm>
          <a:off x="4916562" y="15468"/>
          <a:ext cx="2757130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</a:t>
          </a:r>
          <a:endParaRPr lang="en-US" sz="2600" kern="1200" dirty="0"/>
        </a:p>
      </dsp:txBody>
      <dsp:txXfrm>
        <a:off x="4916562" y="15468"/>
        <a:ext cx="2757130" cy="576000"/>
      </dsp:txXfrm>
    </dsp:sp>
    <dsp:sp modelId="{16727F9C-3D7C-1B4E-A546-A67F707DB47A}">
      <dsp:nvSpPr>
        <dsp:cNvPr id="0" name=""/>
        <dsp:cNvSpPr/>
      </dsp:nvSpPr>
      <dsp:spPr>
        <a:xfrm>
          <a:off x="5498907" y="529924"/>
          <a:ext cx="2785060" cy="8474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Meet with Advisor</a:t>
          </a:r>
          <a:endParaRPr lang="en-US" sz="1600" kern="1200" dirty="0"/>
        </a:p>
      </dsp:txBody>
      <dsp:txXfrm>
        <a:off x="5523727" y="554744"/>
        <a:ext cx="2735420" cy="797793"/>
      </dsp:txXfrm>
    </dsp:sp>
    <dsp:sp modelId="{908F7F66-0561-FF4E-9C19-524360689484}">
      <dsp:nvSpPr>
        <dsp:cNvPr id="0" name=""/>
        <dsp:cNvSpPr/>
      </dsp:nvSpPr>
      <dsp:spPr>
        <a:xfrm>
          <a:off x="7875523" y="-53712"/>
          <a:ext cx="823260" cy="57087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875523" y="60463"/>
        <a:ext cx="651998" cy="342525"/>
      </dsp:txXfrm>
    </dsp:sp>
    <dsp:sp modelId="{20ABA986-8539-A543-B690-1A0E60EA2A9A}">
      <dsp:nvSpPr>
        <dsp:cNvPr id="0" name=""/>
        <dsp:cNvSpPr/>
      </dsp:nvSpPr>
      <dsp:spPr>
        <a:xfrm>
          <a:off x="8957993" y="0"/>
          <a:ext cx="2757130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Choose</a:t>
          </a:r>
          <a:endParaRPr lang="en-US" sz="1400" kern="1200" dirty="0"/>
        </a:p>
      </dsp:txBody>
      <dsp:txXfrm>
        <a:off x="8957993" y="0"/>
        <a:ext cx="2757130" cy="576000"/>
      </dsp:txXfrm>
    </dsp:sp>
    <dsp:sp modelId="{9A905719-F519-3E45-9237-506A15746D79}">
      <dsp:nvSpPr>
        <dsp:cNvPr id="0" name=""/>
        <dsp:cNvSpPr/>
      </dsp:nvSpPr>
      <dsp:spPr>
        <a:xfrm>
          <a:off x="9438338" y="480647"/>
          <a:ext cx="2621148" cy="1376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Choose Fall Courses: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ECE 7387: Digital Systems Design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CS 7343: Operating Systems and System Software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CS 7344: Computer Networks and Distributed Systems II</a:t>
          </a:r>
          <a:endParaRPr lang="en-US" sz="1200" kern="1200" dirty="0"/>
        </a:p>
      </dsp:txBody>
      <dsp:txXfrm>
        <a:off x="9478651" y="520960"/>
        <a:ext cx="2540522" cy="12957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6E37-6BF5-8D4A-A0FC-37D8B3D17BDF}">
      <dsp:nvSpPr>
        <dsp:cNvPr id="0" name=""/>
        <dsp:cNvSpPr/>
      </dsp:nvSpPr>
      <dsp:spPr>
        <a:xfrm>
          <a:off x="79315" y="56039"/>
          <a:ext cx="1750814" cy="798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</a:t>
          </a:r>
          <a:endParaRPr lang="en-US" sz="1200" kern="1200" dirty="0"/>
        </a:p>
      </dsp:txBody>
      <dsp:txXfrm>
        <a:off x="79315" y="56039"/>
        <a:ext cx="1750814" cy="532541"/>
      </dsp:txXfrm>
    </dsp:sp>
    <dsp:sp modelId="{C9DE1B47-5DBA-C949-AD9D-67A335D9D700}">
      <dsp:nvSpPr>
        <dsp:cNvPr id="0" name=""/>
        <dsp:cNvSpPr/>
      </dsp:nvSpPr>
      <dsp:spPr>
        <a:xfrm>
          <a:off x="344298" y="561649"/>
          <a:ext cx="2274704" cy="670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Start Fall Distance Education Courses</a:t>
          </a:r>
          <a:endParaRPr lang="en-US" sz="1600" kern="1200" dirty="0"/>
        </a:p>
      </dsp:txBody>
      <dsp:txXfrm>
        <a:off x="363948" y="581299"/>
        <a:ext cx="2235404" cy="631584"/>
      </dsp:txXfrm>
    </dsp:sp>
    <dsp:sp modelId="{AFF735DC-D27B-4248-B7AE-6D5BF1320A0C}">
      <dsp:nvSpPr>
        <dsp:cNvPr id="0" name=""/>
        <dsp:cNvSpPr/>
      </dsp:nvSpPr>
      <dsp:spPr>
        <a:xfrm rot="21573458">
          <a:off x="2112609" y="63763"/>
          <a:ext cx="598893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12611" y="163254"/>
        <a:ext cx="450516" cy="296754"/>
      </dsp:txXfrm>
    </dsp:sp>
    <dsp:sp modelId="{D6E5E396-E993-9B4A-8480-C5C3AEBE3ECF}">
      <dsp:nvSpPr>
        <dsp:cNvPr id="0" name=""/>
        <dsp:cNvSpPr/>
      </dsp:nvSpPr>
      <dsp:spPr>
        <a:xfrm>
          <a:off x="2960083" y="18632"/>
          <a:ext cx="1891898" cy="842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</a:t>
          </a:r>
          <a:endParaRPr lang="en-US" sz="1300" kern="1200" dirty="0"/>
        </a:p>
      </dsp:txBody>
      <dsp:txXfrm>
        <a:off x="2960083" y="18632"/>
        <a:ext cx="1891898" cy="561781"/>
      </dsp:txXfrm>
    </dsp:sp>
    <dsp:sp modelId="{EEB937F0-8D1D-3D40-9D93-FAB45E3C6C9F}">
      <dsp:nvSpPr>
        <dsp:cNvPr id="0" name=""/>
        <dsp:cNvSpPr/>
      </dsp:nvSpPr>
      <dsp:spPr>
        <a:xfrm>
          <a:off x="3246262" y="546249"/>
          <a:ext cx="1986537" cy="70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Submit I-20 Materials</a:t>
          </a:r>
          <a:endParaRPr lang="en-US" sz="1600" kern="1200" dirty="0"/>
        </a:p>
      </dsp:txBody>
      <dsp:txXfrm>
        <a:off x="3266896" y="566883"/>
        <a:ext cx="1945269" cy="663243"/>
      </dsp:txXfrm>
    </dsp:sp>
    <dsp:sp modelId="{904C1663-9FB4-2541-98D2-5ED93E735503}">
      <dsp:nvSpPr>
        <dsp:cNvPr id="0" name=""/>
        <dsp:cNvSpPr/>
      </dsp:nvSpPr>
      <dsp:spPr>
        <a:xfrm rot="21563825">
          <a:off x="5311218" y="84647"/>
          <a:ext cx="638094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11222" y="184346"/>
        <a:ext cx="489717" cy="296754"/>
      </dsp:txXfrm>
    </dsp:sp>
    <dsp:sp modelId="{12453207-A8AC-984E-9F8C-786782235821}">
      <dsp:nvSpPr>
        <dsp:cNvPr id="0" name=""/>
        <dsp:cNvSpPr/>
      </dsp:nvSpPr>
      <dsp:spPr>
        <a:xfrm>
          <a:off x="6363211" y="39144"/>
          <a:ext cx="1986537" cy="975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Interview</a:t>
          </a:r>
          <a:endParaRPr lang="en-US" sz="1900" kern="1200" dirty="0"/>
        </a:p>
      </dsp:txBody>
      <dsp:txXfrm>
        <a:off x="6363211" y="39144"/>
        <a:ext cx="1986537" cy="650511"/>
      </dsp:txXfrm>
    </dsp:sp>
    <dsp:sp modelId="{22B954B7-21E0-2842-8EBE-B0BC5404D2A3}">
      <dsp:nvSpPr>
        <dsp:cNvPr id="0" name=""/>
        <dsp:cNvSpPr/>
      </dsp:nvSpPr>
      <dsp:spPr>
        <a:xfrm>
          <a:off x="6668998" y="579123"/>
          <a:ext cx="1986537" cy="683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Visa Interview</a:t>
          </a:r>
          <a:endParaRPr lang="en-US" sz="1600" kern="1200" dirty="0"/>
        </a:p>
      </dsp:txBody>
      <dsp:txXfrm>
        <a:off x="6689031" y="599156"/>
        <a:ext cx="1946471" cy="643922"/>
      </dsp:txXfrm>
    </dsp:sp>
    <dsp:sp modelId="{CCF1F201-8139-0046-B971-760F5CE8A399}">
      <dsp:nvSpPr>
        <dsp:cNvPr id="0" name=""/>
        <dsp:cNvSpPr/>
      </dsp:nvSpPr>
      <dsp:spPr>
        <a:xfrm rot="21560902">
          <a:off x="8638390" y="99044"/>
          <a:ext cx="612001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38395" y="198806"/>
        <a:ext cx="463624" cy="296754"/>
      </dsp:txXfrm>
    </dsp:sp>
    <dsp:sp modelId="{9F0BF42F-0A1F-4540-A9A2-9A9CCEA2AC01}">
      <dsp:nvSpPr>
        <dsp:cNvPr id="0" name=""/>
        <dsp:cNvSpPr/>
      </dsp:nvSpPr>
      <dsp:spPr>
        <a:xfrm>
          <a:off x="9504395" y="56225"/>
          <a:ext cx="2161729" cy="814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Arrive</a:t>
          </a:r>
          <a:endParaRPr lang="en-US" sz="1300" kern="1200" dirty="0"/>
        </a:p>
      </dsp:txBody>
      <dsp:txXfrm>
        <a:off x="9504395" y="56225"/>
        <a:ext cx="2161729" cy="542903"/>
      </dsp:txXfrm>
    </dsp:sp>
    <dsp:sp modelId="{22C072EC-1D7D-204A-B614-862ED6FD4A7A}">
      <dsp:nvSpPr>
        <dsp:cNvPr id="0" name=""/>
        <dsp:cNvSpPr/>
      </dsp:nvSpPr>
      <dsp:spPr>
        <a:xfrm>
          <a:off x="9806238" y="538879"/>
          <a:ext cx="2237913" cy="688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Arrive to Dallas and Start Spring Classes</a:t>
          </a:r>
          <a:endParaRPr lang="en-US" sz="1600" kern="1200" dirty="0"/>
        </a:p>
      </dsp:txBody>
      <dsp:txXfrm>
        <a:off x="9826395" y="559036"/>
        <a:ext cx="2197599" cy="64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catalog.smu.edu/preview_program.php?catoid=41&amp;poid=9653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14777348"/>
              </p:ext>
            </p:extLst>
          </p:nvPr>
        </p:nvGraphicFramePr>
        <p:xfrm>
          <a:off x="2060666" y="1055753"/>
          <a:ext cx="7997734" cy="16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7465" y="6554976"/>
            <a:ext cx="569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Link to Course Catalog:  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78562802"/>
              </p:ext>
            </p:extLst>
          </p:nvPr>
        </p:nvGraphicFramePr>
        <p:xfrm>
          <a:off x="0" y="2724708"/>
          <a:ext cx="12192000" cy="3483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79533027"/>
              </p:ext>
            </p:extLst>
          </p:nvPr>
        </p:nvGraphicFramePr>
        <p:xfrm>
          <a:off x="39733" y="4698333"/>
          <a:ext cx="12163079" cy="21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85" y="6305106"/>
            <a:ext cx="2207727" cy="525139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062194"/>
              </p:ext>
            </p:extLst>
          </p:nvPr>
        </p:nvGraphicFramePr>
        <p:xfrm>
          <a:off x="5219699" y="6587413"/>
          <a:ext cx="4737286" cy="223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37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baseline="0" dirty="0">
                          <a:effectLst/>
                          <a:hlinkClick r:id="rId18"/>
                        </a:rPr>
                        <a:t>https://</a:t>
                      </a:r>
                      <a:r>
                        <a:rPr lang="en-US" sz="1250" u="sng" strike="noStrike" baseline="0" dirty="0">
                          <a:effectLst/>
                          <a:hlinkClick r:id="rId18"/>
                        </a:rPr>
                        <a:t>catalog.smu.edu/preview_program.php?catoid=41&amp;poid=9653</a:t>
                      </a:r>
                      <a:endParaRPr lang="en-US" sz="1250" b="0" i="0" u="sng" strike="noStrike" baseline="0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874101" y="0"/>
            <a:ext cx="279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Distance-to-Campus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1089" y="0"/>
            <a:ext cx="36637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M.S. Computer </a:t>
            </a:r>
            <a:r>
              <a:rPr lang="en-US" sz="2400" dirty="0" smtClean="0">
                <a:solidFill>
                  <a:schemeClr val="accent1"/>
                </a:solidFill>
              </a:rPr>
              <a:t>Engineering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78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Molly</dc:creator>
  <cp:lastModifiedBy>Dixon, Ebony</cp:lastModifiedBy>
  <cp:revision>37</cp:revision>
  <dcterms:created xsi:type="dcterms:W3CDTF">2020-04-15T20:17:52Z</dcterms:created>
  <dcterms:modified xsi:type="dcterms:W3CDTF">2020-04-26T01:50:43Z</dcterms:modified>
</cp:coreProperties>
</file>