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8"/>
  </p:notesMasterIdLst>
  <p:handoutMasterIdLst>
    <p:handoutMasterId r:id="rId9"/>
  </p:handoutMasterIdLst>
  <p:sldIdLst>
    <p:sldId id="426" r:id="rId5"/>
    <p:sldId id="428" r:id="rId6"/>
    <p:sldId id="427" r:id="rId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78E4"/>
    <a:srgbClr val="D60202"/>
    <a:srgbClr val="D49D1B"/>
    <a:srgbClr val="FFCC33"/>
    <a:srgbClr val="F2A835"/>
    <a:srgbClr val="BB8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-320" y="-104"/>
      </p:cViewPr>
      <p:guideLst>
        <p:guide orient="horz" pos="1620"/>
        <p:guide pos="21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B8421B-F106-0F40-9EC7-EF8356359FF6}" type="datetimeFigureOut">
              <a:rPr lang="en-US"/>
              <a:pPr>
                <a:defRPr/>
              </a:pPr>
              <a:t>8/9/16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80CBAA-F0DF-1340-95D9-7A5629D98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82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8DDA51-8555-CD4B-A6B7-F9168BB8597B}" type="datetimeFigureOut">
              <a:rPr lang="en-US"/>
              <a:pPr>
                <a:defRPr/>
              </a:pPr>
              <a:t>8/9/16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9E17729-44CA-6748-867B-0A3F027C4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35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Line Title/Present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4840D_1123b_CP_RT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376362"/>
            <a:ext cx="9144000" cy="2185988"/>
          </a:xfrm>
          <a:prstGeom prst="rect">
            <a:avLst/>
          </a:prstGeom>
          <a:solidFill>
            <a:schemeClr val="accent4"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99" y="1473673"/>
            <a:ext cx="8732520" cy="1148987"/>
          </a:xfrm>
        </p:spPr>
        <p:txBody>
          <a:bodyPr>
            <a:normAutofit/>
          </a:bodyPr>
          <a:lstStyle>
            <a:lvl1pPr algn="l">
              <a:defRPr sz="4800" b="0">
                <a:solidFill>
                  <a:srgbClr val="FFFFFF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46665" y="2613182"/>
            <a:ext cx="8732520" cy="549651"/>
          </a:xfrm>
          <a:effectLst/>
        </p:spPr>
        <p:txBody>
          <a:bodyPr anchor="ctr">
            <a:noAutofit/>
          </a:bodyPr>
          <a:lstStyle>
            <a:lvl1pPr algn="l">
              <a:spcAft>
                <a:spcPts val="600"/>
              </a:spcAft>
              <a:buNone/>
              <a:defRPr sz="2800" cap="all">
                <a:solidFill>
                  <a:srgbClr val="D49D1B"/>
                </a:solidFill>
              </a:defRPr>
            </a:lvl1pPr>
            <a:lvl2pPr marL="0" indent="0" algn="l">
              <a:buNone/>
              <a:defRPr sz="26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46433" y="3133966"/>
            <a:ext cx="8729333" cy="38893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06400" indent="0">
              <a:buNone/>
              <a:defRPr/>
            </a:lvl2pPr>
            <a:lvl3pPr marL="798513" indent="0">
              <a:buNone/>
              <a:defRPr/>
            </a:lvl3pPr>
            <a:lvl4pPr marL="1139825" indent="0">
              <a:buNone/>
              <a:defRPr/>
            </a:lvl4pPr>
            <a:lvl5pPr marL="1430338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 descr="DedmanCollege.RW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68" y="4407518"/>
            <a:ext cx="3805012" cy="55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451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57200" y="1197865"/>
            <a:ext cx="8686800" cy="36377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DedmanCollege-2.R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9" y="4768437"/>
            <a:ext cx="2573509" cy="3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5865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148477" cy="3622682"/>
          </a:xfrm>
        </p:spPr>
        <p:txBody>
          <a:bodyPr/>
          <a:lstStyle>
            <a:lvl1pPr>
              <a:spcBef>
                <a:spcPts val="0"/>
              </a:spcBef>
              <a:defRPr sz="2000" b="0" i="0">
                <a:latin typeface="Helvetica Light"/>
                <a:cs typeface="Helvetica Light"/>
              </a:defRPr>
            </a:lvl1pPr>
            <a:lvl2pPr>
              <a:spcBef>
                <a:spcPts val="0"/>
              </a:spcBef>
              <a:defRPr sz="1800" b="0" i="0">
                <a:latin typeface="Helvetica Light"/>
                <a:cs typeface="Helvetica Light"/>
              </a:defRPr>
            </a:lvl2pPr>
            <a:lvl3pPr>
              <a:spcBef>
                <a:spcPts val="0"/>
              </a:spcBef>
              <a:defRPr sz="1600" b="0" i="0">
                <a:latin typeface="Helvetica Light"/>
                <a:cs typeface="Helvetica Light"/>
              </a:defRPr>
            </a:lvl3pPr>
            <a:lvl4pPr>
              <a:spcBef>
                <a:spcPts val="0"/>
              </a:spcBef>
              <a:defRPr sz="1400" b="0" i="0">
                <a:latin typeface="Helvetica Light"/>
                <a:cs typeface="Helvetica Light"/>
              </a:defRPr>
            </a:lvl4pPr>
            <a:lvl5pPr>
              <a:spcBef>
                <a:spcPts val="0"/>
              </a:spcBef>
              <a:defRPr sz="1400" b="0" i="0">
                <a:latin typeface="Helvetica Light"/>
                <a:cs typeface="Helvetica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8" y="1200151"/>
            <a:ext cx="4151376" cy="3622682"/>
          </a:xfrm>
        </p:spPr>
        <p:txBody>
          <a:bodyPr rtlCol="0">
            <a:norm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54186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381" y="1648953"/>
            <a:ext cx="4148477" cy="317388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 b="0" i="0">
                <a:latin typeface="Helvetica Light"/>
                <a:cs typeface="Helvetica Light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 b="0" i="0">
                <a:latin typeface="Helvetica Light"/>
                <a:cs typeface="Helvetica Light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600" b="0" i="0">
                <a:latin typeface="Helvetica Light"/>
                <a:cs typeface="Helvetica Light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400" b="0" i="0">
                <a:latin typeface="Helvetica Light"/>
                <a:cs typeface="Helvetica Light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400" b="0" i="0">
                <a:latin typeface="Helvetica Light"/>
                <a:cs typeface="Helvetica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8" y="1648953"/>
            <a:ext cx="4151376" cy="3173880"/>
          </a:xfrm>
        </p:spPr>
        <p:txBody>
          <a:bodyPr rtlCol="0">
            <a:normAutofit/>
          </a:bodyPr>
          <a:lstStyle>
            <a:lvl1pPr>
              <a:spcAft>
                <a:spcPts val="1200"/>
              </a:spcAft>
              <a:defRPr lang="en-US" sz="2000" dirty="0" smtClean="0"/>
            </a:lvl1pPr>
            <a:lvl2pPr>
              <a:spcAft>
                <a:spcPts val="1200"/>
              </a:spcAft>
              <a:defRPr lang="en-US" sz="1800" dirty="0" smtClean="0"/>
            </a:lvl2pPr>
            <a:lvl3pPr>
              <a:spcAft>
                <a:spcPts val="1200"/>
              </a:spcAft>
              <a:defRPr lang="en-US" sz="1600" dirty="0" smtClean="0"/>
            </a:lvl3pPr>
            <a:lvl4pPr>
              <a:spcAft>
                <a:spcPts val="1200"/>
              </a:spcAft>
              <a:defRPr lang="en-US" sz="1400" dirty="0" smtClean="0"/>
            </a:lvl4pPr>
            <a:lvl5pPr>
              <a:spcAft>
                <a:spcPts val="1200"/>
              </a:spcAft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5380" y="1136650"/>
            <a:ext cx="4141501" cy="50323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4645502" y="1136650"/>
            <a:ext cx="4141501" cy="50323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0394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9841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lue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56962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03288" y="1618060"/>
            <a:ext cx="2286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Lucida Grande" charset="0"/>
                <a:cs typeface="Lucida Grande" charset="0"/>
              </a:rPr>
              <a:t>2_Blank Blue w/Logo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4229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Line Title/Present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4840D_1123b_CP_RT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913335"/>
            <a:ext cx="9144000" cy="1649015"/>
          </a:xfrm>
          <a:prstGeom prst="rect">
            <a:avLst/>
          </a:prstGeom>
          <a:solidFill>
            <a:schemeClr val="bg2">
              <a:alpha val="5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6899" y="1920818"/>
            <a:ext cx="8732520" cy="701842"/>
          </a:xfrm>
        </p:spPr>
        <p:txBody>
          <a:bodyPr>
            <a:normAutofit/>
          </a:bodyPr>
          <a:lstStyle>
            <a:lvl1pPr algn="l">
              <a:defRPr sz="4800" b="0">
                <a:solidFill>
                  <a:srgbClr val="FFFFFF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3"/>
          </p:nvPr>
        </p:nvSpPr>
        <p:spPr>
          <a:xfrm>
            <a:off x="246665" y="2613182"/>
            <a:ext cx="8732520" cy="549651"/>
          </a:xfrm>
          <a:effectLst/>
        </p:spPr>
        <p:txBody>
          <a:bodyPr anchor="ctr">
            <a:noAutofit/>
          </a:bodyPr>
          <a:lstStyle>
            <a:lvl1pPr algn="l">
              <a:spcAft>
                <a:spcPts val="600"/>
              </a:spcAft>
              <a:buNone/>
              <a:defRPr sz="2800" cap="all">
                <a:solidFill>
                  <a:srgbClr val="D49D1B"/>
                </a:solidFill>
              </a:defRPr>
            </a:lvl1pPr>
            <a:lvl2pPr marL="0" indent="0" algn="l">
              <a:buNone/>
              <a:defRPr sz="26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4"/>
          </p:nvPr>
        </p:nvSpPr>
        <p:spPr>
          <a:xfrm>
            <a:off x="246433" y="3133966"/>
            <a:ext cx="8729333" cy="388937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406400" indent="0">
              <a:buNone/>
              <a:defRPr/>
            </a:lvl2pPr>
            <a:lvl3pPr marL="798513" indent="0">
              <a:buNone/>
              <a:defRPr/>
            </a:lvl3pPr>
            <a:lvl4pPr marL="1139825" indent="0">
              <a:buNone/>
              <a:defRPr/>
            </a:lvl4pPr>
            <a:lvl5pPr marL="1430338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DedmanCollege.RW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68" y="4407518"/>
            <a:ext cx="3805012" cy="55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079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Sub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4840D_1123b_CP_RT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000125"/>
            <a:ext cx="9144000" cy="2094310"/>
          </a:xfrm>
          <a:prstGeom prst="rect">
            <a:avLst/>
          </a:prstGeom>
          <a:solidFill>
            <a:srgbClr val="032B66">
              <a:alpha val="5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47" y="1078992"/>
            <a:ext cx="8747632" cy="1329902"/>
          </a:xfrm>
        </p:spPr>
        <p:txBody>
          <a:bodyPr anchor="ctr">
            <a:normAutofit/>
          </a:bodyPr>
          <a:lstStyle>
            <a:lvl1pPr algn="l">
              <a:defRPr sz="4800" b="0">
                <a:solidFill>
                  <a:srgbClr val="FFFFFF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DedmanCollege.RW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5" y="2465282"/>
            <a:ext cx="3805012" cy="55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8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Subtitle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24160D_00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"/>
            <a:ext cx="9144000" cy="51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000125"/>
            <a:ext cx="9144000" cy="2094310"/>
          </a:xfrm>
          <a:prstGeom prst="rect">
            <a:avLst/>
          </a:prstGeom>
          <a:solidFill>
            <a:srgbClr val="032B66">
              <a:alpha val="5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48" y="1078048"/>
            <a:ext cx="8753566" cy="1912164"/>
          </a:xfrm>
        </p:spPr>
        <p:txBody>
          <a:bodyPr anchor="ctr">
            <a:normAutofit/>
          </a:bodyPr>
          <a:lstStyle>
            <a:lvl1pPr algn="l">
              <a:defRPr sz="4800" b="0">
                <a:solidFill>
                  <a:srgbClr val="FFFFFF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DedmanCollege.RW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12" y="274042"/>
            <a:ext cx="3805012" cy="55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892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Subtitle B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53_22519D_079_HR_RT_1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000125"/>
            <a:ext cx="9144000" cy="2094310"/>
          </a:xfrm>
          <a:prstGeom prst="rect">
            <a:avLst/>
          </a:prstGeom>
          <a:solidFill>
            <a:srgbClr val="032B66">
              <a:alpha val="5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8275"/>
            <a:ext cx="9144000" cy="1149342"/>
          </a:xfrm>
        </p:spPr>
        <p:txBody>
          <a:bodyPr anchor="ctr">
            <a:normAutofit/>
          </a:bodyPr>
          <a:lstStyle>
            <a:lvl1pPr algn="ctr">
              <a:defRPr sz="4800" b="0">
                <a:solidFill>
                  <a:srgbClr val="FFFFFF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DedmanCollege.RW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638" y="2353231"/>
            <a:ext cx="3805012" cy="55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124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53_22519D_079_HR_RT_1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737122"/>
            <a:ext cx="9144000" cy="1732359"/>
          </a:xfrm>
          <a:prstGeom prst="rect">
            <a:avLst/>
          </a:prstGeom>
          <a:solidFill>
            <a:schemeClr val="bg2">
              <a:alpha val="83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30" y="1794397"/>
            <a:ext cx="8396009" cy="1617757"/>
          </a:xfrm>
        </p:spPr>
        <p:txBody>
          <a:bodyPr anchor="ctr">
            <a:normAutofit/>
          </a:bodyPr>
          <a:lstStyle>
            <a:lvl1pPr algn="r">
              <a:defRPr sz="4000">
                <a:solidFill>
                  <a:srgbClr val="FFFFFF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DedmanCollege.RW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68" y="4407518"/>
            <a:ext cx="3805012" cy="55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187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24321D_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71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737122"/>
            <a:ext cx="9144000" cy="1732359"/>
          </a:xfrm>
          <a:prstGeom prst="rect">
            <a:avLst/>
          </a:prstGeom>
          <a:solidFill>
            <a:schemeClr val="bg2">
              <a:alpha val="59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30" y="1794397"/>
            <a:ext cx="8396009" cy="1617757"/>
          </a:xfrm>
        </p:spPr>
        <p:txBody>
          <a:bodyPr anchor="ctr">
            <a:normAutofit/>
          </a:bodyPr>
          <a:lstStyle>
            <a:lvl1pPr algn="r">
              <a:defRPr sz="4000">
                <a:solidFill>
                  <a:srgbClr val="FFFFFF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DedmanCollege.RW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14" y="4444868"/>
            <a:ext cx="3805012" cy="55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303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24160D_00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"/>
            <a:ext cx="9144000" cy="51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737122"/>
            <a:ext cx="9144000" cy="1732359"/>
          </a:xfrm>
          <a:prstGeom prst="rect">
            <a:avLst/>
          </a:prstGeom>
          <a:solidFill>
            <a:schemeClr val="bg2">
              <a:alpha val="88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6780" y="1794397"/>
            <a:ext cx="8768981" cy="1617757"/>
          </a:xfrm>
        </p:spPr>
        <p:txBody>
          <a:bodyPr anchor="ctr">
            <a:normAutofit/>
          </a:bodyPr>
          <a:lstStyle>
            <a:lvl1pPr algn="r">
              <a:defRPr sz="4000">
                <a:solidFill>
                  <a:srgbClr val="FFFFFF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DedmanCollege.RW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68" y="323843"/>
            <a:ext cx="3805012" cy="55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7648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57200" y="1197865"/>
            <a:ext cx="8686800" cy="36377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35806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686800" cy="106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686800" cy="355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 descr="DedmanCollege-2.RB.ep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23" y="4768437"/>
            <a:ext cx="2573509" cy="375063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</p:sldLayoutIdLst>
  <p:transition xmlns:p14="http://schemas.microsoft.com/office/powerpoint/2010/main" spd="slow" advClick="0" advTm="6000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595959"/>
          </a:solidFill>
          <a:latin typeface="Palatino Linotype"/>
          <a:ea typeface="ＭＳ Ｐゴシック" charset="0"/>
          <a:cs typeface="Palatino Linotype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Palatino Linotype" charset="0"/>
          <a:ea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Palatino Linotype" charset="0"/>
          <a:ea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Palatino Linotype" charset="0"/>
          <a:ea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Palatino Linotype" charset="0"/>
          <a:ea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Palatino Linotype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Palatino Linotype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Palatino Linotype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Palatino Linotype" charset="0"/>
          <a:ea typeface="ＭＳ Ｐゴシック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0"/>
        </a:spcBef>
        <a:spcAft>
          <a:spcPts val="1800"/>
        </a:spcAft>
        <a:buClr>
          <a:srgbClr val="7F7F7F"/>
        </a:buClr>
        <a:buFont typeface="Arial" charset="0"/>
        <a:buChar char="•"/>
        <a:defRPr sz="2400" kern="1200">
          <a:solidFill>
            <a:schemeClr val="bg1"/>
          </a:solidFill>
          <a:latin typeface="Helvetica Light"/>
          <a:ea typeface="ＭＳ Ｐゴシック" charset="0"/>
          <a:cs typeface="Helvetica Light"/>
        </a:defRPr>
      </a:lvl1pPr>
      <a:lvl2pPr marL="749300" indent="-342900" algn="l" rtl="0" eaLnBrk="1" fontAlgn="base" hangingPunct="1">
        <a:lnSpc>
          <a:spcPct val="90000"/>
        </a:lnSpc>
        <a:spcBef>
          <a:spcPct val="0"/>
        </a:spcBef>
        <a:spcAft>
          <a:spcPts val="1800"/>
        </a:spcAft>
        <a:buClr>
          <a:srgbClr val="7F7F7F"/>
        </a:buClr>
        <a:buFont typeface="Arial" charset="0"/>
        <a:buChar char="•"/>
        <a:defRPr sz="2000" kern="1200">
          <a:solidFill>
            <a:schemeClr val="bg1"/>
          </a:solidFill>
          <a:latin typeface="Helvetica Light"/>
          <a:ea typeface="ＭＳ Ｐゴシック" charset="0"/>
          <a:cs typeface="Helvetica Light"/>
        </a:defRPr>
      </a:lvl2pPr>
      <a:lvl3pPr marL="1084263" indent="-285750" algn="l" rtl="0" eaLnBrk="1" fontAlgn="base" hangingPunct="1">
        <a:lnSpc>
          <a:spcPct val="90000"/>
        </a:lnSpc>
        <a:spcBef>
          <a:spcPct val="0"/>
        </a:spcBef>
        <a:spcAft>
          <a:spcPts val="1800"/>
        </a:spcAft>
        <a:buClr>
          <a:srgbClr val="7F7F7F"/>
        </a:buClr>
        <a:buFont typeface="Arial" charset="0"/>
        <a:buChar char="•"/>
        <a:defRPr kern="1200">
          <a:solidFill>
            <a:schemeClr val="bg1"/>
          </a:solidFill>
          <a:latin typeface="Helvetica Light"/>
          <a:ea typeface="ＭＳ Ｐゴシック" charset="0"/>
          <a:cs typeface="Helvetica Light"/>
        </a:defRPr>
      </a:lvl3pPr>
      <a:lvl4pPr marL="1425575" indent="-285750" algn="l" rtl="0" eaLnBrk="1" fontAlgn="base" hangingPunct="1">
        <a:lnSpc>
          <a:spcPct val="90000"/>
        </a:lnSpc>
        <a:spcBef>
          <a:spcPct val="0"/>
        </a:spcBef>
        <a:spcAft>
          <a:spcPts val="1800"/>
        </a:spcAft>
        <a:buClr>
          <a:srgbClr val="7F7F7F"/>
        </a:buClr>
        <a:buFont typeface="Arial" charset="0"/>
        <a:buChar char="•"/>
        <a:defRPr sz="1600" kern="1200">
          <a:solidFill>
            <a:schemeClr val="bg1"/>
          </a:solidFill>
          <a:latin typeface="Helvetica Light"/>
          <a:ea typeface="ＭＳ Ｐゴシック" charset="0"/>
          <a:cs typeface="Helvetica Light"/>
        </a:defRPr>
      </a:lvl4pPr>
      <a:lvl5pPr marL="1716088" indent="-285750" algn="l" rtl="0" eaLnBrk="1" fontAlgn="base" hangingPunct="1">
        <a:lnSpc>
          <a:spcPct val="90000"/>
        </a:lnSpc>
        <a:spcBef>
          <a:spcPct val="0"/>
        </a:spcBef>
        <a:spcAft>
          <a:spcPts val="1800"/>
        </a:spcAft>
        <a:buClr>
          <a:srgbClr val="7F7F7F"/>
        </a:buClr>
        <a:buFont typeface="Arial" charset="0"/>
        <a:buChar char="•"/>
        <a:defRPr sz="1400" kern="1200">
          <a:solidFill>
            <a:schemeClr val="bg1"/>
          </a:solidFill>
          <a:latin typeface="Helvetica Light"/>
          <a:ea typeface="ＭＳ Ｐゴシック" charset="0"/>
          <a:cs typeface="Helvetica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1"/>
          <p:cNvSpPr>
            <a:spLocks noGrp="1"/>
          </p:cNvSpPr>
          <p:nvPr>
            <p:ph type="title"/>
          </p:nvPr>
        </p:nvSpPr>
        <p:spPr>
          <a:xfrm>
            <a:off x="247650" y="1473994"/>
            <a:ext cx="8731250" cy="114895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Palatino Linotype" charset="0"/>
              </a:rPr>
              <a:t>This is a 2 Line</a:t>
            </a:r>
            <a:br>
              <a:rPr lang="en-US">
                <a:latin typeface="Palatino Linotype" charset="0"/>
              </a:rPr>
            </a:br>
            <a:r>
              <a:rPr lang="en-US">
                <a:latin typeface="Palatino Linotype" charset="0"/>
              </a:rPr>
              <a:t>Title Slide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46064" y="2613423"/>
            <a:ext cx="8732837" cy="548878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/>
              <a:buNone/>
              <a:defRPr/>
            </a:pPr>
            <a:r>
              <a:rPr lang="en-US" dirty="0" smtClean="0">
                <a:ea typeface="+mn-ea"/>
              </a:rPr>
              <a:t>Presenter name</a:t>
            </a:r>
            <a:endParaRPr lang="en-US" dirty="0">
              <a:ea typeface="+mn-ea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4"/>
          </p:nvPr>
        </p:nvSpPr>
        <p:spPr>
          <a:xfrm>
            <a:off x="246063" y="3133725"/>
            <a:ext cx="8729662" cy="389335"/>
          </a:xfrm>
        </p:spPr>
        <p:txBody>
          <a:bodyPr/>
          <a:lstStyle/>
          <a:p>
            <a:pPr eaLnBrk="1" hangingPunct="1"/>
            <a:r>
              <a:rPr lang="en-US">
                <a:latin typeface="Helvetica Light" charset="0"/>
              </a:rPr>
              <a:t>Presenter Title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247650" y="1920479"/>
            <a:ext cx="8731250" cy="70246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Palatino Linotype" charset="0"/>
              </a:rPr>
              <a:t>Here’s a Single Line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6064" y="2613423"/>
            <a:ext cx="8732837" cy="548878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Arial"/>
              <a:buNone/>
              <a:defRPr/>
            </a:pPr>
            <a:r>
              <a:rPr lang="en-US" dirty="0" smtClean="0">
                <a:ea typeface="+mn-ea"/>
              </a:rPr>
              <a:t>Presenter Name</a:t>
            </a:r>
            <a:endParaRPr lang="en-US" dirty="0">
              <a:ea typeface="+mn-ea"/>
            </a:endParaRPr>
          </a:p>
        </p:txBody>
      </p:sp>
      <p:sp>
        <p:nvSpPr>
          <p:cNvPr id="18435" name="Content Placeholder 3"/>
          <p:cNvSpPr>
            <a:spLocks noGrp="1"/>
          </p:cNvSpPr>
          <p:nvPr>
            <p:ph sz="quarter" idx="14"/>
          </p:nvPr>
        </p:nvSpPr>
        <p:spPr>
          <a:xfrm>
            <a:off x="246063" y="3133725"/>
            <a:ext cx="8729662" cy="389335"/>
          </a:xfrm>
        </p:spPr>
        <p:txBody>
          <a:bodyPr/>
          <a:lstStyle/>
          <a:p>
            <a:pPr eaLnBrk="1" hangingPunct="1"/>
            <a:r>
              <a:rPr lang="en-US">
                <a:latin typeface="Helvetica Light" charset="0"/>
              </a:rPr>
              <a:t>Presenter Title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197769"/>
            <a:ext cx="8686800" cy="3637360"/>
          </a:xfrm>
        </p:spPr>
        <p:txBody>
          <a:bodyPr/>
          <a:lstStyle/>
          <a:p>
            <a:pPr eaLnBrk="1" hangingPunct="1"/>
            <a:r>
              <a:rPr lang="en-US">
                <a:latin typeface="Helvetica Light" charset="0"/>
              </a:rPr>
              <a:t>Bullets are in sentence case</a:t>
            </a:r>
          </a:p>
          <a:p>
            <a:pPr eaLnBrk="1" hangingPunct="1"/>
            <a:endParaRPr lang="en-US">
              <a:latin typeface="Helvetica Light" charset="0"/>
            </a:endParaRPr>
          </a:p>
        </p:txBody>
      </p:sp>
      <p:sp>
        <p:nvSpPr>
          <p:cNvPr id="194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Palatino Linotype" charset="0"/>
              </a:rPr>
              <a:t>Standard Slide With Bullets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theme/theme1.xml><?xml version="1.0" encoding="utf-8"?>
<a:theme xmlns:a="http://schemas.openxmlformats.org/drawingml/2006/main" name="4x3 Template_White_Jun2014">
  <a:themeElements>
    <a:clrScheme name="SMU Pallette Jun2014">
      <a:dk1>
        <a:sysClr val="windowText" lastClr="000000"/>
      </a:dk1>
      <a:lt1>
        <a:sysClr val="window" lastClr="FFFFFF"/>
      </a:lt1>
      <a:dk2>
        <a:srgbClr val="14398A"/>
      </a:dk2>
      <a:lt2>
        <a:srgbClr val="E8E1C7"/>
      </a:lt2>
      <a:accent1>
        <a:srgbClr val="CC0035"/>
      </a:accent1>
      <a:accent2>
        <a:srgbClr val="032B66"/>
      </a:accent2>
      <a:accent3>
        <a:srgbClr val="E8E1C7"/>
      </a:accent3>
      <a:accent4>
        <a:srgbClr val="B10000"/>
      </a:accent4>
      <a:accent5>
        <a:srgbClr val="CC0000"/>
      </a:accent5>
      <a:accent6>
        <a:srgbClr val="EDB600"/>
      </a:accent6>
      <a:hlink>
        <a:srgbClr val="2655C5"/>
      </a:hlink>
      <a:folHlink>
        <a:srgbClr val="5E84BE"/>
      </a:folHlink>
    </a:clrScheme>
    <a:fontScheme name="Custom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F7EA714CC39040883754BC4B32E8BA" ma:contentTypeVersion="0" ma:contentTypeDescription="Create a new document." ma:contentTypeScope="" ma:versionID="82fca3889656e9b49c3f85370df2045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30D25C-2B8C-4E8E-A3EA-861E33399DB6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4E5588E-D5D4-4A9C-9FD2-3305314A5B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9C28EF2-5F72-4F36-9FAB-E29A52179F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4x3 Template_White_Jun2014.potx</Template>
  <TotalTime>14915</TotalTime>
  <Words>27</Words>
  <Application>Microsoft Macintosh PowerPoint</Application>
  <PresentationFormat>On-screen Show (16:9)</PresentationFormat>
  <Paragraphs>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4x3 Template_White_Jun2014</vt:lpstr>
      <vt:lpstr>This is a 2 Line Title Slide</vt:lpstr>
      <vt:lpstr>Here’s a Single Line Title</vt:lpstr>
      <vt:lpstr>Standard Slide With Bullets</vt:lpstr>
    </vt:vector>
  </TitlesOfParts>
  <Company>Southern Methodist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Snow, Andrew</dc:creator>
  <cp:lastModifiedBy>Katie Nickles</cp:lastModifiedBy>
  <cp:revision>288</cp:revision>
  <cp:lastPrinted>2013-05-06T20:55:37Z</cp:lastPrinted>
  <dcterms:created xsi:type="dcterms:W3CDTF">2013-05-07T11:43:08Z</dcterms:created>
  <dcterms:modified xsi:type="dcterms:W3CDTF">2016-08-09T17:38:49Z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0x0101005AF7EA714CC39040883754BC4B32E8BA</vt:lpwstr>
  </property>
</Properties>
</file>