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0"/>
  </p:notesMasterIdLst>
  <p:sldIdLst>
    <p:sldId id="469" r:id="rId2"/>
    <p:sldId id="477" r:id="rId3"/>
    <p:sldId id="471" r:id="rId4"/>
    <p:sldId id="472" r:id="rId5"/>
    <p:sldId id="473" r:id="rId6"/>
    <p:sldId id="474" r:id="rId7"/>
    <p:sldId id="475" r:id="rId8"/>
    <p:sldId id="476" r:id="rId9"/>
    <p:sldId id="499" r:id="rId10"/>
    <p:sldId id="495" r:id="rId11"/>
    <p:sldId id="510" r:id="rId12"/>
    <p:sldId id="479" r:id="rId13"/>
    <p:sldId id="480" r:id="rId14"/>
    <p:sldId id="481" r:id="rId15"/>
    <p:sldId id="478" r:id="rId16"/>
    <p:sldId id="498" r:id="rId17"/>
    <p:sldId id="492" r:id="rId18"/>
    <p:sldId id="493" r:id="rId19"/>
    <p:sldId id="509" r:id="rId20"/>
    <p:sldId id="494" r:id="rId21"/>
    <p:sldId id="496" r:id="rId22"/>
    <p:sldId id="497" r:id="rId23"/>
    <p:sldId id="470" r:id="rId24"/>
    <p:sldId id="451" r:id="rId25"/>
    <p:sldId id="398" r:id="rId26"/>
    <p:sldId id="500" r:id="rId27"/>
    <p:sldId id="502" r:id="rId28"/>
    <p:sldId id="503" r:id="rId29"/>
    <p:sldId id="504" r:id="rId30"/>
    <p:sldId id="512" r:id="rId31"/>
    <p:sldId id="506" r:id="rId32"/>
    <p:sldId id="505" r:id="rId33"/>
    <p:sldId id="507" r:id="rId34"/>
    <p:sldId id="508" r:id="rId35"/>
    <p:sldId id="513" r:id="rId36"/>
    <p:sldId id="490" r:id="rId37"/>
    <p:sldId id="491" r:id="rId38"/>
    <p:sldId id="38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70" d="100"/>
          <a:sy n="70" d="100"/>
        </p:scale>
        <p:origin x="-677" y="768"/>
      </p:cViewPr>
      <p:guideLst>
        <p:guide orient="horz" pos="2160"/>
        <p:guide pos="2880"/>
      </p:guideLst>
    </p:cSldViewPr>
  </p:slideViewPr>
  <p:notesTextViewPr>
    <p:cViewPr>
      <p:scale>
        <a:sx n="1" d="1"/>
        <a:sy n="1" d="1"/>
      </p:scale>
      <p:origin x="0" y="0"/>
    </p:cViewPr>
  </p:notesTextViewPr>
  <p:sorterViewPr>
    <p:cViewPr>
      <p:scale>
        <a:sx n="50" d="100"/>
        <a:sy n="50" d="100"/>
      </p:scale>
      <p:origin x="0" y="10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544514-9E63-4F9C-9522-13F16E1EE44C}" type="datetimeFigureOut">
              <a:rPr lang="en-US" smtClean="0"/>
              <a:t>8/21/2015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973E4E-3BC6-4603-BFD8-59AA324250AD}" type="slidenum">
              <a:rPr lang="en-US" smtClean="0"/>
              <a:t>‹#›</a:t>
            </a:fld>
            <a:endParaRPr lang="en-US"/>
          </a:p>
        </p:txBody>
      </p:sp>
    </p:spTree>
    <p:extLst>
      <p:ext uri="{BB962C8B-B14F-4D97-AF65-F5344CB8AC3E}">
        <p14:creationId xmlns:p14="http://schemas.microsoft.com/office/powerpoint/2010/main" val="4065463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5038" eaLnBrk="0" hangingPunct="0">
              <a:spcBef>
                <a:spcPct val="30000"/>
              </a:spcBef>
              <a:defRPr kumimoji="1" sz="1200">
                <a:solidFill>
                  <a:schemeClr val="tx1"/>
                </a:solidFill>
                <a:latin typeface="Times New Roman" pitchFamily="18" charset="0"/>
              </a:defRPr>
            </a:lvl1pPr>
            <a:lvl2pPr marL="742950" indent="-285750" defTabSz="935038" eaLnBrk="0" hangingPunct="0">
              <a:spcBef>
                <a:spcPct val="30000"/>
              </a:spcBef>
              <a:defRPr kumimoji="1" sz="1200">
                <a:solidFill>
                  <a:schemeClr val="tx1"/>
                </a:solidFill>
                <a:latin typeface="Times New Roman" pitchFamily="18" charset="0"/>
              </a:defRPr>
            </a:lvl2pPr>
            <a:lvl3pPr marL="1143000" indent="-228600" defTabSz="935038" eaLnBrk="0" hangingPunct="0">
              <a:spcBef>
                <a:spcPct val="30000"/>
              </a:spcBef>
              <a:defRPr kumimoji="1" sz="1200">
                <a:solidFill>
                  <a:schemeClr val="tx1"/>
                </a:solidFill>
                <a:latin typeface="Times New Roman" pitchFamily="18" charset="0"/>
              </a:defRPr>
            </a:lvl3pPr>
            <a:lvl4pPr marL="1600200" indent="-228600" defTabSz="935038" eaLnBrk="0" hangingPunct="0">
              <a:spcBef>
                <a:spcPct val="30000"/>
              </a:spcBef>
              <a:defRPr kumimoji="1" sz="1200">
                <a:solidFill>
                  <a:schemeClr val="tx1"/>
                </a:solidFill>
                <a:latin typeface="Times New Roman" pitchFamily="18" charset="0"/>
              </a:defRPr>
            </a:lvl4pPr>
            <a:lvl5pPr marL="2057400" indent="-228600" defTabSz="935038" eaLnBrk="0" hangingPunct="0">
              <a:spcBef>
                <a:spcPct val="30000"/>
              </a:spcBef>
              <a:defRPr kumimoji="1" sz="1200">
                <a:solidFill>
                  <a:schemeClr val="tx1"/>
                </a:solidFill>
                <a:latin typeface="Times New Roman" pitchFamily="18" charset="0"/>
              </a:defRPr>
            </a:lvl5pPr>
            <a:lvl6pPr marL="2514600" indent="-228600" defTabSz="935038" eaLnBrk="0" fontAlgn="base" hangingPunct="0">
              <a:spcBef>
                <a:spcPct val="30000"/>
              </a:spcBef>
              <a:spcAft>
                <a:spcPct val="0"/>
              </a:spcAft>
              <a:defRPr kumimoji="1" sz="1200">
                <a:solidFill>
                  <a:schemeClr val="tx1"/>
                </a:solidFill>
                <a:latin typeface="Times New Roman" pitchFamily="18" charset="0"/>
              </a:defRPr>
            </a:lvl6pPr>
            <a:lvl7pPr marL="2971800" indent="-228600" defTabSz="935038" eaLnBrk="0" fontAlgn="base" hangingPunct="0">
              <a:spcBef>
                <a:spcPct val="30000"/>
              </a:spcBef>
              <a:spcAft>
                <a:spcPct val="0"/>
              </a:spcAft>
              <a:defRPr kumimoji="1" sz="1200">
                <a:solidFill>
                  <a:schemeClr val="tx1"/>
                </a:solidFill>
                <a:latin typeface="Times New Roman" pitchFamily="18" charset="0"/>
              </a:defRPr>
            </a:lvl7pPr>
            <a:lvl8pPr marL="3429000" indent="-228600" defTabSz="935038" eaLnBrk="0" fontAlgn="base" hangingPunct="0">
              <a:spcBef>
                <a:spcPct val="30000"/>
              </a:spcBef>
              <a:spcAft>
                <a:spcPct val="0"/>
              </a:spcAft>
              <a:defRPr kumimoji="1" sz="1200">
                <a:solidFill>
                  <a:schemeClr val="tx1"/>
                </a:solidFill>
                <a:latin typeface="Times New Roman" pitchFamily="18" charset="0"/>
              </a:defRPr>
            </a:lvl8pPr>
            <a:lvl9pPr marL="3886200" indent="-228600" defTabSz="935038"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B4573B45-1C91-44AE-B195-7FBD89F85620}" type="slidenum">
              <a:rPr kumimoji="0" lang="en-US" altLang="en-US" smtClean="0">
                <a:ea typeface="ＭＳ Ｐゴシック" pitchFamily="34" charset="-128"/>
              </a:rPr>
              <a:pPr>
                <a:spcBef>
                  <a:spcPct val="0"/>
                </a:spcBef>
              </a:pPr>
              <a:t>1</a:t>
            </a:fld>
            <a:endParaRPr kumimoji="0" lang="en-US" altLang="en-US" smtClean="0">
              <a:ea typeface="ＭＳ Ｐゴシック" pitchFamily="34" charset="-128"/>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smtClean="0"/>
          </a:p>
        </p:txBody>
      </p:sp>
      <p:sp>
        <p:nvSpPr>
          <p:cNvPr id="6349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5038" eaLnBrk="0" hangingPunct="0">
              <a:spcBef>
                <a:spcPct val="30000"/>
              </a:spcBef>
              <a:defRPr kumimoji="1" sz="1200">
                <a:solidFill>
                  <a:schemeClr val="tx1"/>
                </a:solidFill>
                <a:latin typeface="Times New Roman" pitchFamily="18" charset="0"/>
              </a:defRPr>
            </a:lvl1pPr>
            <a:lvl2pPr marL="742950" indent="-285750" defTabSz="935038" eaLnBrk="0" hangingPunct="0">
              <a:spcBef>
                <a:spcPct val="30000"/>
              </a:spcBef>
              <a:defRPr kumimoji="1" sz="1200">
                <a:solidFill>
                  <a:schemeClr val="tx1"/>
                </a:solidFill>
                <a:latin typeface="Times New Roman" pitchFamily="18" charset="0"/>
              </a:defRPr>
            </a:lvl2pPr>
            <a:lvl3pPr marL="1143000" indent="-228600" defTabSz="935038" eaLnBrk="0" hangingPunct="0">
              <a:spcBef>
                <a:spcPct val="30000"/>
              </a:spcBef>
              <a:defRPr kumimoji="1" sz="1200">
                <a:solidFill>
                  <a:schemeClr val="tx1"/>
                </a:solidFill>
                <a:latin typeface="Times New Roman" pitchFamily="18" charset="0"/>
              </a:defRPr>
            </a:lvl3pPr>
            <a:lvl4pPr marL="1600200" indent="-228600" defTabSz="935038" eaLnBrk="0" hangingPunct="0">
              <a:spcBef>
                <a:spcPct val="30000"/>
              </a:spcBef>
              <a:defRPr kumimoji="1" sz="1200">
                <a:solidFill>
                  <a:schemeClr val="tx1"/>
                </a:solidFill>
                <a:latin typeface="Times New Roman" pitchFamily="18" charset="0"/>
              </a:defRPr>
            </a:lvl4pPr>
            <a:lvl5pPr marL="2057400" indent="-228600" defTabSz="935038" eaLnBrk="0" hangingPunct="0">
              <a:spcBef>
                <a:spcPct val="30000"/>
              </a:spcBef>
              <a:defRPr kumimoji="1" sz="1200">
                <a:solidFill>
                  <a:schemeClr val="tx1"/>
                </a:solidFill>
                <a:latin typeface="Times New Roman" pitchFamily="18" charset="0"/>
              </a:defRPr>
            </a:lvl5pPr>
            <a:lvl6pPr marL="2514600" indent="-228600" defTabSz="935038" eaLnBrk="0" fontAlgn="base" hangingPunct="0">
              <a:spcBef>
                <a:spcPct val="30000"/>
              </a:spcBef>
              <a:spcAft>
                <a:spcPct val="0"/>
              </a:spcAft>
              <a:defRPr kumimoji="1" sz="1200">
                <a:solidFill>
                  <a:schemeClr val="tx1"/>
                </a:solidFill>
                <a:latin typeface="Times New Roman" pitchFamily="18" charset="0"/>
              </a:defRPr>
            </a:lvl6pPr>
            <a:lvl7pPr marL="2971800" indent="-228600" defTabSz="935038" eaLnBrk="0" fontAlgn="base" hangingPunct="0">
              <a:spcBef>
                <a:spcPct val="30000"/>
              </a:spcBef>
              <a:spcAft>
                <a:spcPct val="0"/>
              </a:spcAft>
              <a:defRPr kumimoji="1" sz="1200">
                <a:solidFill>
                  <a:schemeClr val="tx1"/>
                </a:solidFill>
                <a:latin typeface="Times New Roman" pitchFamily="18" charset="0"/>
              </a:defRPr>
            </a:lvl7pPr>
            <a:lvl8pPr marL="3429000" indent="-228600" defTabSz="935038" eaLnBrk="0" fontAlgn="base" hangingPunct="0">
              <a:spcBef>
                <a:spcPct val="30000"/>
              </a:spcBef>
              <a:spcAft>
                <a:spcPct val="0"/>
              </a:spcAft>
              <a:defRPr kumimoji="1" sz="1200">
                <a:solidFill>
                  <a:schemeClr val="tx1"/>
                </a:solidFill>
                <a:latin typeface="Times New Roman" pitchFamily="18" charset="0"/>
              </a:defRPr>
            </a:lvl8pPr>
            <a:lvl9pPr marL="3886200" indent="-228600" defTabSz="935038"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2AED8535-D62B-497A-ADD9-99BDF94E52EF}" type="slidenum">
              <a:rPr kumimoji="0" lang="en-US" altLang="en-US" smtClean="0"/>
              <a:pPr>
                <a:spcBef>
                  <a:spcPct val="0"/>
                </a:spcBef>
              </a:pPr>
              <a:t>11</a:t>
            </a:fld>
            <a:endParaRPr kumimoji="0"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20919" eaLnBrk="0" hangingPunct="0">
              <a:spcBef>
                <a:spcPct val="30000"/>
              </a:spcBef>
              <a:defRPr kumimoji="1" sz="1200">
                <a:solidFill>
                  <a:schemeClr val="tx1"/>
                </a:solidFill>
                <a:latin typeface="Times New Roman" pitchFamily="18" charset="0"/>
              </a:defRPr>
            </a:lvl1pPr>
            <a:lvl2pPr marL="731731" indent="-281435" defTabSz="920919" eaLnBrk="0" hangingPunct="0">
              <a:spcBef>
                <a:spcPct val="30000"/>
              </a:spcBef>
              <a:defRPr kumimoji="1" sz="1200">
                <a:solidFill>
                  <a:schemeClr val="tx1"/>
                </a:solidFill>
                <a:latin typeface="Times New Roman" pitchFamily="18" charset="0"/>
              </a:defRPr>
            </a:lvl2pPr>
            <a:lvl3pPr marL="1125741" indent="-225148" defTabSz="920919" eaLnBrk="0" hangingPunct="0">
              <a:spcBef>
                <a:spcPct val="30000"/>
              </a:spcBef>
              <a:defRPr kumimoji="1" sz="1200">
                <a:solidFill>
                  <a:schemeClr val="tx1"/>
                </a:solidFill>
                <a:latin typeface="Times New Roman" pitchFamily="18" charset="0"/>
              </a:defRPr>
            </a:lvl3pPr>
            <a:lvl4pPr marL="1576037" indent="-225148" defTabSz="920919" eaLnBrk="0" hangingPunct="0">
              <a:spcBef>
                <a:spcPct val="30000"/>
              </a:spcBef>
              <a:defRPr kumimoji="1" sz="1200">
                <a:solidFill>
                  <a:schemeClr val="tx1"/>
                </a:solidFill>
                <a:latin typeface="Times New Roman" pitchFamily="18" charset="0"/>
              </a:defRPr>
            </a:lvl4pPr>
            <a:lvl5pPr marL="2026333" indent="-225148" defTabSz="920919" eaLnBrk="0" hangingPunct="0">
              <a:spcBef>
                <a:spcPct val="30000"/>
              </a:spcBef>
              <a:defRPr kumimoji="1" sz="1200">
                <a:solidFill>
                  <a:schemeClr val="tx1"/>
                </a:solidFill>
                <a:latin typeface="Times New Roman" pitchFamily="18" charset="0"/>
              </a:defRPr>
            </a:lvl5pPr>
            <a:lvl6pPr marL="2476630" indent="-225148" defTabSz="920919" eaLnBrk="0" fontAlgn="base" hangingPunct="0">
              <a:spcBef>
                <a:spcPct val="30000"/>
              </a:spcBef>
              <a:spcAft>
                <a:spcPct val="0"/>
              </a:spcAft>
              <a:defRPr kumimoji="1" sz="1200">
                <a:solidFill>
                  <a:schemeClr val="tx1"/>
                </a:solidFill>
                <a:latin typeface="Times New Roman" pitchFamily="18" charset="0"/>
              </a:defRPr>
            </a:lvl6pPr>
            <a:lvl7pPr marL="2926926" indent="-225148" defTabSz="920919" eaLnBrk="0" fontAlgn="base" hangingPunct="0">
              <a:spcBef>
                <a:spcPct val="30000"/>
              </a:spcBef>
              <a:spcAft>
                <a:spcPct val="0"/>
              </a:spcAft>
              <a:defRPr kumimoji="1" sz="1200">
                <a:solidFill>
                  <a:schemeClr val="tx1"/>
                </a:solidFill>
                <a:latin typeface="Times New Roman" pitchFamily="18" charset="0"/>
              </a:defRPr>
            </a:lvl7pPr>
            <a:lvl8pPr marL="3377222" indent="-225148" defTabSz="920919" eaLnBrk="0" fontAlgn="base" hangingPunct="0">
              <a:spcBef>
                <a:spcPct val="30000"/>
              </a:spcBef>
              <a:spcAft>
                <a:spcPct val="0"/>
              </a:spcAft>
              <a:defRPr kumimoji="1" sz="1200">
                <a:solidFill>
                  <a:schemeClr val="tx1"/>
                </a:solidFill>
                <a:latin typeface="Times New Roman" pitchFamily="18" charset="0"/>
              </a:defRPr>
            </a:lvl8pPr>
            <a:lvl9pPr marL="3827518" indent="-225148" defTabSz="920919"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44B3340A-AA6A-47D1-BFC6-CB702037347B}" type="slidenum">
              <a:rPr kumimoji="0" lang="en-US" altLang="en-US" smtClean="0">
                <a:cs typeface="Arial" charset="0"/>
              </a:rPr>
              <a:pPr>
                <a:spcBef>
                  <a:spcPct val="0"/>
                </a:spcBef>
              </a:pPr>
              <a:t>12</a:t>
            </a:fld>
            <a:endParaRPr kumimoji="0" lang="en-US" altLang="en-US" smtClean="0">
              <a:cs typeface="Arial" charset="0"/>
            </a:endParaRPr>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20919" eaLnBrk="0" hangingPunct="0">
              <a:spcBef>
                <a:spcPct val="30000"/>
              </a:spcBef>
              <a:defRPr kumimoji="1" sz="1200">
                <a:solidFill>
                  <a:schemeClr val="tx1"/>
                </a:solidFill>
                <a:latin typeface="Times New Roman" pitchFamily="18" charset="0"/>
              </a:defRPr>
            </a:lvl1pPr>
            <a:lvl2pPr marL="731731" indent="-281435" defTabSz="920919" eaLnBrk="0" hangingPunct="0">
              <a:spcBef>
                <a:spcPct val="30000"/>
              </a:spcBef>
              <a:defRPr kumimoji="1" sz="1200">
                <a:solidFill>
                  <a:schemeClr val="tx1"/>
                </a:solidFill>
                <a:latin typeface="Times New Roman" pitchFamily="18" charset="0"/>
              </a:defRPr>
            </a:lvl2pPr>
            <a:lvl3pPr marL="1125741" indent="-225148" defTabSz="920919" eaLnBrk="0" hangingPunct="0">
              <a:spcBef>
                <a:spcPct val="30000"/>
              </a:spcBef>
              <a:defRPr kumimoji="1" sz="1200">
                <a:solidFill>
                  <a:schemeClr val="tx1"/>
                </a:solidFill>
                <a:latin typeface="Times New Roman" pitchFamily="18" charset="0"/>
              </a:defRPr>
            </a:lvl3pPr>
            <a:lvl4pPr marL="1576037" indent="-225148" defTabSz="920919" eaLnBrk="0" hangingPunct="0">
              <a:spcBef>
                <a:spcPct val="30000"/>
              </a:spcBef>
              <a:defRPr kumimoji="1" sz="1200">
                <a:solidFill>
                  <a:schemeClr val="tx1"/>
                </a:solidFill>
                <a:latin typeface="Times New Roman" pitchFamily="18" charset="0"/>
              </a:defRPr>
            </a:lvl4pPr>
            <a:lvl5pPr marL="2026333" indent="-225148" defTabSz="920919" eaLnBrk="0" hangingPunct="0">
              <a:spcBef>
                <a:spcPct val="30000"/>
              </a:spcBef>
              <a:defRPr kumimoji="1" sz="1200">
                <a:solidFill>
                  <a:schemeClr val="tx1"/>
                </a:solidFill>
                <a:latin typeface="Times New Roman" pitchFamily="18" charset="0"/>
              </a:defRPr>
            </a:lvl5pPr>
            <a:lvl6pPr marL="2476630" indent="-225148" defTabSz="920919" eaLnBrk="0" fontAlgn="base" hangingPunct="0">
              <a:spcBef>
                <a:spcPct val="30000"/>
              </a:spcBef>
              <a:spcAft>
                <a:spcPct val="0"/>
              </a:spcAft>
              <a:defRPr kumimoji="1" sz="1200">
                <a:solidFill>
                  <a:schemeClr val="tx1"/>
                </a:solidFill>
                <a:latin typeface="Times New Roman" pitchFamily="18" charset="0"/>
              </a:defRPr>
            </a:lvl6pPr>
            <a:lvl7pPr marL="2926926" indent="-225148" defTabSz="920919" eaLnBrk="0" fontAlgn="base" hangingPunct="0">
              <a:spcBef>
                <a:spcPct val="30000"/>
              </a:spcBef>
              <a:spcAft>
                <a:spcPct val="0"/>
              </a:spcAft>
              <a:defRPr kumimoji="1" sz="1200">
                <a:solidFill>
                  <a:schemeClr val="tx1"/>
                </a:solidFill>
                <a:latin typeface="Times New Roman" pitchFamily="18" charset="0"/>
              </a:defRPr>
            </a:lvl7pPr>
            <a:lvl8pPr marL="3377222" indent="-225148" defTabSz="920919" eaLnBrk="0" fontAlgn="base" hangingPunct="0">
              <a:spcBef>
                <a:spcPct val="30000"/>
              </a:spcBef>
              <a:spcAft>
                <a:spcPct val="0"/>
              </a:spcAft>
              <a:defRPr kumimoji="1" sz="1200">
                <a:solidFill>
                  <a:schemeClr val="tx1"/>
                </a:solidFill>
                <a:latin typeface="Times New Roman" pitchFamily="18" charset="0"/>
              </a:defRPr>
            </a:lvl8pPr>
            <a:lvl9pPr marL="3827518" indent="-225148" defTabSz="920919"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E1AF3881-965B-451D-B8EC-3B8607EC59ED}" type="slidenum">
              <a:rPr kumimoji="0" lang="en-US" altLang="en-US" smtClean="0">
                <a:ea typeface="ＭＳ Ｐゴシック" pitchFamily="34" charset="-128"/>
                <a:cs typeface="Arial" charset="0"/>
              </a:rPr>
              <a:pPr>
                <a:spcBef>
                  <a:spcPct val="0"/>
                </a:spcBef>
              </a:pPr>
              <a:t>13</a:t>
            </a:fld>
            <a:endParaRPr kumimoji="0" lang="en-US" altLang="en-US" smtClean="0">
              <a:ea typeface="ＭＳ Ｐゴシック" pitchFamily="34" charset="-128"/>
              <a:cs typeface="Arial" charset="0"/>
            </a:endParaRPr>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20919" eaLnBrk="0" hangingPunct="0">
              <a:spcBef>
                <a:spcPct val="30000"/>
              </a:spcBef>
              <a:defRPr kumimoji="1" sz="1200">
                <a:solidFill>
                  <a:schemeClr val="tx1"/>
                </a:solidFill>
                <a:latin typeface="Times New Roman" pitchFamily="18" charset="0"/>
              </a:defRPr>
            </a:lvl1pPr>
            <a:lvl2pPr marL="731731" indent="-281435" defTabSz="920919" eaLnBrk="0" hangingPunct="0">
              <a:spcBef>
                <a:spcPct val="30000"/>
              </a:spcBef>
              <a:defRPr kumimoji="1" sz="1200">
                <a:solidFill>
                  <a:schemeClr val="tx1"/>
                </a:solidFill>
                <a:latin typeface="Times New Roman" pitchFamily="18" charset="0"/>
              </a:defRPr>
            </a:lvl2pPr>
            <a:lvl3pPr marL="1125741" indent="-225148" defTabSz="920919" eaLnBrk="0" hangingPunct="0">
              <a:spcBef>
                <a:spcPct val="30000"/>
              </a:spcBef>
              <a:defRPr kumimoji="1" sz="1200">
                <a:solidFill>
                  <a:schemeClr val="tx1"/>
                </a:solidFill>
                <a:latin typeface="Times New Roman" pitchFamily="18" charset="0"/>
              </a:defRPr>
            </a:lvl3pPr>
            <a:lvl4pPr marL="1576037" indent="-225148" defTabSz="920919" eaLnBrk="0" hangingPunct="0">
              <a:spcBef>
                <a:spcPct val="30000"/>
              </a:spcBef>
              <a:defRPr kumimoji="1" sz="1200">
                <a:solidFill>
                  <a:schemeClr val="tx1"/>
                </a:solidFill>
                <a:latin typeface="Times New Roman" pitchFamily="18" charset="0"/>
              </a:defRPr>
            </a:lvl4pPr>
            <a:lvl5pPr marL="2026333" indent="-225148" defTabSz="920919" eaLnBrk="0" hangingPunct="0">
              <a:spcBef>
                <a:spcPct val="30000"/>
              </a:spcBef>
              <a:defRPr kumimoji="1" sz="1200">
                <a:solidFill>
                  <a:schemeClr val="tx1"/>
                </a:solidFill>
                <a:latin typeface="Times New Roman" pitchFamily="18" charset="0"/>
              </a:defRPr>
            </a:lvl5pPr>
            <a:lvl6pPr marL="2476630" indent="-225148" defTabSz="920919" eaLnBrk="0" fontAlgn="base" hangingPunct="0">
              <a:spcBef>
                <a:spcPct val="30000"/>
              </a:spcBef>
              <a:spcAft>
                <a:spcPct val="0"/>
              </a:spcAft>
              <a:defRPr kumimoji="1" sz="1200">
                <a:solidFill>
                  <a:schemeClr val="tx1"/>
                </a:solidFill>
                <a:latin typeface="Times New Roman" pitchFamily="18" charset="0"/>
              </a:defRPr>
            </a:lvl6pPr>
            <a:lvl7pPr marL="2926926" indent="-225148" defTabSz="920919" eaLnBrk="0" fontAlgn="base" hangingPunct="0">
              <a:spcBef>
                <a:spcPct val="30000"/>
              </a:spcBef>
              <a:spcAft>
                <a:spcPct val="0"/>
              </a:spcAft>
              <a:defRPr kumimoji="1" sz="1200">
                <a:solidFill>
                  <a:schemeClr val="tx1"/>
                </a:solidFill>
                <a:latin typeface="Times New Roman" pitchFamily="18" charset="0"/>
              </a:defRPr>
            </a:lvl7pPr>
            <a:lvl8pPr marL="3377222" indent="-225148" defTabSz="920919" eaLnBrk="0" fontAlgn="base" hangingPunct="0">
              <a:spcBef>
                <a:spcPct val="30000"/>
              </a:spcBef>
              <a:spcAft>
                <a:spcPct val="0"/>
              </a:spcAft>
              <a:defRPr kumimoji="1" sz="1200">
                <a:solidFill>
                  <a:schemeClr val="tx1"/>
                </a:solidFill>
                <a:latin typeface="Times New Roman" pitchFamily="18" charset="0"/>
              </a:defRPr>
            </a:lvl8pPr>
            <a:lvl9pPr marL="3827518" indent="-225148" defTabSz="920919"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1E5A6FDC-7FCD-4080-B421-4D0F4E6A564F}" type="slidenum">
              <a:rPr kumimoji="0" lang="en-US" altLang="en-US" smtClean="0">
                <a:ea typeface="ＭＳ Ｐゴシック" pitchFamily="34" charset="-128"/>
                <a:cs typeface="Arial" charset="0"/>
              </a:rPr>
              <a:pPr>
                <a:spcBef>
                  <a:spcPct val="0"/>
                </a:spcBef>
              </a:pPr>
              <a:t>14</a:t>
            </a:fld>
            <a:endParaRPr kumimoji="0" lang="en-US" altLang="en-US" smtClean="0">
              <a:ea typeface="ＭＳ Ｐゴシック" pitchFamily="34" charset="-128"/>
              <a:cs typeface="Arial" charset="0"/>
            </a:endParaRPr>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smtClean="0"/>
          </a:p>
        </p:txBody>
      </p:sp>
      <p:sp>
        <p:nvSpPr>
          <p:cNvPr id="7168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5038" eaLnBrk="0" hangingPunct="0">
              <a:spcBef>
                <a:spcPct val="30000"/>
              </a:spcBef>
              <a:defRPr kumimoji="1" sz="1200">
                <a:solidFill>
                  <a:schemeClr val="tx1"/>
                </a:solidFill>
                <a:latin typeface="Times New Roman" pitchFamily="18" charset="0"/>
              </a:defRPr>
            </a:lvl1pPr>
            <a:lvl2pPr marL="742950" indent="-285750" defTabSz="935038" eaLnBrk="0" hangingPunct="0">
              <a:spcBef>
                <a:spcPct val="30000"/>
              </a:spcBef>
              <a:defRPr kumimoji="1" sz="1200">
                <a:solidFill>
                  <a:schemeClr val="tx1"/>
                </a:solidFill>
                <a:latin typeface="Times New Roman" pitchFamily="18" charset="0"/>
              </a:defRPr>
            </a:lvl2pPr>
            <a:lvl3pPr marL="1143000" indent="-228600" defTabSz="935038" eaLnBrk="0" hangingPunct="0">
              <a:spcBef>
                <a:spcPct val="30000"/>
              </a:spcBef>
              <a:defRPr kumimoji="1" sz="1200">
                <a:solidFill>
                  <a:schemeClr val="tx1"/>
                </a:solidFill>
                <a:latin typeface="Times New Roman" pitchFamily="18" charset="0"/>
              </a:defRPr>
            </a:lvl3pPr>
            <a:lvl4pPr marL="1600200" indent="-228600" defTabSz="935038" eaLnBrk="0" hangingPunct="0">
              <a:spcBef>
                <a:spcPct val="30000"/>
              </a:spcBef>
              <a:defRPr kumimoji="1" sz="1200">
                <a:solidFill>
                  <a:schemeClr val="tx1"/>
                </a:solidFill>
                <a:latin typeface="Times New Roman" pitchFamily="18" charset="0"/>
              </a:defRPr>
            </a:lvl4pPr>
            <a:lvl5pPr marL="2057400" indent="-228600" defTabSz="935038" eaLnBrk="0" hangingPunct="0">
              <a:spcBef>
                <a:spcPct val="30000"/>
              </a:spcBef>
              <a:defRPr kumimoji="1" sz="1200">
                <a:solidFill>
                  <a:schemeClr val="tx1"/>
                </a:solidFill>
                <a:latin typeface="Times New Roman" pitchFamily="18" charset="0"/>
              </a:defRPr>
            </a:lvl5pPr>
            <a:lvl6pPr marL="2514600" indent="-228600" defTabSz="935038" eaLnBrk="0" fontAlgn="base" hangingPunct="0">
              <a:spcBef>
                <a:spcPct val="30000"/>
              </a:spcBef>
              <a:spcAft>
                <a:spcPct val="0"/>
              </a:spcAft>
              <a:defRPr kumimoji="1" sz="1200">
                <a:solidFill>
                  <a:schemeClr val="tx1"/>
                </a:solidFill>
                <a:latin typeface="Times New Roman" pitchFamily="18" charset="0"/>
              </a:defRPr>
            </a:lvl6pPr>
            <a:lvl7pPr marL="2971800" indent="-228600" defTabSz="935038" eaLnBrk="0" fontAlgn="base" hangingPunct="0">
              <a:spcBef>
                <a:spcPct val="30000"/>
              </a:spcBef>
              <a:spcAft>
                <a:spcPct val="0"/>
              </a:spcAft>
              <a:defRPr kumimoji="1" sz="1200">
                <a:solidFill>
                  <a:schemeClr val="tx1"/>
                </a:solidFill>
                <a:latin typeface="Times New Roman" pitchFamily="18" charset="0"/>
              </a:defRPr>
            </a:lvl7pPr>
            <a:lvl8pPr marL="3429000" indent="-228600" defTabSz="935038" eaLnBrk="0" fontAlgn="base" hangingPunct="0">
              <a:spcBef>
                <a:spcPct val="30000"/>
              </a:spcBef>
              <a:spcAft>
                <a:spcPct val="0"/>
              </a:spcAft>
              <a:defRPr kumimoji="1" sz="1200">
                <a:solidFill>
                  <a:schemeClr val="tx1"/>
                </a:solidFill>
                <a:latin typeface="Times New Roman" pitchFamily="18" charset="0"/>
              </a:defRPr>
            </a:lvl8pPr>
            <a:lvl9pPr marL="3886200" indent="-228600" defTabSz="935038"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29C22FEA-9932-4190-BE94-F718A026E744}" type="slidenum">
              <a:rPr kumimoji="0" lang="en-US" altLang="en-US" smtClean="0"/>
              <a:pPr>
                <a:spcBef>
                  <a:spcPct val="0"/>
                </a:spcBef>
              </a:pPr>
              <a:t>15</a:t>
            </a:fld>
            <a:endParaRPr kumimoji="0"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02434-0520-A14E-A95B-9E89E933147E}" type="slidenum">
              <a:rPr lang="en-US" smtClean="0"/>
              <a:t>20</a:t>
            </a:fld>
            <a:endParaRPr lang="en-US"/>
          </a:p>
        </p:txBody>
      </p:sp>
    </p:spTree>
    <p:extLst>
      <p:ext uri="{BB962C8B-B14F-4D97-AF65-F5344CB8AC3E}">
        <p14:creationId xmlns:p14="http://schemas.microsoft.com/office/powerpoint/2010/main" val="1112216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smtClean="0">
                <a:ea typeface="ＭＳ Ｐゴシック" pitchFamily="34" charset="-128"/>
              </a:rPr>
              <a:t>This is a good idea of how teachers may follow something that “sounds good.”  We can elaborate and have fun.</a:t>
            </a:r>
          </a:p>
        </p:txBody>
      </p:sp>
      <p:sp>
        <p:nvSpPr>
          <p:cNvPr id="6861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5038" eaLnBrk="0" hangingPunct="0">
              <a:spcBef>
                <a:spcPct val="30000"/>
              </a:spcBef>
              <a:defRPr kumimoji="1" sz="1200">
                <a:solidFill>
                  <a:schemeClr val="tx1"/>
                </a:solidFill>
                <a:latin typeface="Times New Roman" pitchFamily="18" charset="0"/>
              </a:defRPr>
            </a:lvl1pPr>
            <a:lvl2pPr marL="742950" indent="-285750" defTabSz="935038" eaLnBrk="0" hangingPunct="0">
              <a:spcBef>
                <a:spcPct val="30000"/>
              </a:spcBef>
              <a:defRPr kumimoji="1" sz="1200">
                <a:solidFill>
                  <a:schemeClr val="tx1"/>
                </a:solidFill>
                <a:latin typeface="Times New Roman" pitchFamily="18" charset="0"/>
              </a:defRPr>
            </a:lvl2pPr>
            <a:lvl3pPr marL="1143000" indent="-228600" defTabSz="935038" eaLnBrk="0" hangingPunct="0">
              <a:spcBef>
                <a:spcPct val="30000"/>
              </a:spcBef>
              <a:defRPr kumimoji="1" sz="1200">
                <a:solidFill>
                  <a:schemeClr val="tx1"/>
                </a:solidFill>
                <a:latin typeface="Times New Roman" pitchFamily="18" charset="0"/>
              </a:defRPr>
            </a:lvl3pPr>
            <a:lvl4pPr marL="1600200" indent="-228600" defTabSz="935038" eaLnBrk="0" hangingPunct="0">
              <a:spcBef>
                <a:spcPct val="30000"/>
              </a:spcBef>
              <a:defRPr kumimoji="1" sz="1200">
                <a:solidFill>
                  <a:schemeClr val="tx1"/>
                </a:solidFill>
                <a:latin typeface="Times New Roman" pitchFamily="18" charset="0"/>
              </a:defRPr>
            </a:lvl4pPr>
            <a:lvl5pPr marL="2057400" indent="-228600" defTabSz="935038" eaLnBrk="0" hangingPunct="0">
              <a:spcBef>
                <a:spcPct val="30000"/>
              </a:spcBef>
              <a:defRPr kumimoji="1" sz="1200">
                <a:solidFill>
                  <a:schemeClr val="tx1"/>
                </a:solidFill>
                <a:latin typeface="Times New Roman" pitchFamily="18" charset="0"/>
              </a:defRPr>
            </a:lvl5pPr>
            <a:lvl6pPr marL="2514600" indent="-228600" defTabSz="935038" eaLnBrk="0" fontAlgn="base" hangingPunct="0">
              <a:spcBef>
                <a:spcPct val="30000"/>
              </a:spcBef>
              <a:spcAft>
                <a:spcPct val="0"/>
              </a:spcAft>
              <a:defRPr kumimoji="1" sz="1200">
                <a:solidFill>
                  <a:schemeClr val="tx1"/>
                </a:solidFill>
                <a:latin typeface="Times New Roman" pitchFamily="18" charset="0"/>
              </a:defRPr>
            </a:lvl6pPr>
            <a:lvl7pPr marL="2971800" indent="-228600" defTabSz="935038" eaLnBrk="0" fontAlgn="base" hangingPunct="0">
              <a:spcBef>
                <a:spcPct val="30000"/>
              </a:spcBef>
              <a:spcAft>
                <a:spcPct val="0"/>
              </a:spcAft>
              <a:defRPr kumimoji="1" sz="1200">
                <a:solidFill>
                  <a:schemeClr val="tx1"/>
                </a:solidFill>
                <a:latin typeface="Times New Roman" pitchFamily="18" charset="0"/>
              </a:defRPr>
            </a:lvl7pPr>
            <a:lvl8pPr marL="3429000" indent="-228600" defTabSz="935038" eaLnBrk="0" fontAlgn="base" hangingPunct="0">
              <a:spcBef>
                <a:spcPct val="30000"/>
              </a:spcBef>
              <a:spcAft>
                <a:spcPct val="0"/>
              </a:spcAft>
              <a:defRPr kumimoji="1" sz="1200">
                <a:solidFill>
                  <a:schemeClr val="tx1"/>
                </a:solidFill>
                <a:latin typeface="Times New Roman" pitchFamily="18" charset="0"/>
              </a:defRPr>
            </a:lvl8pPr>
            <a:lvl9pPr marL="3886200" indent="-228600" defTabSz="935038"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D6D1503B-50B8-4C94-A11F-8A7B9861CDE9}" type="slidenum">
              <a:rPr kumimoji="0" lang="en-US" altLang="en-US" smtClean="0">
                <a:ea typeface="ＭＳ Ｐゴシック" pitchFamily="34" charset="-128"/>
              </a:rPr>
              <a:pPr>
                <a:spcBef>
                  <a:spcPct val="0"/>
                </a:spcBef>
              </a:pPr>
              <a:t>21</a:t>
            </a:fld>
            <a:endParaRPr kumimoji="0" lang="en-US" altLang="en-US"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ea typeface="ＭＳ Ｐゴシック" pitchFamily="34" charset="-128"/>
            </a:endParaRPr>
          </a:p>
        </p:txBody>
      </p:sp>
      <p:sp>
        <p:nvSpPr>
          <p:cNvPr id="6963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5038" eaLnBrk="0" hangingPunct="0">
              <a:spcBef>
                <a:spcPct val="30000"/>
              </a:spcBef>
              <a:defRPr kumimoji="1" sz="1200">
                <a:solidFill>
                  <a:schemeClr val="tx1"/>
                </a:solidFill>
                <a:latin typeface="Times New Roman" pitchFamily="18" charset="0"/>
              </a:defRPr>
            </a:lvl1pPr>
            <a:lvl2pPr marL="742950" indent="-285750" defTabSz="935038" eaLnBrk="0" hangingPunct="0">
              <a:spcBef>
                <a:spcPct val="30000"/>
              </a:spcBef>
              <a:defRPr kumimoji="1" sz="1200">
                <a:solidFill>
                  <a:schemeClr val="tx1"/>
                </a:solidFill>
                <a:latin typeface="Times New Roman" pitchFamily="18" charset="0"/>
              </a:defRPr>
            </a:lvl2pPr>
            <a:lvl3pPr marL="1143000" indent="-228600" defTabSz="935038" eaLnBrk="0" hangingPunct="0">
              <a:spcBef>
                <a:spcPct val="30000"/>
              </a:spcBef>
              <a:defRPr kumimoji="1" sz="1200">
                <a:solidFill>
                  <a:schemeClr val="tx1"/>
                </a:solidFill>
                <a:latin typeface="Times New Roman" pitchFamily="18" charset="0"/>
              </a:defRPr>
            </a:lvl3pPr>
            <a:lvl4pPr marL="1600200" indent="-228600" defTabSz="935038" eaLnBrk="0" hangingPunct="0">
              <a:spcBef>
                <a:spcPct val="30000"/>
              </a:spcBef>
              <a:defRPr kumimoji="1" sz="1200">
                <a:solidFill>
                  <a:schemeClr val="tx1"/>
                </a:solidFill>
                <a:latin typeface="Times New Roman" pitchFamily="18" charset="0"/>
              </a:defRPr>
            </a:lvl4pPr>
            <a:lvl5pPr marL="2057400" indent="-228600" defTabSz="935038" eaLnBrk="0" hangingPunct="0">
              <a:spcBef>
                <a:spcPct val="30000"/>
              </a:spcBef>
              <a:defRPr kumimoji="1" sz="1200">
                <a:solidFill>
                  <a:schemeClr val="tx1"/>
                </a:solidFill>
                <a:latin typeface="Times New Roman" pitchFamily="18" charset="0"/>
              </a:defRPr>
            </a:lvl5pPr>
            <a:lvl6pPr marL="2514600" indent="-228600" defTabSz="935038" eaLnBrk="0" fontAlgn="base" hangingPunct="0">
              <a:spcBef>
                <a:spcPct val="30000"/>
              </a:spcBef>
              <a:spcAft>
                <a:spcPct val="0"/>
              </a:spcAft>
              <a:defRPr kumimoji="1" sz="1200">
                <a:solidFill>
                  <a:schemeClr val="tx1"/>
                </a:solidFill>
                <a:latin typeface="Times New Roman" pitchFamily="18" charset="0"/>
              </a:defRPr>
            </a:lvl6pPr>
            <a:lvl7pPr marL="2971800" indent="-228600" defTabSz="935038" eaLnBrk="0" fontAlgn="base" hangingPunct="0">
              <a:spcBef>
                <a:spcPct val="30000"/>
              </a:spcBef>
              <a:spcAft>
                <a:spcPct val="0"/>
              </a:spcAft>
              <a:defRPr kumimoji="1" sz="1200">
                <a:solidFill>
                  <a:schemeClr val="tx1"/>
                </a:solidFill>
                <a:latin typeface="Times New Roman" pitchFamily="18" charset="0"/>
              </a:defRPr>
            </a:lvl7pPr>
            <a:lvl8pPr marL="3429000" indent="-228600" defTabSz="935038" eaLnBrk="0" fontAlgn="base" hangingPunct="0">
              <a:spcBef>
                <a:spcPct val="30000"/>
              </a:spcBef>
              <a:spcAft>
                <a:spcPct val="0"/>
              </a:spcAft>
              <a:defRPr kumimoji="1" sz="1200">
                <a:solidFill>
                  <a:schemeClr val="tx1"/>
                </a:solidFill>
                <a:latin typeface="Times New Roman" pitchFamily="18" charset="0"/>
              </a:defRPr>
            </a:lvl8pPr>
            <a:lvl9pPr marL="3886200" indent="-228600" defTabSz="935038"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C04A2A77-80DF-4AE6-8931-67A74A4F69AB}" type="slidenum">
              <a:rPr kumimoji="0" lang="en-US" altLang="en-US" smtClean="0">
                <a:ea typeface="ＭＳ Ｐゴシック" pitchFamily="34" charset="-128"/>
              </a:rPr>
              <a:pPr>
                <a:spcBef>
                  <a:spcPct val="0"/>
                </a:spcBef>
              </a:pPr>
              <a:t>22</a:t>
            </a:fld>
            <a:endParaRPr kumimoji="0" lang="en-US" altLang="en-US"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
        <p:nvSpPr>
          <p:cNvPr id="8090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5038" eaLnBrk="0" hangingPunct="0">
              <a:spcBef>
                <a:spcPct val="30000"/>
              </a:spcBef>
              <a:defRPr kumimoji="1" sz="1200">
                <a:solidFill>
                  <a:schemeClr val="tx1"/>
                </a:solidFill>
                <a:latin typeface="Times New Roman" pitchFamily="18" charset="0"/>
              </a:defRPr>
            </a:lvl1pPr>
            <a:lvl2pPr marL="742950" indent="-285750" defTabSz="935038" eaLnBrk="0" hangingPunct="0">
              <a:spcBef>
                <a:spcPct val="30000"/>
              </a:spcBef>
              <a:defRPr kumimoji="1" sz="1200">
                <a:solidFill>
                  <a:schemeClr val="tx1"/>
                </a:solidFill>
                <a:latin typeface="Times New Roman" pitchFamily="18" charset="0"/>
              </a:defRPr>
            </a:lvl2pPr>
            <a:lvl3pPr marL="1143000" indent="-228600" defTabSz="935038" eaLnBrk="0" hangingPunct="0">
              <a:spcBef>
                <a:spcPct val="30000"/>
              </a:spcBef>
              <a:defRPr kumimoji="1" sz="1200">
                <a:solidFill>
                  <a:schemeClr val="tx1"/>
                </a:solidFill>
                <a:latin typeface="Times New Roman" pitchFamily="18" charset="0"/>
              </a:defRPr>
            </a:lvl3pPr>
            <a:lvl4pPr marL="1600200" indent="-228600" defTabSz="935038" eaLnBrk="0" hangingPunct="0">
              <a:spcBef>
                <a:spcPct val="30000"/>
              </a:spcBef>
              <a:defRPr kumimoji="1" sz="1200">
                <a:solidFill>
                  <a:schemeClr val="tx1"/>
                </a:solidFill>
                <a:latin typeface="Times New Roman" pitchFamily="18" charset="0"/>
              </a:defRPr>
            </a:lvl4pPr>
            <a:lvl5pPr marL="2057400" indent="-228600" defTabSz="935038" eaLnBrk="0" hangingPunct="0">
              <a:spcBef>
                <a:spcPct val="30000"/>
              </a:spcBef>
              <a:defRPr kumimoji="1" sz="1200">
                <a:solidFill>
                  <a:schemeClr val="tx1"/>
                </a:solidFill>
                <a:latin typeface="Times New Roman" pitchFamily="18" charset="0"/>
              </a:defRPr>
            </a:lvl5pPr>
            <a:lvl6pPr marL="2514600" indent="-228600" defTabSz="935038" eaLnBrk="0" fontAlgn="base" hangingPunct="0">
              <a:spcBef>
                <a:spcPct val="30000"/>
              </a:spcBef>
              <a:spcAft>
                <a:spcPct val="0"/>
              </a:spcAft>
              <a:defRPr kumimoji="1" sz="1200">
                <a:solidFill>
                  <a:schemeClr val="tx1"/>
                </a:solidFill>
                <a:latin typeface="Times New Roman" pitchFamily="18" charset="0"/>
              </a:defRPr>
            </a:lvl6pPr>
            <a:lvl7pPr marL="2971800" indent="-228600" defTabSz="935038" eaLnBrk="0" fontAlgn="base" hangingPunct="0">
              <a:spcBef>
                <a:spcPct val="30000"/>
              </a:spcBef>
              <a:spcAft>
                <a:spcPct val="0"/>
              </a:spcAft>
              <a:defRPr kumimoji="1" sz="1200">
                <a:solidFill>
                  <a:schemeClr val="tx1"/>
                </a:solidFill>
                <a:latin typeface="Times New Roman" pitchFamily="18" charset="0"/>
              </a:defRPr>
            </a:lvl7pPr>
            <a:lvl8pPr marL="3429000" indent="-228600" defTabSz="935038" eaLnBrk="0" fontAlgn="base" hangingPunct="0">
              <a:spcBef>
                <a:spcPct val="30000"/>
              </a:spcBef>
              <a:spcAft>
                <a:spcPct val="0"/>
              </a:spcAft>
              <a:defRPr kumimoji="1" sz="1200">
                <a:solidFill>
                  <a:schemeClr val="tx1"/>
                </a:solidFill>
                <a:latin typeface="Times New Roman" pitchFamily="18" charset="0"/>
              </a:defRPr>
            </a:lvl8pPr>
            <a:lvl9pPr marL="3886200" indent="-228600" defTabSz="935038"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21A5897B-FA4A-41BD-9874-C73687E787C7}" type="slidenum">
              <a:rPr kumimoji="0" lang="en-US" altLang="en-US" smtClean="0"/>
              <a:pPr>
                <a:spcBef>
                  <a:spcPct val="0"/>
                </a:spcBef>
              </a:pPr>
              <a:t>24</a:t>
            </a:fld>
            <a:endParaRPr kumimoji="0"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5038" eaLnBrk="0" hangingPunct="0">
              <a:spcBef>
                <a:spcPct val="30000"/>
              </a:spcBef>
              <a:defRPr kumimoji="1" sz="1200">
                <a:solidFill>
                  <a:schemeClr val="tx1"/>
                </a:solidFill>
                <a:latin typeface="Times New Roman" pitchFamily="18" charset="0"/>
              </a:defRPr>
            </a:lvl1pPr>
            <a:lvl2pPr marL="742950" indent="-285750" defTabSz="935038" eaLnBrk="0" hangingPunct="0">
              <a:spcBef>
                <a:spcPct val="30000"/>
              </a:spcBef>
              <a:defRPr kumimoji="1" sz="1200">
                <a:solidFill>
                  <a:schemeClr val="tx1"/>
                </a:solidFill>
                <a:latin typeface="Times New Roman" pitchFamily="18" charset="0"/>
              </a:defRPr>
            </a:lvl2pPr>
            <a:lvl3pPr marL="1143000" indent="-228600" defTabSz="935038" eaLnBrk="0" hangingPunct="0">
              <a:spcBef>
                <a:spcPct val="30000"/>
              </a:spcBef>
              <a:defRPr kumimoji="1" sz="1200">
                <a:solidFill>
                  <a:schemeClr val="tx1"/>
                </a:solidFill>
                <a:latin typeface="Times New Roman" pitchFamily="18" charset="0"/>
              </a:defRPr>
            </a:lvl3pPr>
            <a:lvl4pPr marL="1600200" indent="-228600" defTabSz="935038" eaLnBrk="0" hangingPunct="0">
              <a:spcBef>
                <a:spcPct val="30000"/>
              </a:spcBef>
              <a:defRPr kumimoji="1" sz="1200">
                <a:solidFill>
                  <a:schemeClr val="tx1"/>
                </a:solidFill>
                <a:latin typeface="Times New Roman" pitchFamily="18" charset="0"/>
              </a:defRPr>
            </a:lvl4pPr>
            <a:lvl5pPr marL="2057400" indent="-228600" defTabSz="935038" eaLnBrk="0" hangingPunct="0">
              <a:spcBef>
                <a:spcPct val="30000"/>
              </a:spcBef>
              <a:defRPr kumimoji="1" sz="1200">
                <a:solidFill>
                  <a:schemeClr val="tx1"/>
                </a:solidFill>
                <a:latin typeface="Times New Roman" pitchFamily="18" charset="0"/>
              </a:defRPr>
            </a:lvl5pPr>
            <a:lvl6pPr marL="2514600" indent="-228600" defTabSz="935038" eaLnBrk="0" fontAlgn="base" hangingPunct="0">
              <a:spcBef>
                <a:spcPct val="30000"/>
              </a:spcBef>
              <a:spcAft>
                <a:spcPct val="0"/>
              </a:spcAft>
              <a:defRPr kumimoji="1" sz="1200">
                <a:solidFill>
                  <a:schemeClr val="tx1"/>
                </a:solidFill>
                <a:latin typeface="Times New Roman" pitchFamily="18" charset="0"/>
              </a:defRPr>
            </a:lvl6pPr>
            <a:lvl7pPr marL="2971800" indent="-228600" defTabSz="935038" eaLnBrk="0" fontAlgn="base" hangingPunct="0">
              <a:spcBef>
                <a:spcPct val="30000"/>
              </a:spcBef>
              <a:spcAft>
                <a:spcPct val="0"/>
              </a:spcAft>
              <a:defRPr kumimoji="1" sz="1200">
                <a:solidFill>
                  <a:schemeClr val="tx1"/>
                </a:solidFill>
                <a:latin typeface="Times New Roman" pitchFamily="18" charset="0"/>
              </a:defRPr>
            </a:lvl7pPr>
            <a:lvl8pPr marL="3429000" indent="-228600" defTabSz="935038" eaLnBrk="0" fontAlgn="base" hangingPunct="0">
              <a:spcBef>
                <a:spcPct val="30000"/>
              </a:spcBef>
              <a:spcAft>
                <a:spcPct val="0"/>
              </a:spcAft>
              <a:defRPr kumimoji="1" sz="1200">
                <a:solidFill>
                  <a:schemeClr val="tx1"/>
                </a:solidFill>
                <a:latin typeface="Times New Roman" pitchFamily="18" charset="0"/>
              </a:defRPr>
            </a:lvl8pPr>
            <a:lvl9pPr marL="3886200" indent="-228600" defTabSz="935038"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60234D4F-647E-4DCA-9C84-A0F2A3C8E720}" type="slidenum">
              <a:rPr kumimoji="0" lang="en-US" altLang="en-US" smtClean="0">
                <a:ea typeface="ＭＳ Ｐゴシック" pitchFamily="34" charset="-128"/>
              </a:rPr>
              <a:pPr>
                <a:spcBef>
                  <a:spcPct val="0"/>
                </a:spcBef>
              </a:pPr>
              <a:t>25</a:t>
            </a:fld>
            <a:endParaRPr kumimoji="0" lang="en-US" altLang="en-US" smtClean="0">
              <a:ea typeface="ＭＳ Ｐゴシック" pitchFamily="34" charset="-128"/>
            </a:endParaRPr>
          </a:p>
        </p:txBody>
      </p:sp>
      <p:sp>
        <p:nvSpPr>
          <p:cNvPr id="102403" name="Rectangle 2"/>
          <p:cNvSpPr>
            <a:spLocks noGrp="1" noRot="1" noChangeAspect="1" noChangeArrowheads="1" noTextEdit="1"/>
          </p:cNvSpPr>
          <p:nvPr>
            <p:ph type="sldImg"/>
          </p:nvPr>
        </p:nvSpPr>
        <p:spPr>
          <a:xfrm>
            <a:off x="1143000" y="685800"/>
            <a:ext cx="4573588" cy="3430588"/>
          </a:xfrm>
          <a:ln/>
        </p:spPr>
      </p:sp>
      <p:sp>
        <p:nvSpPr>
          <p:cNvPr id="1024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ea typeface="ＭＳ Ｐゴシック" pitchFamily="34" charset="-128"/>
            </a:endParaRPr>
          </a:p>
        </p:txBody>
      </p:sp>
      <p:sp>
        <p:nvSpPr>
          <p:cNvPr id="5939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20919" eaLnBrk="0" hangingPunct="0">
              <a:spcBef>
                <a:spcPct val="30000"/>
              </a:spcBef>
              <a:defRPr kumimoji="1" sz="1200">
                <a:solidFill>
                  <a:schemeClr val="tx1"/>
                </a:solidFill>
                <a:latin typeface="Times New Roman" pitchFamily="18" charset="0"/>
              </a:defRPr>
            </a:lvl1pPr>
            <a:lvl2pPr marL="731731" indent="-281435" defTabSz="920919" eaLnBrk="0" hangingPunct="0">
              <a:spcBef>
                <a:spcPct val="30000"/>
              </a:spcBef>
              <a:defRPr kumimoji="1" sz="1200">
                <a:solidFill>
                  <a:schemeClr val="tx1"/>
                </a:solidFill>
                <a:latin typeface="Times New Roman" pitchFamily="18" charset="0"/>
              </a:defRPr>
            </a:lvl2pPr>
            <a:lvl3pPr marL="1125741" indent="-225148" defTabSz="920919" eaLnBrk="0" hangingPunct="0">
              <a:spcBef>
                <a:spcPct val="30000"/>
              </a:spcBef>
              <a:defRPr kumimoji="1" sz="1200">
                <a:solidFill>
                  <a:schemeClr val="tx1"/>
                </a:solidFill>
                <a:latin typeface="Times New Roman" pitchFamily="18" charset="0"/>
              </a:defRPr>
            </a:lvl3pPr>
            <a:lvl4pPr marL="1576037" indent="-225148" defTabSz="920919" eaLnBrk="0" hangingPunct="0">
              <a:spcBef>
                <a:spcPct val="30000"/>
              </a:spcBef>
              <a:defRPr kumimoji="1" sz="1200">
                <a:solidFill>
                  <a:schemeClr val="tx1"/>
                </a:solidFill>
                <a:latin typeface="Times New Roman" pitchFamily="18" charset="0"/>
              </a:defRPr>
            </a:lvl4pPr>
            <a:lvl5pPr marL="2026333" indent="-225148" defTabSz="920919" eaLnBrk="0" hangingPunct="0">
              <a:spcBef>
                <a:spcPct val="30000"/>
              </a:spcBef>
              <a:defRPr kumimoji="1" sz="1200">
                <a:solidFill>
                  <a:schemeClr val="tx1"/>
                </a:solidFill>
                <a:latin typeface="Times New Roman" pitchFamily="18" charset="0"/>
              </a:defRPr>
            </a:lvl5pPr>
            <a:lvl6pPr marL="2476630" indent="-225148" defTabSz="920919" eaLnBrk="0" fontAlgn="base" hangingPunct="0">
              <a:spcBef>
                <a:spcPct val="30000"/>
              </a:spcBef>
              <a:spcAft>
                <a:spcPct val="0"/>
              </a:spcAft>
              <a:defRPr kumimoji="1" sz="1200">
                <a:solidFill>
                  <a:schemeClr val="tx1"/>
                </a:solidFill>
                <a:latin typeface="Times New Roman" pitchFamily="18" charset="0"/>
              </a:defRPr>
            </a:lvl6pPr>
            <a:lvl7pPr marL="2926926" indent="-225148" defTabSz="920919" eaLnBrk="0" fontAlgn="base" hangingPunct="0">
              <a:spcBef>
                <a:spcPct val="30000"/>
              </a:spcBef>
              <a:spcAft>
                <a:spcPct val="0"/>
              </a:spcAft>
              <a:defRPr kumimoji="1" sz="1200">
                <a:solidFill>
                  <a:schemeClr val="tx1"/>
                </a:solidFill>
                <a:latin typeface="Times New Roman" pitchFamily="18" charset="0"/>
              </a:defRPr>
            </a:lvl7pPr>
            <a:lvl8pPr marL="3377222" indent="-225148" defTabSz="920919" eaLnBrk="0" fontAlgn="base" hangingPunct="0">
              <a:spcBef>
                <a:spcPct val="30000"/>
              </a:spcBef>
              <a:spcAft>
                <a:spcPct val="0"/>
              </a:spcAft>
              <a:defRPr kumimoji="1" sz="1200">
                <a:solidFill>
                  <a:schemeClr val="tx1"/>
                </a:solidFill>
                <a:latin typeface="Times New Roman" pitchFamily="18" charset="0"/>
              </a:defRPr>
            </a:lvl8pPr>
            <a:lvl9pPr marL="3827518" indent="-225148" defTabSz="920919"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9C4FE7D7-F7AA-4E29-A335-09D469CABCF9}" type="slidenum">
              <a:rPr kumimoji="0" lang="en-US" altLang="en-US" smtClean="0">
                <a:cs typeface="Arial" charset="0"/>
              </a:rPr>
              <a:pPr>
                <a:spcBef>
                  <a:spcPct val="0"/>
                </a:spcBef>
              </a:pPr>
              <a:t>2</a:t>
            </a:fld>
            <a:endParaRPr kumimoji="0" lang="en-US" altLang="en-US" smtClean="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smtClean="0">
                <a:ea typeface="ＭＳ Ｐゴシック" pitchFamily="34" charset="-128"/>
              </a:rPr>
              <a:t>This is the study that has been circulating recently.  I have been having the worse luck…..  I have used this study for about 2 years and really like to use it as an example, then it gets popular.  Not as bad as the gorilla basketball video, but close ;)</a:t>
            </a:r>
          </a:p>
        </p:txBody>
      </p:sp>
      <p:sp>
        <p:nvSpPr>
          <p:cNvPr id="6963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5038" eaLnBrk="0" hangingPunct="0">
              <a:spcBef>
                <a:spcPct val="30000"/>
              </a:spcBef>
              <a:defRPr kumimoji="1" sz="1200">
                <a:solidFill>
                  <a:schemeClr val="tx1"/>
                </a:solidFill>
                <a:latin typeface="Times New Roman" pitchFamily="18" charset="0"/>
              </a:defRPr>
            </a:lvl1pPr>
            <a:lvl2pPr marL="742950" indent="-285750" defTabSz="935038" eaLnBrk="0" hangingPunct="0">
              <a:spcBef>
                <a:spcPct val="30000"/>
              </a:spcBef>
              <a:defRPr kumimoji="1" sz="1200">
                <a:solidFill>
                  <a:schemeClr val="tx1"/>
                </a:solidFill>
                <a:latin typeface="Times New Roman" pitchFamily="18" charset="0"/>
              </a:defRPr>
            </a:lvl2pPr>
            <a:lvl3pPr marL="1143000" indent="-228600" defTabSz="935038" eaLnBrk="0" hangingPunct="0">
              <a:spcBef>
                <a:spcPct val="30000"/>
              </a:spcBef>
              <a:defRPr kumimoji="1" sz="1200">
                <a:solidFill>
                  <a:schemeClr val="tx1"/>
                </a:solidFill>
                <a:latin typeface="Times New Roman" pitchFamily="18" charset="0"/>
              </a:defRPr>
            </a:lvl3pPr>
            <a:lvl4pPr marL="1600200" indent="-228600" defTabSz="935038" eaLnBrk="0" hangingPunct="0">
              <a:spcBef>
                <a:spcPct val="30000"/>
              </a:spcBef>
              <a:defRPr kumimoji="1" sz="1200">
                <a:solidFill>
                  <a:schemeClr val="tx1"/>
                </a:solidFill>
                <a:latin typeface="Times New Roman" pitchFamily="18" charset="0"/>
              </a:defRPr>
            </a:lvl4pPr>
            <a:lvl5pPr marL="2057400" indent="-228600" defTabSz="935038" eaLnBrk="0" hangingPunct="0">
              <a:spcBef>
                <a:spcPct val="30000"/>
              </a:spcBef>
              <a:defRPr kumimoji="1" sz="1200">
                <a:solidFill>
                  <a:schemeClr val="tx1"/>
                </a:solidFill>
                <a:latin typeface="Times New Roman" pitchFamily="18" charset="0"/>
              </a:defRPr>
            </a:lvl5pPr>
            <a:lvl6pPr marL="2514600" indent="-228600" defTabSz="935038" eaLnBrk="0" fontAlgn="base" hangingPunct="0">
              <a:spcBef>
                <a:spcPct val="30000"/>
              </a:spcBef>
              <a:spcAft>
                <a:spcPct val="0"/>
              </a:spcAft>
              <a:defRPr kumimoji="1" sz="1200">
                <a:solidFill>
                  <a:schemeClr val="tx1"/>
                </a:solidFill>
                <a:latin typeface="Times New Roman" pitchFamily="18" charset="0"/>
              </a:defRPr>
            </a:lvl6pPr>
            <a:lvl7pPr marL="2971800" indent="-228600" defTabSz="935038" eaLnBrk="0" fontAlgn="base" hangingPunct="0">
              <a:spcBef>
                <a:spcPct val="30000"/>
              </a:spcBef>
              <a:spcAft>
                <a:spcPct val="0"/>
              </a:spcAft>
              <a:defRPr kumimoji="1" sz="1200">
                <a:solidFill>
                  <a:schemeClr val="tx1"/>
                </a:solidFill>
                <a:latin typeface="Times New Roman" pitchFamily="18" charset="0"/>
              </a:defRPr>
            </a:lvl7pPr>
            <a:lvl8pPr marL="3429000" indent="-228600" defTabSz="935038" eaLnBrk="0" fontAlgn="base" hangingPunct="0">
              <a:spcBef>
                <a:spcPct val="30000"/>
              </a:spcBef>
              <a:spcAft>
                <a:spcPct val="0"/>
              </a:spcAft>
              <a:defRPr kumimoji="1" sz="1200">
                <a:solidFill>
                  <a:schemeClr val="tx1"/>
                </a:solidFill>
                <a:latin typeface="Times New Roman" pitchFamily="18" charset="0"/>
              </a:defRPr>
            </a:lvl8pPr>
            <a:lvl9pPr marL="3886200" indent="-228600" defTabSz="935038"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FDC53140-F9A7-4735-AD04-9156974CC721}" type="slidenum">
              <a:rPr kumimoji="0" lang="en-US" altLang="en-US" smtClean="0">
                <a:ea typeface="ＭＳ Ｐゴシック" pitchFamily="34" charset="-128"/>
                <a:cs typeface="Arial" pitchFamily="34" charset="0"/>
              </a:rPr>
              <a:pPr>
                <a:spcBef>
                  <a:spcPct val="0"/>
                </a:spcBef>
              </a:pPr>
              <a:t>26</a:t>
            </a:fld>
            <a:endParaRPr kumimoji="0" lang="en-US" altLang="en-US" smtClean="0">
              <a:ea typeface="ＭＳ Ｐゴシック" pitchFamily="34" charset="-128"/>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ea typeface="ＭＳ Ｐゴシック" pitchFamily="34" charset="-128"/>
            </a:endParaRPr>
          </a:p>
        </p:txBody>
      </p:sp>
      <p:sp>
        <p:nvSpPr>
          <p:cNvPr id="7578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5038" eaLnBrk="0" hangingPunct="0">
              <a:spcBef>
                <a:spcPct val="30000"/>
              </a:spcBef>
              <a:defRPr kumimoji="1" sz="1200">
                <a:solidFill>
                  <a:schemeClr val="tx1"/>
                </a:solidFill>
                <a:latin typeface="Times New Roman" pitchFamily="18" charset="0"/>
              </a:defRPr>
            </a:lvl1pPr>
            <a:lvl2pPr marL="742950" indent="-285750" defTabSz="935038" eaLnBrk="0" hangingPunct="0">
              <a:spcBef>
                <a:spcPct val="30000"/>
              </a:spcBef>
              <a:defRPr kumimoji="1" sz="1200">
                <a:solidFill>
                  <a:schemeClr val="tx1"/>
                </a:solidFill>
                <a:latin typeface="Times New Roman" pitchFamily="18" charset="0"/>
              </a:defRPr>
            </a:lvl2pPr>
            <a:lvl3pPr marL="1143000" indent="-228600" defTabSz="935038" eaLnBrk="0" hangingPunct="0">
              <a:spcBef>
                <a:spcPct val="30000"/>
              </a:spcBef>
              <a:defRPr kumimoji="1" sz="1200">
                <a:solidFill>
                  <a:schemeClr val="tx1"/>
                </a:solidFill>
                <a:latin typeface="Times New Roman" pitchFamily="18" charset="0"/>
              </a:defRPr>
            </a:lvl3pPr>
            <a:lvl4pPr marL="1600200" indent="-228600" defTabSz="935038" eaLnBrk="0" hangingPunct="0">
              <a:spcBef>
                <a:spcPct val="30000"/>
              </a:spcBef>
              <a:defRPr kumimoji="1" sz="1200">
                <a:solidFill>
                  <a:schemeClr val="tx1"/>
                </a:solidFill>
                <a:latin typeface="Times New Roman" pitchFamily="18" charset="0"/>
              </a:defRPr>
            </a:lvl4pPr>
            <a:lvl5pPr marL="2057400" indent="-228600" defTabSz="935038" eaLnBrk="0" hangingPunct="0">
              <a:spcBef>
                <a:spcPct val="30000"/>
              </a:spcBef>
              <a:defRPr kumimoji="1" sz="1200">
                <a:solidFill>
                  <a:schemeClr val="tx1"/>
                </a:solidFill>
                <a:latin typeface="Times New Roman" pitchFamily="18" charset="0"/>
              </a:defRPr>
            </a:lvl5pPr>
            <a:lvl6pPr marL="2514600" indent="-228600" defTabSz="935038" eaLnBrk="0" fontAlgn="base" hangingPunct="0">
              <a:spcBef>
                <a:spcPct val="30000"/>
              </a:spcBef>
              <a:spcAft>
                <a:spcPct val="0"/>
              </a:spcAft>
              <a:defRPr kumimoji="1" sz="1200">
                <a:solidFill>
                  <a:schemeClr val="tx1"/>
                </a:solidFill>
                <a:latin typeface="Times New Roman" pitchFamily="18" charset="0"/>
              </a:defRPr>
            </a:lvl6pPr>
            <a:lvl7pPr marL="2971800" indent="-228600" defTabSz="935038" eaLnBrk="0" fontAlgn="base" hangingPunct="0">
              <a:spcBef>
                <a:spcPct val="30000"/>
              </a:spcBef>
              <a:spcAft>
                <a:spcPct val="0"/>
              </a:spcAft>
              <a:defRPr kumimoji="1" sz="1200">
                <a:solidFill>
                  <a:schemeClr val="tx1"/>
                </a:solidFill>
                <a:latin typeface="Times New Roman" pitchFamily="18" charset="0"/>
              </a:defRPr>
            </a:lvl7pPr>
            <a:lvl8pPr marL="3429000" indent="-228600" defTabSz="935038" eaLnBrk="0" fontAlgn="base" hangingPunct="0">
              <a:spcBef>
                <a:spcPct val="30000"/>
              </a:spcBef>
              <a:spcAft>
                <a:spcPct val="0"/>
              </a:spcAft>
              <a:defRPr kumimoji="1" sz="1200">
                <a:solidFill>
                  <a:schemeClr val="tx1"/>
                </a:solidFill>
                <a:latin typeface="Times New Roman" pitchFamily="18" charset="0"/>
              </a:defRPr>
            </a:lvl8pPr>
            <a:lvl9pPr marL="3886200" indent="-228600" defTabSz="935038"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69A8A067-CFC1-4FD5-9377-4B6D373BB950}" type="slidenum">
              <a:rPr kumimoji="0" lang="en-US" altLang="en-US" smtClean="0">
                <a:cs typeface="Arial" pitchFamily="34" charset="0"/>
              </a:rPr>
              <a:pPr>
                <a:spcBef>
                  <a:spcPct val="0"/>
                </a:spcBef>
              </a:pPr>
              <a:t>27</a:t>
            </a:fld>
            <a:endParaRPr kumimoji="0" lang="en-US" altLang="en-US" smtClean="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ea typeface="ＭＳ Ｐゴシック" pitchFamily="34" charset="-128"/>
            </a:endParaRPr>
          </a:p>
        </p:txBody>
      </p:sp>
      <p:sp>
        <p:nvSpPr>
          <p:cNvPr id="7680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5038" eaLnBrk="0" hangingPunct="0">
              <a:spcBef>
                <a:spcPct val="30000"/>
              </a:spcBef>
              <a:defRPr kumimoji="1" sz="1200">
                <a:solidFill>
                  <a:schemeClr val="tx1"/>
                </a:solidFill>
                <a:latin typeface="Times New Roman" pitchFamily="18" charset="0"/>
              </a:defRPr>
            </a:lvl1pPr>
            <a:lvl2pPr marL="742950" indent="-285750" defTabSz="935038" eaLnBrk="0" hangingPunct="0">
              <a:spcBef>
                <a:spcPct val="30000"/>
              </a:spcBef>
              <a:defRPr kumimoji="1" sz="1200">
                <a:solidFill>
                  <a:schemeClr val="tx1"/>
                </a:solidFill>
                <a:latin typeface="Times New Roman" pitchFamily="18" charset="0"/>
              </a:defRPr>
            </a:lvl2pPr>
            <a:lvl3pPr marL="1143000" indent="-228600" defTabSz="935038" eaLnBrk="0" hangingPunct="0">
              <a:spcBef>
                <a:spcPct val="30000"/>
              </a:spcBef>
              <a:defRPr kumimoji="1" sz="1200">
                <a:solidFill>
                  <a:schemeClr val="tx1"/>
                </a:solidFill>
                <a:latin typeface="Times New Roman" pitchFamily="18" charset="0"/>
              </a:defRPr>
            </a:lvl3pPr>
            <a:lvl4pPr marL="1600200" indent="-228600" defTabSz="935038" eaLnBrk="0" hangingPunct="0">
              <a:spcBef>
                <a:spcPct val="30000"/>
              </a:spcBef>
              <a:defRPr kumimoji="1" sz="1200">
                <a:solidFill>
                  <a:schemeClr val="tx1"/>
                </a:solidFill>
                <a:latin typeface="Times New Roman" pitchFamily="18" charset="0"/>
              </a:defRPr>
            </a:lvl4pPr>
            <a:lvl5pPr marL="2057400" indent="-228600" defTabSz="935038" eaLnBrk="0" hangingPunct="0">
              <a:spcBef>
                <a:spcPct val="30000"/>
              </a:spcBef>
              <a:defRPr kumimoji="1" sz="1200">
                <a:solidFill>
                  <a:schemeClr val="tx1"/>
                </a:solidFill>
                <a:latin typeface="Times New Roman" pitchFamily="18" charset="0"/>
              </a:defRPr>
            </a:lvl5pPr>
            <a:lvl6pPr marL="2514600" indent="-228600" defTabSz="935038" eaLnBrk="0" fontAlgn="base" hangingPunct="0">
              <a:spcBef>
                <a:spcPct val="30000"/>
              </a:spcBef>
              <a:spcAft>
                <a:spcPct val="0"/>
              </a:spcAft>
              <a:defRPr kumimoji="1" sz="1200">
                <a:solidFill>
                  <a:schemeClr val="tx1"/>
                </a:solidFill>
                <a:latin typeface="Times New Roman" pitchFamily="18" charset="0"/>
              </a:defRPr>
            </a:lvl6pPr>
            <a:lvl7pPr marL="2971800" indent="-228600" defTabSz="935038" eaLnBrk="0" fontAlgn="base" hangingPunct="0">
              <a:spcBef>
                <a:spcPct val="30000"/>
              </a:spcBef>
              <a:spcAft>
                <a:spcPct val="0"/>
              </a:spcAft>
              <a:defRPr kumimoji="1" sz="1200">
                <a:solidFill>
                  <a:schemeClr val="tx1"/>
                </a:solidFill>
                <a:latin typeface="Times New Roman" pitchFamily="18" charset="0"/>
              </a:defRPr>
            </a:lvl7pPr>
            <a:lvl8pPr marL="3429000" indent="-228600" defTabSz="935038" eaLnBrk="0" fontAlgn="base" hangingPunct="0">
              <a:spcBef>
                <a:spcPct val="30000"/>
              </a:spcBef>
              <a:spcAft>
                <a:spcPct val="0"/>
              </a:spcAft>
              <a:defRPr kumimoji="1" sz="1200">
                <a:solidFill>
                  <a:schemeClr val="tx1"/>
                </a:solidFill>
                <a:latin typeface="Times New Roman" pitchFamily="18" charset="0"/>
              </a:defRPr>
            </a:lvl8pPr>
            <a:lvl9pPr marL="3886200" indent="-228600" defTabSz="935038"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9C63EE47-8B12-4F30-8E46-89344DA00F5E}" type="slidenum">
              <a:rPr kumimoji="0" lang="en-US" altLang="en-US" smtClean="0">
                <a:cs typeface="Arial" pitchFamily="34" charset="0"/>
              </a:rPr>
              <a:pPr>
                <a:spcBef>
                  <a:spcPct val="0"/>
                </a:spcBef>
              </a:pPr>
              <a:t>29</a:t>
            </a:fld>
            <a:endParaRPr kumimoji="0" lang="en-US" altLang="en-US" smtClean="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ea typeface="ＭＳ Ｐゴシック" pitchFamily="34" charset="-128"/>
            </a:endParaRPr>
          </a:p>
        </p:txBody>
      </p:sp>
      <p:sp>
        <p:nvSpPr>
          <p:cNvPr id="6554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5038" eaLnBrk="0" hangingPunct="0">
              <a:spcBef>
                <a:spcPct val="30000"/>
              </a:spcBef>
              <a:defRPr kumimoji="1" sz="1200">
                <a:solidFill>
                  <a:schemeClr val="tx1"/>
                </a:solidFill>
                <a:latin typeface="Times New Roman" pitchFamily="18" charset="0"/>
              </a:defRPr>
            </a:lvl1pPr>
            <a:lvl2pPr marL="742950" indent="-285750" defTabSz="935038" eaLnBrk="0" hangingPunct="0">
              <a:spcBef>
                <a:spcPct val="30000"/>
              </a:spcBef>
              <a:defRPr kumimoji="1" sz="1200">
                <a:solidFill>
                  <a:schemeClr val="tx1"/>
                </a:solidFill>
                <a:latin typeface="Times New Roman" pitchFamily="18" charset="0"/>
              </a:defRPr>
            </a:lvl2pPr>
            <a:lvl3pPr marL="1143000" indent="-228600" defTabSz="935038" eaLnBrk="0" hangingPunct="0">
              <a:spcBef>
                <a:spcPct val="30000"/>
              </a:spcBef>
              <a:defRPr kumimoji="1" sz="1200">
                <a:solidFill>
                  <a:schemeClr val="tx1"/>
                </a:solidFill>
                <a:latin typeface="Times New Roman" pitchFamily="18" charset="0"/>
              </a:defRPr>
            </a:lvl3pPr>
            <a:lvl4pPr marL="1600200" indent="-228600" defTabSz="935038" eaLnBrk="0" hangingPunct="0">
              <a:spcBef>
                <a:spcPct val="30000"/>
              </a:spcBef>
              <a:defRPr kumimoji="1" sz="1200">
                <a:solidFill>
                  <a:schemeClr val="tx1"/>
                </a:solidFill>
                <a:latin typeface="Times New Roman" pitchFamily="18" charset="0"/>
              </a:defRPr>
            </a:lvl4pPr>
            <a:lvl5pPr marL="2057400" indent="-228600" defTabSz="935038" eaLnBrk="0" hangingPunct="0">
              <a:spcBef>
                <a:spcPct val="30000"/>
              </a:spcBef>
              <a:defRPr kumimoji="1" sz="1200">
                <a:solidFill>
                  <a:schemeClr val="tx1"/>
                </a:solidFill>
                <a:latin typeface="Times New Roman" pitchFamily="18" charset="0"/>
              </a:defRPr>
            </a:lvl5pPr>
            <a:lvl6pPr marL="2514600" indent="-228600" defTabSz="935038" eaLnBrk="0" fontAlgn="base" hangingPunct="0">
              <a:spcBef>
                <a:spcPct val="30000"/>
              </a:spcBef>
              <a:spcAft>
                <a:spcPct val="0"/>
              </a:spcAft>
              <a:defRPr kumimoji="1" sz="1200">
                <a:solidFill>
                  <a:schemeClr val="tx1"/>
                </a:solidFill>
                <a:latin typeface="Times New Roman" pitchFamily="18" charset="0"/>
              </a:defRPr>
            </a:lvl6pPr>
            <a:lvl7pPr marL="2971800" indent="-228600" defTabSz="935038" eaLnBrk="0" fontAlgn="base" hangingPunct="0">
              <a:spcBef>
                <a:spcPct val="30000"/>
              </a:spcBef>
              <a:spcAft>
                <a:spcPct val="0"/>
              </a:spcAft>
              <a:defRPr kumimoji="1" sz="1200">
                <a:solidFill>
                  <a:schemeClr val="tx1"/>
                </a:solidFill>
                <a:latin typeface="Times New Roman" pitchFamily="18" charset="0"/>
              </a:defRPr>
            </a:lvl7pPr>
            <a:lvl8pPr marL="3429000" indent="-228600" defTabSz="935038" eaLnBrk="0" fontAlgn="base" hangingPunct="0">
              <a:spcBef>
                <a:spcPct val="30000"/>
              </a:spcBef>
              <a:spcAft>
                <a:spcPct val="0"/>
              </a:spcAft>
              <a:defRPr kumimoji="1" sz="1200">
                <a:solidFill>
                  <a:schemeClr val="tx1"/>
                </a:solidFill>
                <a:latin typeface="Times New Roman" pitchFamily="18" charset="0"/>
              </a:defRPr>
            </a:lvl8pPr>
            <a:lvl9pPr marL="3886200" indent="-228600" defTabSz="935038"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A62338C7-887C-47D0-AF09-05C46357317D}" type="slidenum">
              <a:rPr kumimoji="0" lang="en-US" altLang="en-US" smtClean="0"/>
              <a:pPr>
                <a:spcBef>
                  <a:spcPct val="0"/>
                </a:spcBef>
              </a:pPr>
              <a:t>30</a:t>
            </a:fld>
            <a:endParaRPr kumimoji="0"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ea typeface="ＭＳ Ｐゴシック" pitchFamily="34" charset="-128"/>
            </a:endParaRPr>
          </a:p>
        </p:txBody>
      </p:sp>
      <p:sp>
        <p:nvSpPr>
          <p:cNvPr id="7782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5038" eaLnBrk="0" hangingPunct="0">
              <a:spcBef>
                <a:spcPct val="30000"/>
              </a:spcBef>
              <a:defRPr kumimoji="1" sz="1200">
                <a:solidFill>
                  <a:schemeClr val="tx1"/>
                </a:solidFill>
                <a:latin typeface="Times New Roman" pitchFamily="18" charset="0"/>
              </a:defRPr>
            </a:lvl1pPr>
            <a:lvl2pPr marL="742950" indent="-285750" defTabSz="935038" eaLnBrk="0" hangingPunct="0">
              <a:spcBef>
                <a:spcPct val="30000"/>
              </a:spcBef>
              <a:defRPr kumimoji="1" sz="1200">
                <a:solidFill>
                  <a:schemeClr val="tx1"/>
                </a:solidFill>
                <a:latin typeface="Times New Roman" pitchFamily="18" charset="0"/>
              </a:defRPr>
            </a:lvl2pPr>
            <a:lvl3pPr marL="1143000" indent="-228600" defTabSz="935038" eaLnBrk="0" hangingPunct="0">
              <a:spcBef>
                <a:spcPct val="30000"/>
              </a:spcBef>
              <a:defRPr kumimoji="1" sz="1200">
                <a:solidFill>
                  <a:schemeClr val="tx1"/>
                </a:solidFill>
                <a:latin typeface="Times New Roman" pitchFamily="18" charset="0"/>
              </a:defRPr>
            </a:lvl3pPr>
            <a:lvl4pPr marL="1600200" indent="-228600" defTabSz="935038" eaLnBrk="0" hangingPunct="0">
              <a:spcBef>
                <a:spcPct val="30000"/>
              </a:spcBef>
              <a:defRPr kumimoji="1" sz="1200">
                <a:solidFill>
                  <a:schemeClr val="tx1"/>
                </a:solidFill>
                <a:latin typeface="Times New Roman" pitchFamily="18" charset="0"/>
              </a:defRPr>
            </a:lvl4pPr>
            <a:lvl5pPr marL="2057400" indent="-228600" defTabSz="935038" eaLnBrk="0" hangingPunct="0">
              <a:spcBef>
                <a:spcPct val="30000"/>
              </a:spcBef>
              <a:defRPr kumimoji="1" sz="1200">
                <a:solidFill>
                  <a:schemeClr val="tx1"/>
                </a:solidFill>
                <a:latin typeface="Times New Roman" pitchFamily="18" charset="0"/>
              </a:defRPr>
            </a:lvl5pPr>
            <a:lvl6pPr marL="2514600" indent="-228600" defTabSz="935038" eaLnBrk="0" fontAlgn="base" hangingPunct="0">
              <a:spcBef>
                <a:spcPct val="30000"/>
              </a:spcBef>
              <a:spcAft>
                <a:spcPct val="0"/>
              </a:spcAft>
              <a:defRPr kumimoji="1" sz="1200">
                <a:solidFill>
                  <a:schemeClr val="tx1"/>
                </a:solidFill>
                <a:latin typeface="Times New Roman" pitchFamily="18" charset="0"/>
              </a:defRPr>
            </a:lvl6pPr>
            <a:lvl7pPr marL="2971800" indent="-228600" defTabSz="935038" eaLnBrk="0" fontAlgn="base" hangingPunct="0">
              <a:spcBef>
                <a:spcPct val="30000"/>
              </a:spcBef>
              <a:spcAft>
                <a:spcPct val="0"/>
              </a:spcAft>
              <a:defRPr kumimoji="1" sz="1200">
                <a:solidFill>
                  <a:schemeClr val="tx1"/>
                </a:solidFill>
                <a:latin typeface="Times New Roman" pitchFamily="18" charset="0"/>
              </a:defRPr>
            </a:lvl7pPr>
            <a:lvl8pPr marL="3429000" indent="-228600" defTabSz="935038" eaLnBrk="0" fontAlgn="base" hangingPunct="0">
              <a:spcBef>
                <a:spcPct val="30000"/>
              </a:spcBef>
              <a:spcAft>
                <a:spcPct val="0"/>
              </a:spcAft>
              <a:defRPr kumimoji="1" sz="1200">
                <a:solidFill>
                  <a:schemeClr val="tx1"/>
                </a:solidFill>
                <a:latin typeface="Times New Roman" pitchFamily="18" charset="0"/>
              </a:defRPr>
            </a:lvl8pPr>
            <a:lvl9pPr marL="3886200" indent="-228600" defTabSz="935038"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88D26E0F-0045-4DFF-9ED3-1C6B57D8A4DC}" type="slidenum">
              <a:rPr kumimoji="0" lang="en-US" altLang="en-US" smtClean="0">
                <a:cs typeface="Arial" pitchFamily="34" charset="0"/>
              </a:rPr>
              <a:pPr>
                <a:spcBef>
                  <a:spcPct val="0"/>
                </a:spcBef>
              </a:pPr>
              <a:t>31</a:t>
            </a:fld>
            <a:endParaRPr kumimoji="0" lang="en-US" altLang="en-US" smtClean="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ea typeface="ＭＳ Ｐゴシック" pitchFamily="34" charset="-128"/>
            </a:endParaRPr>
          </a:p>
        </p:txBody>
      </p:sp>
      <p:sp>
        <p:nvSpPr>
          <p:cNvPr id="7885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5038" eaLnBrk="0" hangingPunct="0">
              <a:spcBef>
                <a:spcPct val="30000"/>
              </a:spcBef>
              <a:defRPr kumimoji="1" sz="1200">
                <a:solidFill>
                  <a:schemeClr val="tx1"/>
                </a:solidFill>
                <a:latin typeface="Times New Roman" pitchFamily="18" charset="0"/>
              </a:defRPr>
            </a:lvl1pPr>
            <a:lvl2pPr marL="742950" indent="-285750" defTabSz="935038" eaLnBrk="0" hangingPunct="0">
              <a:spcBef>
                <a:spcPct val="30000"/>
              </a:spcBef>
              <a:defRPr kumimoji="1" sz="1200">
                <a:solidFill>
                  <a:schemeClr val="tx1"/>
                </a:solidFill>
                <a:latin typeface="Times New Roman" pitchFamily="18" charset="0"/>
              </a:defRPr>
            </a:lvl2pPr>
            <a:lvl3pPr marL="1143000" indent="-228600" defTabSz="935038" eaLnBrk="0" hangingPunct="0">
              <a:spcBef>
                <a:spcPct val="30000"/>
              </a:spcBef>
              <a:defRPr kumimoji="1" sz="1200">
                <a:solidFill>
                  <a:schemeClr val="tx1"/>
                </a:solidFill>
                <a:latin typeface="Times New Roman" pitchFamily="18" charset="0"/>
              </a:defRPr>
            </a:lvl3pPr>
            <a:lvl4pPr marL="1600200" indent="-228600" defTabSz="935038" eaLnBrk="0" hangingPunct="0">
              <a:spcBef>
                <a:spcPct val="30000"/>
              </a:spcBef>
              <a:defRPr kumimoji="1" sz="1200">
                <a:solidFill>
                  <a:schemeClr val="tx1"/>
                </a:solidFill>
                <a:latin typeface="Times New Roman" pitchFamily="18" charset="0"/>
              </a:defRPr>
            </a:lvl4pPr>
            <a:lvl5pPr marL="2057400" indent="-228600" defTabSz="935038" eaLnBrk="0" hangingPunct="0">
              <a:spcBef>
                <a:spcPct val="30000"/>
              </a:spcBef>
              <a:defRPr kumimoji="1" sz="1200">
                <a:solidFill>
                  <a:schemeClr val="tx1"/>
                </a:solidFill>
                <a:latin typeface="Times New Roman" pitchFamily="18" charset="0"/>
              </a:defRPr>
            </a:lvl5pPr>
            <a:lvl6pPr marL="2514600" indent="-228600" defTabSz="935038" eaLnBrk="0" fontAlgn="base" hangingPunct="0">
              <a:spcBef>
                <a:spcPct val="30000"/>
              </a:spcBef>
              <a:spcAft>
                <a:spcPct val="0"/>
              </a:spcAft>
              <a:defRPr kumimoji="1" sz="1200">
                <a:solidFill>
                  <a:schemeClr val="tx1"/>
                </a:solidFill>
                <a:latin typeface="Times New Roman" pitchFamily="18" charset="0"/>
              </a:defRPr>
            </a:lvl6pPr>
            <a:lvl7pPr marL="2971800" indent="-228600" defTabSz="935038" eaLnBrk="0" fontAlgn="base" hangingPunct="0">
              <a:spcBef>
                <a:spcPct val="30000"/>
              </a:spcBef>
              <a:spcAft>
                <a:spcPct val="0"/>
              </a:spcAft>
              <a:defRPr kumimoji="1" sz="1200">
                <a:solidFill>
                  <a:schemeClr val="tx1"/>
                </a:solidFill>
                <a:latin typeface="Times New Roman" pitchFamily="18" charset="0"/>
              </a:defRPr>
            </a:lvl7pPr>
            <a:lvl8pPr marL="3429000" indent="-228600" defTabSz="935038" eaLnBrk="0" fontAlgn="base" hangingPunct="0">
              <a:spcBef>
                <a:spcPct val="30000"/>
              </a:spcBef>
              <a:spcAft>
                <a:spcPct val="0"/>
              </a:spcAft>
              <a:defRPr kumimoji="1" sz="1200">
                <a:solidFill>
                  <a:schemeClr val="tx1"/>
                </a:solidFill>
                <a:latin typeface="Times New Roman" pitchFamily="18" charset="0"/>
              </a:defRPr>
            </a:lvl8pPr>
            <a:lvl9pPr marL="3886200" indent="-228600" defTabSz="935038"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EECA42FD-AB8F-46B9-9D8D-9B0A41E0FF28}" type="slidenum">
              <a:rPr kumimoji="0" lang="en-US" altLang="en-US" smtClean="0">
                <a:cs typeface="Arial" pitchFamily="34" charset="0"/>
              </a:rPr>
              <a:pPr>
                <a:spcBef>
                  <a:spcPct val="0"/>
                </a:spcBef>
              </a:pPr>
              <a:t>34</a:t>
            </a:fld>
            <a:endParaRPr kumimoji="0" lang="en-US" altLang="en-US" smtClean="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
        <p:nvSpPr>
          <p:cNvPr id="6861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5038" eaLnBrk="0" hangingPunct="0">
              <a:spcBef>
                <a:spcPct val="30000"/>
              </a:spcBef>
              <a:defRPr kumimoji="1" sz="1200">
                <a:solidFill>
                  <a:schemeClr val="tx1"/>
                </a:solidFill>
                <a:latin typeface="Times New Roman" pitchFamily="18" charset="0"/>
              </a:defRPr>
            </a:lvl1pPr>
            <a:lvl2pPr marL="742950" indent="-285750" defTabSz="935038" eaLnBrk="0" hangingPunct="0">
              <a:spcBef>
                <a:spcPct val="30000"/>
              </a:spcBef>
              <a:defRPr kumimoji="1" sz="1200">
                <a:solidFill>
                  <a:schemeClr val="tx1"/>
                </a:solidFill>
                <a:latin typeface="Times New Roman" pitchFamily="18" charset="0"/>
              </a:defRPr>
            </a:lvl2pPr>
            <a:lvl3pPr marL="1143000" indent="-228600" defTabSz="935038" eaLnBrk="0" hangingPunct="0">
              <a:spcBef>
                <a:spcPct val="30000"/>
              </a:spcBef>
              <a:defRPr kumimoji="1" sz="1200">
                <a:solidFill>
                  <a:schemeClr val="tx1"/>
                </a:solidFill>
                <a:latin typeface="Times New Roman" pitchFamily="18" charset="0"/>
              </a:defRPr>
            </a:lvl3pPr>
            <a:lvl4pPr marL="1600200" indent="-228600" defTabSz="935038" eaLnBrk="0" hangingPunct="0">
              <a:spcBef>
                <a:spcPct val="30000"/>
              </a:spcBef>
              <a:defRPr kumimoji="1" sz="1200">
                <a:solidFill>
                  <a:schemeClr val="tx1"/>
                </a:solidFill>
                <a:latin typeface="Times New Roman" pitchFamily="18" charset="0"/>
              </a:defRPr>
            </a:lvl4pPr>
            <a:lvl5pPr marL="2057400" indent="-228600" defTabSz="935038" eaLnBrk="0" hangingPunct="0">
              <a:spcBef>
                <a:spcPct val="30000"/>
              </a:spcBef>
              <a:defRPr kumimoji="1" sz="1200">
                <a:solidFill>
                  <a:schemeClr val="tx1"/>
                </a:solidFill>
                <a:latin typeface="Times New Roman" pitchFamily="18" charset="0"/>
              </a:defRPr>
            </a:lvl5pPr>
            <a:lvl6pPr marL="2514600" indent="-228600" defTabSz="935038" eaLnBrk="0" fontAlgn="base" hangingPunct="0">
              <a:spcBef>
                <a:spcPct val="30000"/>
              </a:spcBef>
              <a:spcAft>
                <a:spcPct val="0"/>
              </a:spcAft>
              <a:defRPr kumimoji="1" sz="1200">
                <a:solidFill>
                  <a:schemeClr val="tx1"/>
                </a:solidFill>
                <a:latin typeface="Times New Roman" pitchFamily="18" charset="0"/>
              </a:defRPr>
            </a:lvl6pPr>
            <a:lvl7pPr marL="2971800" indent="-228600" defTabSz="935038" eaLnBrk="0" fontAlgn="base" hangingPunct="0">
              <a:spcBef>
                <a:spcPct val="30000"/>
              </a:spcBef>
              <a:spcAft>
                <a:spcPct val="0"/>
              </a:spcAft>
              <a:defRPr kumimoji="1" sz="1200">
                <a:solidFill>
                  <a:schemeClr val="tx1"/>
                </a:solidFill>
                <a:latin typeface="Times New Roman" pitchFamily="18" charset="0"/>
              </a:defRPr>
            </a:lvl7pPr>
            <a:lvl8pPr marL="3429000" indent="-228600" defTabSz="935038" eaLnBrk="0" fontAlgn="base" hangingPunct="0">
              <a:spcBef>
                <a:spcPct val="30000"/>
              </a:spcBef>
              <a:spcAft>
                <a:spcPct val="0"/>
              </a:spcAft>
              <a:defRPr kumimoji="1" sz="1200">
                <a:solidFill>
                  <a:schemeClr val="tx1"/>
                </a:solidFill>
                <a:latin typeface="Times New Roman" pitchFamily="18" charset="0"/>
              </a:defRPr>
            </a:lvl8pPr>
            <a:lvl9pPr marL="3886200" indent="-228600" defTabSz="935038"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4E594E0A-F835-4203-99FD-D09D91682CBA}" type="slidenum">
              <a:rPr kumimoji="0" lang="en-US" altLang="en-US" smtClean="0"/>
              <a:pPr>
                <a:spcBef>
                  <a:spcPct val="0"/>
                </a:spcBef>
              </a:pPr>
              <a:t>3</a:t>
            </a:fld>
            <a:endParaRPr kumimoji="0"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ea typeface="ＭＳ Ｐゴシック" pitchFamily="34" charset="-128"/>
            </a:endParaRPr>
          </a:p>
        </p:txBody>
      </p:sp>
      <p:sp>
        <p:nvSpPr>
          <p:cNvPr id="4608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5038" eaLnBrk="0" hangingPunct="0">
              <a:spcBef>
                <a:spcPct val="30000"/>
              </a:spcBef>
              <a:defRPr kumimoji="1" sz="1200">
                <a:solidFill>
                  <a:schemeClr val="tx1"/>
                </a:solidFill>
                <a:latin typeface="Times New Roman" pitchFamily="18" charset="0"/>
              </a:defRPr>
            </a:lvl1pPr>
            <a:lvl2pPr marL="742950" indent="-285750" defTabSz="935038" eaLnBrk="0" hangingPunct="0">
              <a:spcBef>
                <a:spcPct val="30000"/>
              </a:spcBef>
              <a:defRPr kumimoji="1" sz="1200">
                <a:solidFill>
                  <a:schemeClr val="tx1"/>
                </a:solidFill>
                <a:latin typeface="Times New Roman" pitchFamily="18" charset="0"/>
              </a:defRPr>
            </a:lvl2pPr>
            <a:lvl3pPr marL="1143000" indent="-228600" defTabSz="935038" eaLnBrk="0" hangingPunct="0">
              <a:spcBef>
                <a:spcPct val="30000"/>
              </a:spcBef>
              <a:defRPr kumimoji="1" sz="1200">
                <a:solidFill>
                  <a:schemeClr val="tx1"/>
                </a:solidFill>
                <a:latin typeface="Times New Roman" pitchFamily="18" charset="0"/>
              </a:defRPr>
            </a:lvl3pPr>
            <a:lvl4pPr marL="1600200" indent="-228600" defTabSz="935038" eaLnBrk="0" hangingPunct="0">
              <a:spcBef>
                <a:spcPct val="30000"/>
              </a:spcBef>
              <a:defRPr kumimoji="1" sz="1200">
                <a:solidFill>
                  <a:schemeClr val="tx1"/>
                </a:solidFill>
                <a:latin typeface="Times New Roman" pitchFamily="18" charset="0"/>
              </a:defRPr>
            </a:lvl4pPr>
            <a:lvl5pPr marL="2057400" indent="-228600" defTabSz="935038" eaLnBrk="0" hangingPunct="0">
              <a:spcBef>
                <a:spcPct val="30000"/>
              </a:spcBef>
              <a:defRPr kumimoji="1" sz="1200">
                <a:solidFill>
                  <a:schemeClr val="tx1"/>
                </a:solidFill>
                <a:latin typeface="Times New Roman" pitchFamily="18" charset="0"/>
              </a:defRPr>
            </a:lvl5pPr>
            <a:lvl6pPr marL="2514600" indent="-228600" defTabSz="935038" eaLnBrk="0" fontAlgn="base" hangingPunct="0">
              <a:spcBef>
                <a:spcPct val="30000"/>
              </a:spcBef>
              <a:spcAft>
                <a:spcPct val="0"/>
              </a:spcAft>
              <a:defRPr kumimoji="1" sz="1200">
                <a:solidFill>
                  <a:schemeClr val="tx1"/>
                </a:solidFill>
                <a:latin typeface="Times New Roman" pitchFamily="18" charset="0"/>
              </a:defRPr>
            </a:lvl6pPr>
            <a:lvl7pPr marL="2971800" indent="-228600" defTabSz="935038" eaLnBrk="0" fontAlgn="base" hangingPunct="0">
              <a:spcBef>
                <a:spcPct val="30000"/>
              </a:spcBef>
              <a:spcAft>
                <a:spcPct val="0"/>
              </a:spcAft>
              <a:defRPr kumimoji="1" sz="1200">
                <a:solidFill>
                  <a:schemeClr val="tx1"/>
                </a:solidFill>
                <a:latin typeface="Times New Roman" pitchFamily="18" charset="0"/>
              </a:defRPr>
            </a:lvl7pPr>
            <a:lvl8pPr marL="3429000" indent="-228600" defTabSz="935038" eaLnBrk="0" fontAlgn="base" hangingPunct="0">
              <a:spcBef>
                <a:spcPct val="30000"/>
              </a:spcBef>
              <a:spcAft>
                <a:spcPct val="0"/>
              </a:spcAft>
              <a:defRPr kumimoji="1" sz="1200">
                <a:solidFill>
                  <a:schemeClr val="tx1"/>
                </a:solidFill>
                <a:latin typeface="Times New Roman" pitchFamily="18" charset="0"/>
              </a:defRPr>
            </a:lvl8pPr>
            <a:lvl9pPr marL="3886200" indent="-228600" defTabSz="935038"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8CC9F0C7-6C6A-4275-8EC0-B0501EB41D1E}" type="slidenum">
              <a:rPr kumimoji="0" lang="en-US" altLang="en-US" smtClean="0">
                <a:ea typeface="ＭＳ Ｐゴシック" pitchFamily="34" charset="-128"/>
                <a:cs typeface="Arial" pitchFamily="34" charset="0"/>
              </a:rPr>
              <a:pPr>
                <a:spcBef>
                  <a:spcPct val="0"/>
                </a:spcBef>
              </a:pPr>
              <a:t>4</a:t>
            </a:fld>
            <a:endParaRPr kumimoji="0" lang="en-US" altLang="en-US" smtClean="0">
              <a:ea typeface="ＭＳ Ｐゴシック" pitchFamily="34" charset="-128"/>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smtClean="0">
                <a:ea typeface="ＭＳ Ｐゴシック" pitchFamily="34" charset="-128"/>
              </a:rPr>
              <a:t>This is a good idea of how teachers may follow something that “sounds good.”  We can elaborate and have fun.</a:t>
            </a:r>
          </a:p>
        </p:txBody>
      </p:sp>
      <p:sp>
        <p:nvSpPr>
          <p:cNvPr id="4710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5038" eaLnBrk="0" hangingPunct="0">
              <a:spcBef>
                <a:spcPct val="30000"/>
              </a:spcBef>
              <a:defRPr kumimoji="1" sz="1200">
                <a:solidFill>
                  <a:schemeClr val="tx1"/>
                </a:solidFill>
                <a:latin typeface="Times New Roman" pitchFamily="18" charset="0"/>
              </a:defRPr>
            </a:lvl1pPr>
            <a:lvl2pPr marL="742950" indent="-285750" defTabSz="935038" eaLnBrk="0" hangingPunct="0">
              <a:spcBef>
                <a:spcPct val="30000"/>
              </a:spcBef>
              <a:defRPr kumimoji="1" sz="1200">
                <a:solidFill>
                  <a:schemeClr val="tx1"/>
                </a:solidFill>
                <a:latin typeface="Times New Roman" pitchFamily="18" charset="0"/>
              </a:defRPr>
            </a:lvl2pPr>
            <a:lvl3pPr marL="1143000" indent="-228600" defTabSz="935038" eaLnBrk="0" hangingPunct="0">
              <a:spcBef>
                <a:spcPct val="30000"/>
              </a:spcBef>
              <a:defRPr kumimoji="1" sz="1200">
                <a:solidFill>
                  <a:schemeClr val="tx1"/>
                </a:solidFill>
                <a:latin typeface="Times New Roman" pitchFamily="18" charset="0"/>
              </a:defRPr>
            </a:lvl3pPr>
            <a:lvl4pPr marL="1600200" indent="-228600" defTabSz="935038" eaLnBrk="0" hangingPunct="0">
              <a:spcBef>
                <a:spcPct val="30000"/>
              </a:spcBef>
              <a:defRPr kumimoji="1" sz="1200">
                <a:solidFill>
                  <a:schemeClr val="tx1"/>
                </a:solidFill>
                <a:latin typeface="Times New Roman" pitchFamily="18" charset="0"/>
              </a:defRPr>
            </a:lvl4pPr>
            <a:lvl5pPr marL="2057400" indent="-228600" defTabSz="935038" eaLnBrk="0" hangingPunct="0">
              <a:spcBef>
                <a:spcPct val="30000"/>
              </a:spcBef>
              <a:defRPr kumimoji="1" sz="1200">
                <a:solidFill>
                  <a:schemeClr val="tx1"/>
                </a:solidFill>
                <a:latin typeface="Times New Roman" pitchFamily="18" charset="0"/>
              </a:defRPr>
            </a:lvl5pPr>
            <a:lvl6pPr marL="2514600" indent="-228600" defTabSz="935038" eaLnBrk="0" fontAlgn="base" hangingPunct="0">
              <a:spcBef>
                <a:spcPct val="30000"/>
              </a:spcBef>
              <a:spcAft>
                <a:spcPct val="0"/>
              </a:spcAft>
              <a:defRPr kumimoji="1" sz="1200">
                <a:solidFill>
                  <a:schemeClr val="tx1"/>
                </a:solidFill>
                <a:latin typeface="Times New Roman" pitchFamily="18" charset="0"/>
              </a:defRPr>
            </a:lvl6pPr>
            <a:lvl7pPr marL="2971800" indent="-228600" defTabSz="935038" eaLnBrk="0" fontAlgn="base" hangingPunct="0">
              <a:spcBef>
                <a:spcPct val="30000"/>
              </a:spcBef>
              <a:spcAft>
                <a:spcPct val="0"/>
              </a:spcAft>
              <a:defRPr kumimoji="1" sz="1200">
                <a:solidFill>
                  <a:schemeClr val="tx1"/>
                </a:solidFill>
                <a:latin typeface="Times New Roman" pitchFamily="18" charset="0"/>
              </a:defRPr>
            </a:lvl7pPr>
            <a:lvl8pPr marL="3429000" indent="-228600" defTabSz="935038" eaLnBrk="0" fontAlgn="base" hangingPunct="0">
              <a:spcBef>
                <a:spcPct val="30000"/>
              </a:spcBef>
              <a:spcAft>
                <a:spcPct val="0"/>
              </a:spcAft>
              <a:defRPr kumimoji="1" sz="1200">
                <a:solidFill>
                  <a:schemeClr val="tx1"/>
                </a:solidFill>
                <a:latin typeface="Times New Roman" pitchFamily="18" charset="0"/>
              </a:defRPr>
            </a:lvl8pPr>
            <a:lvl9pPr marL="3886200" indent="-228600" defTabSz="935038"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CB9C1E93-5F73-42B9-8B8B-6AE4809979E4}" type="slidenum">
              <a:rPr kumimoji="0" lang="en-US" altLang="en-US" smtClean="0">
                <a:ea typeface="ＭＳ Ｐゴシック" pitchFamily="34" charset="-128"/>
                <a:cs typeface="Arial" pitchFamily="34" charset="0"/>
              </a:rPr>
              <a:pPr>
                <a:spcBef>
                  <a:spcPct val="0"/>
                </a:spcBef>
              </a:pPr>
              <a:t>5</a:t>
            </a:fld>
            <a:endParaRPr kumimoji="0" lang="en-US" altLang="en-US" smtClean="0">
              <a:ea typeface="ＭＳ Ｐゴシック" pitchFamily="34" charset="-128"/>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smtClean="0">
                <a:ea typeface="ＭＳ Ｐゴシック" pitchFamily="34" charset="-128"/>
              </a:rPr>
              <a:t>This is a good idea of how teachers may follow something that “sounds good.”  We can elaborate and have fun.</a:t>
            </a:r>
          </a:p>
        </p:txBody>
      </p:sp>
      <p:sp>
        <p:nvSpPr>
          <p:cNvPr id="4813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5038" eaLnBrk="0" hangingPunct="0">
              <a:spcBef>
                <a:spcPct val="30000"/>
              </a:spcBef>
              <a:defRPr kumimoji="1" sz="1200">
                <a:solidFill>
                  <a:schemeClr val="tx1"/>
                </a:solidFill>
                <a:latin typeface="Times New Roman" pitchFamily="18" charset="0"/>
              </a:defRPr>
            </a:lvl1pPr>
            <a:lvl2pPr marL="742950" indent="-285750" defTabSz="935038" eaLnBrk="0" hangingPunct="0">
              <a:spcBef>
                <a:spcPct val="30000"/>
              </a:spcBef>
              <a:defRPr kumimoji="1" sz="1200">
                <a:solidFill>
                  <a:schemeClr val="tx1"/>
                </a:solidFill>
                <a:latin typeface="Times New Roman" pitchFamily="18" charset="0"/>
              </a:defRPr>
            </a:lvl2pPr>
            <a:lvl3pPr marL="1143000" indent="-228600" defTabSz="935038" eaLnBrk="0" hangingPunct="0">
              <a:spcBef>
                <a:spcPct val="30000"/>
              </a:spcBef>
              <a:defRPr kumimoji="1" sz="1200">
                <a:solidFill>
                  <a:schemeClr val="tx1"/>
                </a:solidFill>
                <a:latin typeface="Times New Roman" pitchFamily="18" charset="0"/>
              </a:defRPr>
            </a:lvl3pPr>
            <a:lvl4pPr marL="1600200" indent="-228600" defTabSz="935038" eaLnBrk="0" hangingPunct="0">
              <a:spcBef>
                <a:spcPct val="30000"/>
              </a:spcBef>
              <a:defRPr kumimoji="1" sz="1200">
                <a:solidFill>
                  <a:schemeClr val="tx1"/>
                </a:solidFill>
                <a:latin typeface="Times New Roman" pitchFamily="18" charset="0"/>
              </a:defRPr>
            </a:lvl4pPr>
            <a:lvl5pPr marL="2057400" indent="-228600" defTabSz="935038" eaLnBrk="0" hangingPunct="0">
              <a:spcBef>
                <a:spcPct val="30000"/>
              </a:spcBef>
              <a:defRPr kumimoji="1" sz="1200">
                <a:solidFill>
                  <a:schemeClr val="tx1"/>
                </a:solidFill>
                <a:latin typeface="Times New Roman" pitchFamily="18" charset="0"/>
              </a:defRPr>
            </a:lvl5pPr>
            <a:lvl6pPr marL="2514600" indent="-228600" defTabSz="935038" eaLnBrk="0" fontAlgn="base" hangingPunct="0">
              <a:spcBef>
                <a:spcPct val="30000"/>
              </a:spcBef>
              <a:spcAft>
                <a:spcPct val="0"/>
              </a:spcAft>
              <a:defRPr kumimoji="1" sz="1200">
                <a:solidFill>
                  <a:schemeClr val="tx1"/>
                </a:solidFill>
                <a:latin typeface="Times New Roman" pitchFamily="18" charset="0"/>
              </a:defRPr>
            </a:lvl6pPr>
            <a:lvl7pPr marL="2971800" indent="-228600" defTabSz="935038" eaLnBrk="0" fontAlgn="base" hangingPunct="0">
              <a:spcBef>
                <a:spcPct val="30000"/>
              </a:spcBef>
              <a:spcAft>
                <a:spcPct val="0"/>
              </a:spcAft>
              <a:defRPr kumimoji="1" sz="1200">
                <a:solidFill>
                  <a:schemeClr val="tx1"/>
                </a:solidFill>
                <a:latin typeface="Times New Roman" pitchFamily="18" charset="0"/>
              </a:defRPr>
            </a:lvl7pPr>
            <a:lvl8pPr marL="3429000" indent="-228600" defTabSz="935038" eaLnBrk="0" fontAlgn="base" hangingPunct="0">
              <a:spcBef>
                <a:spcPct val="30000"/>
              </a:spcBef>
              <a:spcAft>
                <a:spcPct val="0"/>
              </a:spcAft>
              <a:defRPr kumimoji="1" sz="1200">
                <a:solidFill>
                  <a:schemeClr val="tx1"/>
                </a:solidFill>
                <a:latin typeface="Times New Roman" pitchFamily="18" charset="0"/>
              </a:defRPr>
            </a:lvl8pPr>
            <a:lvl9pPr marL="3886200" indent="-228600" defTabSz="935038"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ABD3DE90-242E-4843-9B79-C7FC216AFB9A}" type="slidenum">
              <a:rPr kumimoji="0" lang="en-US" altLang="en-US" smtClean="0">
                <a:ea typeface="ＭＳ Ｐゴシック" pitchFamily="34" charset="-128"/>
                <a:cs typeface="Arial" pitchFamily="34" charset="0"/>
              </a:rPr>
              <a:pPr>
                <a:spcBef>
                  <a:spcPct val="0"/>
                </a:spcBef>
              </a:pPr>
              <a:t>6</a:t>
            </a:fld>
            <a:endParaRPr kumimoji="0" lang="en-US" altLang="en-US" smtClean="0">
              <a:ea typeface="ＭＳ Ｐゴシック" pitchFamily="34" charset="-128"/>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5038" eaLnBrk="0" hangingPunct="0">
              <a:defRPr sz="2400">
                <a:solidFill>
                  <a:schemeClr val="tx1"/>
                </a:solidFill>
                <a:latin typeface="Script MT Bold" pitchFamily="66" charset="0"/>
                <a:cs typeface="Arial" charset="0"/>
              </a:defRPr>
            </a:lvl1pPr>
            <a:lvl2pPr marL="742950" indent="-285750" defTabSz="935038" eaLnBrk="0" hangingPunct="0">
              <a:defRPr sz="2400">
                <a:solidFill>
                  <a:schemeClr val="tx1"/>
                </a:solidFill>
                <a:latin typeface="Script MT Bold" pitchFamily="66" charset="0"/>
                <a:cs typeface="Arial" charset="0"/>
              </a:defRPr>
            </a:lvl2pPr>
            <a:lvl3pPr marL="1143000" indent="-228600" defTabSz="935038" eaLnBrk="0" hangingPunct="0">
              <a:defRPr sz="2400">
                <a:solidFill>
                  <a:schemeClr val="tx1"/>
                </a:solidFill>
                <a:latin typeface="Script MT Bold" pitchFamily="66" charset="0"/>
                <a:cs typeface="Arial" charset="0"/>
              </a:defRPr>
            </a:lvl3pPr>
            <a:lvl4pPr marL="1600200" indent="-228600" defTabSz="935038" eaLnBrk="0" hangingPunct="0">
              <a:defRPr sz="2400">
                <a:solidFill>
                  <a:schemeClr val="tx1"/>
                </a:solidFill>
                <a:latin typeface="Script MT Bold" pitchFamily="66" charset="0"/>
                <a:cs typeface="Arial" charset="0"/>
              </a:defRPr>
            </a:lvl4pPr>
            <a:lvl5pPr marL="2057400" indent="-228600" defTabSz="935038" eaLnBrk="0" hangingPunct="0">
              <a:defRPr sz="2400">
                <a:solidFill>
                  <a:schemeClr val="tx1"/>
                </a:solidFill>
                <a:latin typeface="Script MT Bold" pitchFamily="66" charset="0"/>
                <a:cs typeface="Arial" charset="0"/>
              </a:defRPr>
            </a:lvl5pPr>
            <a:lvl6pPr marL="2514600" indent="-228600" defTabSz="935038" eaLnBrk="0" fontAlgn="base" hangingPunct="0">
              <a:spcBef>
                <a:spcPct val="0"/>
              </a:spcBef>
              <a:spcAft>
                <a:spcPct val="0"/>
              </a:spcAft>
              <a:defRPr sz="2400">
                <a:solidFill>
                  <a:schemeClr val="tx1"/>
                </a:solidFill>
                <a:latin typeface="Script MT Bold" pitchFamily="66" charset="0"/>
                <a:cs typeface="Arial" charset="0"/>
              </a:defRPr>
            </a:lvl6pPr>
            <a:lvl7pPr marL="2971800" indent="-228600" defTabSz="935038" eaLnBrk="0" fontAlgn="base" hangingPunct="0">
              <a:spcBef>
                <a:spcPct val="0"/>
              </a:spcBef>
              <a:spcAft>
                <a:spcPct val="0"/>
              </a:spcAft>
              <a:defRPr sz="2400">
                <a:solidFill>
                  <a:schemeClr val="tx1"/>
                </a:solidFill>
                <a:latin typeface="Script MT Bold" pitchFamily="66" charset="0"/>
                <a:cs typeface="Arial" charset="0"/>
              </a:defRPr>
            </a:lvl7pPr>
            <a:lvl8pPr marL="3429000" indent="-228600" defTabSz="935038" eaLnBrk="0" fontAlgn="base" hangingPunct="0">
              <a:spcBef>
                <a:spcPct val="0"/>
              </a:spcBef>
              <a:spcAft>
                <a:spcPct val="0"/>
              </a:spcAft>
              <a:defRPr sz="2400">
                <a:solidFill>
                  <a:schemeClr val="tx1"/>
                </a:solidFill>
                <a:latin typeface="Script MT Bold" pitchFamily="66" charset="0"/>
                <a:cs typeface="Arial" charset="0"/>
              </a:defRPr>
            </a:lvl8pPr>
            <a:lvl9pPr marL="3886200" indent="-228600" defTabSz="935038" eaLnBrk="0" fontAlgn="base" hangingPunct="0">
              <a:spcBef>
                <a:spcPct val="0"/>
              </a:spcBef>
              <a:spcAft>
                <a:spcPct val="0"/>
              </a:spcAft>
              <a:defRPr sz="2400">
                <a:solidFill>
                  <a:schemeClr val="tx1"/>
                </a:solidFill>
                <a:latin typeface="Script MT Bold" pitchFamily="66" charset="0"/>
                <a:cs typeface="Arial" charset="0"/>
              </a:defRPr>
            </a:lvl9pPr>
          </a:lstStyle>
          <a:p>
            <a:fld id="{DDD517B9-D1EE-4FF8-B3AE-30E020597127}" type="slidenum">
              <a:rPr lang="en-US" altLang="en-US" sz="1200" smtClean="0">
                <a:latin typeface="Times New Roman" charset="0"/>
              </a:rPr>
              <a:pPr/>
              <a:t>7</a:t>
            </a:fld>
            <a:endParaRPr lang="en-US" altLang="en-US" sz="1200" smtClean="0">
              <a:latin typeface="Times New Roman"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smtClean="0">
                <a:ea typeface="ＭＳ Ｐゴシック" pitchFamily="34" charset="-128"/>
              </a:rPr>
              <a:t>This is a good idea of how teachers may follow something that “sounds good.”  We can elaborate and have fun.</a:t>
            </a:r>
          </a:p>
        </p:txBody>
      </p:sp>
      <p:sp>
        <p:nvSpPr>
          <p:cNvPr id="5837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5038" eaLnBrk="0" hangingPunct="0">
              <a:spcBef>
                <a:spcPct val="30000"/>
              </a:spcBef>
              <a:defRPr kumimoji="1" sz="1200">
                <a:solidFill>
                  <a:schemeClr val="tx1"/>
                </a:solidFill>
                <a:latin typeface="Times New Roman" pitchFamily="18" charset="0"/>
              </a:defRPr>
            </a:lvl1pPr>
            <a:lvl2pPr marL="742950" indent="-285750" defTabSz="935038" eaLnBrk="0" hangingPunct="0">
              <a:spcBef>
                <a:spcPct val="30000"/>
              </a:spcBef>
              <a:defRPr kumimoji="1" sz="1200">
                <a:solidFill>
                  <a:schemeClr val="tx1"/>
                </a:solidFill>
                <a:latin typeface="Times New Roman" pitchFamily="18" charset="0"/>
              </a:defRPr>
            </a:lvl2pPr>
            <a:lvl3pPr marL="1143000" indent="-228600" defTabSz="935038" eaLnBrk="0" hangingPunct="0">
              <a:spcBef>
                <a:spcPct val="30000"/>
              </a:spcBef>
              <a:defRPr kumimoji="1" sz="1200">
                <a:solidFill>
                  <a:schemeClr val="tx1"/>
                </a:solidFill>
                <a:latin typeface="Times New Roman" pitchFamily="18" charset="0"/>
              </a:defRPr>
            </a:lvl3pPr>
            <a:lvl4pPr marL="1600200" indent="-228600" defTabSz="935038" eaLnBrk="0" hangingPunct="0">
              <a:spcBef>
                <a:spcPct val="30000"/>
              </a:spcBef>
              <a:defRPr kumimoji="1" sz="1200">
                <a:solidFill>
                  <a:schemeClr val="tx1"/>
                </a:solidFill>
                <a:latin typeface="Times New Roman" pitchFamily="18" charset="0"/>
              </a:defRPr>
            </a:lvl4pPr>
            <a:lvl5pPr marL="2057400" indent="-228600" defTabSz="935038" eaLnBrk="0" hangingPunct="0">
              <a:spcBef>
                <a:spcPct val="30000"/>
              </a:spcBef>
              <a:defRPr kumimoji="1" sz="1200">
                <a:solidFill>
                  <a:schemeClr val="tx1"/>
                </a:solidFill>
                <a:latin typeface="Times New Roman" pitchFamily="18" charset="0"/>
              </a:defRPr>
            </a:lvl5pPr>
            <a:lvl6pPr marL="2514600" indent="-228600" defTabSz="935038" eaLnBrk="0" fontAlgn="base" hangingPunct="0">
              <a:spcBef>
                <a:spcPct val="30000"/>
              </a:spcBef>
              <a:spcAft>
                <a:spcPct val="0"/>
              </a:spcAft>
              <a:defRPr kumimoji="1" sz="1200">
                <a:solidFill>
                  <a:schemeClr val="tx1"/>
                </a:solidFill>
                <a:latin typeface="Times New Roman" pitchFamily="18" charset="0"/>
              </a:defRPr>
            </a:lvl6pPr>
            <a:lvl7pPr marL="2971800" indent="-228600" defTabSz="935038" eaLnBrk="0" fontAlgn="base" hangingPunct="0">
              <a:spcBef>
                <a:spcPct val="30000"/>
              </a:spcBef>
              <a:spcAft>
                <a:spcPct val="0"/>
              </a:spcAft>
              <a:defRPr kumimoji="1" sz="1200">
                <a:solidFill>
                  <a:schemeClr val="tx1"/>
                </a:solidFill>
                <a:latin typeface="Times New Roman" pitchFamily="18" charset="0"/>
              </a:defRPr>
            </a:lvl7pPr>
            <a:lvl8pPr marL="3429000" indent="-228600" defTabSz="935038" eaLnBrk="0" fontAlgn="base" hangingPunct="0">
              <a:spcBef>
                <a:spcPct val="30000"/>
              </a:spcBef>
              <a:spcAft>
                <a:spcPct val="0"/>
              </a:spcAft>
              <a:defRPr kumimoji="1" sz="1200">
                <a:solidFill>
                  <a:schemeClr val="tx1"/>
                </a:solidFill>
                <a:latin typeface="Times New Roman" pitchFamily="18" charset="0"/>
              </a:defRPr>
            </a:lvl8pPr>
            <a:lvl9pPr marL="3886200" indent="-228600" defTabSz="935038"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503BADC3-AF3E-4E8B-A74B-AFCF1C09A880}" type="slidenum">
              <a:rPr kumimoji="0" lang="en-US" altLang="en-US" smtClean="0">
                <a:ea typeface="ＭＳ Ｐゴシック" pitchFamily="34" charset="-128"/>
              </a:rPr>
              <a:pPr>
                <a:spcBef>
                  <a:spcPct val="0"/>
                </a:spcBef>
              </a:pPr>
              <a:t>9</a:t>
            </a:fld>
            <a:endParaRPr kumimoji="0" lang="en-US" alt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ea typeface="ＭＳ Ｐゴシック" pitchFamily="34" charset="-128"/>
            </a:endParaRPr>
          </a:p>
        </p:txBody>
      </p:sp>
      <p:sp>
        <p:nvSpPr>
          <p:cNvPr id="6246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5038" eaLnBrk="0" hangingPunct="0">
              <a:spcBef>
                <a:spcPct val="30000"/>
              </a:spcBef>
              <a:defRPr kumimoji="1" sz="1200">
                <a:solidFill>
                  <a:schemeClr val="tx1"/>
                </a:solidFill>
                <a:latin typeface="Times New Roman" pitchFamily="18" charset="0"/>
              </a:defRPr>
            </a:lvl1pPr>
            <a:lvl2pPr marL="742950" indent="-285750" defTabSz="935038" eaLnBrk="0" hangingPunct="0">
              <a:spcBef>
                <a:spcPct val="30000"/>
              </a:spcBef>
              <a:defRPr kumimoji="1" sz="1200">
                <a:solidFill>
                  <a:schemeClr val="tx1"/>
                </a:solidFill>
                <a:latin typeface="Times New Roman" pitchFamily="18" charset="0"/>
              </a:defRPr>
            </a:lvl2pPr>
            <a:lvl3pPr marL="1143000" indent="-228600" defTabSz="935038" eaLnBrk="0" hangingPunct="0">
              <a:spcBef>
                <a:spcPct val="30000"/>
              </a:spcBef>
              <a:defRPr kumimoji="1" sz="1200">
                <a:solidFill>
                  <a:schemeClr val="tx1"/>
                </a:solidFill>
                <a:latin typeface="Times New Roman" pitchFamily="18" charset="0"/>
              </a:defRPr>
            </a:lvl3pPr>
            <a:lvl4pPr marL="1600200" indent="-228600" defTabSz="935038" eaLnBrk="0" hangingPunct="0">
              <a:spcBef>
                <a:spcPct val="30000"/>
              </a:spcBef>
              <a:defRPr kumimoji="1" sz="1200">
                <a:solidFill>
                  <a:schemeClr val="tx1"/>
                </a:solidFill>
                <a:latin typeface="Times New Roman" pitchFamily="18" charset="0"/>
              </a:defRPr>
            </a:lvl4pPr>
            <a:lvl5pPr marL="2057400" indent="-228600" defTabSz="935038" eaLnBrk="0" hangingPunct="0">
              <a:spcBef>
                <a:spcPct val="30000"/>
              </a:spcBef>
              <a:defRPr kumimoji="1" sz="1200">
                <a:solidFill>
                  <a:schemeClr val="tx1"/>
                </a:solidFill>
                <a:latin typeface="Times New Roman" pitchFamily="18" charset="0"/>
              </a:defRPr>
            </a:lvl5pPr>
            <a:lvl6pPr marL="2514600" indent="-228600" defTabSz="935038" eaLnBrk="0" fontAlgn="base" hangingPunct="0">
              <a:spcBef>
                <a:spcPct val="30000"/>
              </a:spcBef>
              <a:spcAft>
                <a:spcPct val="0"/>
              </a:spcAft>
              <a:defRPr kumimoji="1" sz="1200">
                <a:solidFill>
                  <a:schemeClr val="tx1"/>
                </a:solidFill>
                <a:latin typeface="Times New Roman" pitchFamily="18" charset="0"/>
              </a:defRPr>
            </a:lvl6pPr>
            <a:lvl7pPr marL="2971800" indent="-228600" defTabSz="935038" eaLnBrk="0" fontAlgn="base" hangingPunct="0">
              <a:spcBef>
                <a:spcPct val="30000"/>
              </a:spcBef>
              <a:spcAft>
                <a:spcPct val="0"/>
              </a:spcAft>
              <a:defRPr kumimoji="1" sz="1200">
                <a:solidFill>
                  <a:schemeClr val="tx1"/>
                </a:solidFill>
                <a:latin typeface="Times New Roman" pitchFamily="18" charset="0"/>
              </a:defRPr>
            </a:lvl7pPr>
            <a:lvl8pPr marL="3429000" indent="-228600" defTabSz="935038" eaLnBrk="0" fontAlgn="base" hangingPunct="0">
              <a:spcBef>
                <a:spcPct val="30000"/>
              </a:spcBef>
              <a:spcAft>
                <a:spcPct val="0"/>
              </a:spcAft>
              <a:defRPr kumimoji="1" sz="1200">
                <a:solidFill>
                  <a:schemeClr val="tx1"/>
                </a:solidFill>
                <a:latin typeface="Times New Roman" pitchFamily="18" charset="0"/>
              </a:defRPr>
            </a:lvl8pPr>
            <a:lvl9pPr marL="3886200" indent="-228600" defTabSz="935038"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A67F1654-504B-42C5-8E38-EBE02D0DC68C}" type="slidenum">
              <a:rPr kumimoji="0" lang="en-US" altLang="en-US" smtClean="0">
                <a:ea typeface="ＭＳ Ｐゴシック" pitchFamily="34" charset="-128"/>
              </a:rPr>
              <a:pPr>
                <a:spcBef>
                  <a:spcPct val="0"/>
                </a:spcBef>
              </a:pPr>
              <a:t>10</a:t>
            </a:fld>
            <a:endParaRPr kumimoji="0" lang="en-US" alt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56A3F88-5508-4281-BAC6-E51448763433}" type="datetimeFigureOut">
              <a:rPr lang="en-US" smtClean="0"/>
              <a:t>8/21/2015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D49DE10-6DE4-4897-85D1-B730F4ADA03B}"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6A3F88-5508-4281-BAC6-E51448763433}" type="datetimeFigureOut">
              <a:rPr lang="en-US" smtClean="0"/>
              <a:t>8/21/2015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9DE10-6DE4-4897-85D1-B730F4ADA03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5D49DE10-6DE4-4897-85D1-B730F4ADA03B}"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6A3F88-5508-4281-BAC6-E51448763433}" type="datetimeFigureOut">
              <a:rPr lang="en-US" smtClean="0"/>
              <a:t>8/21/2015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56A3F88-5508-4281-BAC6-E51448763433}" type="datetimeFigureOut">
              <a:rPr lang="en-US" smtClean="0"/>
              <a:t>8/21/2015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5D49DE10-6DE4-4897-85D1-B730F4ADA03B}"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56A3F88-5508-4281-BAC6-E51448763433}" type="datetimeFigureOut">
              <a:rPr lang="en-US" smtClean="0"/>
              <a:t>8/21/2015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D49DE10-6DE4-4897-85D1-B730F4ADA03B}"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56A3F88-5508-4281-BAC6-E51448763433}" type="datetimeFigureOut">
              <a:rPr lang="en-US" smtClean="0"/>
              <a:t>8/21/2015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9DE10-6DE4-4897-85D1-B730F4ADA03B}"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56A3F88-5508-4281-BAC6-E51448763433}" type="datetimeFigureOut">
              <a:rPr lang="en-US" smtClean="0"/>
              <a:t>8/21/2015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5D49DE10-6DE4-4897-85D1-B730F4ADA03B}"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56A3F88-5508-4281-BAC6-E51448763433}" type="datetimeFigureOut">
              <a:rPr lang="en-US" smtClean="0"/>
              <a:t>8/21/2015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5D49DE10-6DE4-4897-85D1-B730F4ADA03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56A3F88-5508-4281-BAC6-E51448763433}" type="datetimeFigureOut">
              <a:rPr lang="en-US" smtClean="0"/>
              <a:t>8/21/2015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D49DE10-6DE4-4897-85D1-B730F4ADA03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D49DE10-6DE4-4897-85D1-B730F4ADA03B}"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656A3F88-5508-4281-BAC6-E51448763433}" type="datetimeFigureOut">
              <a:rPr lang="en-US" smtClean="0"/>
              <a:t>8/21/2015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5D49DE10-6DE4-4897-85D1-B730F4ADA03B}"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656A3F88-5508-4281-BAC6-E51448763433}" type="datetimeFigureOut">
              <a:rPr lang="en-US" smtClean="0"/>
              <a:t>8/21/2015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56A3F88-5508-4281-BAC6-E51448763433}" type="datetimeFigureOut">
              <a:rPr lang="en-US" smtClean="0"/>
              <a:t>8/21/2015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D49DE10-6DE4-4897-85D1-B730F4ADA03B}"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rct=j&amp;q=illiterate+learn+unlearn+relearn&amp;source=images&amp;cd=&amp;cad=rja&amp;docid=TKad4D59ecaX_M&amp;tbnid=pC_yEg4H-USgfM:&amp;ved=0CAUQjRw&amp;url=http://arolemodel.com/quotes-about-education-and-learning/&amp;ei=pGweUYz4KLKs0AHZwoGADw&amp;bvm=bv.42553238,d.dmQ&amp;psig=AFQjCNHXQrSzT-HcqQSW_csJ1DPEx9l0GQ&amp;ust=136103474829222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scholarlyteacher.co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citation.aip.org/getpdf/servlet/GetPDFServlet?filetype=pdf&amp;id=AJPIAS000066000001000064000001&amp;idtype=cvips&amp;doi=10.1119/1.18809&amp;prog=normal" TargetMode="External"/></Relationships>
</file>

<file path=ppt/slides/_rels/slide8.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slideLayout" Target="../slideLayouts/slideLayout6.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tags" Target="../tags/tag41.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hyperlink" Target="http://www.sciencemag.org/content/332/6031/862.full.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subTitle" idx="1"/>
          </p:nvPr>
        </p:nvSpPr>
        <p:spPr>
          <a:xfrm>
            <a:off x="685800" y="5029200"/>
            <a:ext cx="7772400" cy="1447800"/>
          </a:xfrm>
        </p:spPr>
        <p:txBody>
          <a:bodyPr>
            <a:normAutofit/>
          </a:bodyPr>
          <a:lstStyle/>
          <a:p>
            <a:pPr eaLnBrk="1" hangingPunct="1">
              <a:lnSpc>
                <a:spcPct val="90000"/>
              </a:lnSpc>
              <a:buFont typeface="Wingdings 2" charset="2"/>
              <a:buNone/>
              <a:defRPr/>
            </a:pPr>
            <a:r>
              <a:rPr lang="en-US" cap="none" dirty="0" smtClean="0">
                <a:solidFill>
                  <a:schemeClr val="tx1"/>
                </a:solidFill>
              </a:rPr>
              <a:t>Todd </a:t>
            </a:r>
            <a:r>
              <a:rPr lang="en-US" cap="none" dirty="0" err="1" smtClean="0">
                <a:solidFill>
                  <a:schemeClr val="tx1"/>
                </a:solidFill>
              </a:rPr>
              <a:t>Zakrajsek</a:t>
            </a:r>
            <a:r>
              <a:rPr lang="en-US" cap="none" dirty="0" smtClean="0">
                <a:solidFill>
                  <a:schemeClr val="tx1"/>
                </a:solidFill>
              </a:rPr>
              <a:t>, Associate Professor</a:t>
            </a:r>
          </a:p>
          <a:p>
            <a:pPr eaLnBrk="1" hangingPunct="1">
              <a:lnSpc>
                <a:spcPct val="90000"/>
              </a:lnSpc>
              <a:buFont typeface="Wingdings 2" charset="2"/>
              <a:buNone/>
              <a:defRPr/>
            </a:pPr>
            <a:r>
              <a:rPr lang="en-US" cap="none" dirty="0" smtClean="0">
                <a:solidFill>
                  <a:schemeClr val="tx1"/>
                </a:solidFill>
              </a:rPr>
              <a:t>Department of Family Medicine</a:t>
            </a:r>
          </a:p>
          <a:p>
            <a:pPr eaLnBrk="1" hangingPunct="1">
              <a:lnSpc>
                <a:spcPct val="90000"/>
              </a:lnSpc>
              <a:buFont typeface="Wingdings 2" charset="2"/>
              <a:buNone/>
              <a:defRPr/>
            </a:pPr>
            <a:r>
              <a:rPr lang="en-US" cap="none" dirty="0" smtClean="0">
                <a:solidFill>
                  <a:schemeClr val="tx1"/>
                </a:solidFill>
              </a:rPr>
              <a:t>University of North Carolina at Chapel Hill</a:t>
            </a:r>
          </a:p>
          <a:p>
            <a:pPr eaLnBrk="1" hangingPunct="1">
              <a:lnSpc>
                <a:spcPct val="90000"/>
              </a:lnSpc>
              <a:buFont typeface="Wingdings 2" charset="2"/>
              <a:buNone/>
              <a:defRPr/>
            </a:pPr>
            <a:r>
              <a:rPr lang="en-US" cap="none" dirty="0" smtClean="0">
                <a:solidFill>
                  <a:schemeClr val="tx1"/>
                </a:solidFill>
              </a:rPr>
              <a:t>919-636-8170</a:t>
            </a:r>
          </a:p>
          <a:p>
            <a:pPr eaLnBrk="1" hangingPunct="1">
              <a:lnSpc>
                <a:spcPct val="90000"/>
              </a:lnSpc>
              <a:buFont typeface="Wingdings 2" charset="2"/>
              <a:buNone/>
              <a:defRPr/>
            </a:pPr>
            <a:r>
              <a:rPr lang="en-US" u="sng" cap="none" dirty="0" smtClean="0">
                <a:solidFill>
                  <a:schemeClr val="tx1"/>
                </a:solidFill>
              </a:rPr>
              <a:t>TODDZ@UNC.EDU</a:t>
            </a:r>
            <a:endParaRPr lang="en-US" sz="6000" u="sng" cap="none" dirty="0" smtClean="0">
              <a:solidFill>
                <a:schemeClr val="tx1"/>
              </a:solidFill>
            </a:endParaRPr>
          </a:p>
        </p:txBody>
      </p:sp>
      <p:sp>
        <p:nvSpPr>
          <p:cNvPr id="13315" name="Rectangle 2"/>
          <p:cNvSpPr>
            <a:spLocks noGrp="1" noChangeArrowheads="1"/>
          </p:cNvSpPr>
          <p:nvPr>
            <p:ph type="ctrTitle"/>
          </p:nvPr>
        </p:nvSpPr>
        <p:spPr>
          <a:xfrm>
            <a:off x="76200" y="685800"/>
            <a:ext cx="8991600" cy="990600"/>
          </a:xfrm>
        </p:spPr>
        <p:txBody>
          <a:bodyPr>
            <a:noAutofit/>
          </a:bodyPr>
          <a:lstStyle/>
          <a:p>
            <a:pPr eaLnBrk="1" hangingPunct="1"/>
            <a:r>
              <a:rPr lang="en-US" altLang="en-US" sz="3200" b="1" dirty="0" smtClean="0">
                <a:solidFill>
                  <a:schemeClr val="tx1"/>
                </a:solidFill>
              </a:rPr>
              <a:t>The New Science of Learning: How Research is Changing the Way We Teach</a:t>
            </a:r>
            <a:endParaRPr lang="en-US" altLang="en-US" sz="3200" b="1" dirty="0" smtClean="0">
              <a:solidFill>
                <a:schemeClr val="tx1"/>
              </a:solidFill>
            </a:endParaRPr>
          </a:p>
        </p:txBody>
      </p:sp>
      <p:sp>
        <p:nvSpPr>
          <p:cNvPr id="13316" name="TextBox 3"/>
          <p:cNvSpPr txBox="1">
            <a:spLocks noChangeArrowheads="1"/>
          </p:cNvSpPr>
          <p:nvPr/>
        </p:nvSpPr>
        <p:spPr bwMode="auto">
          <a:xfrm>
            <a:off x="152400" y="2895600"/>
            <a:ext cx="8839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eaLnBrk="1" hangingPunct="1">
              <a:spcBef>
                <a:spcPct val="0"/>
              </a:spcBef>
              <a:buClrTx/>
              <a:buSzTx/>
              <a:buFontTx/>
              <a:buNone/>
            </a:pPr>
            <a:r>
              <a:rPr lang="en-US" altLang="en-US" sz="2400" dirty="0" smtClean="0"/>
              <a:t>Southern Methodist University</a:t>
            </a:r>
            <a:endParaRPr lang="en-US" altLang="en-US" sz="2400" dirty="0" smtClean="0"/>
          </a:p>
          <a:p>
            <a:pPr algn="ctr" eaLnBrk="1" hangingPunct="1">
              <a:spcBef>
                <a:spcPct val="0"/>
              </a:spcBef>
              <a:buClrTx/>
              <a:buSzTx/>
              <a:buFontTx/>
              <a:buNone/>
            </a:pPr>
            <a:r>
              <a:rPr lang="en-US" altLang="en-US" sz="2400" dirty="0" smtClean="0"/>
              <a:t>23</a:t>
            </a:r>
            <a:r>
              <a:rPr lang="en-US" altLang="en-US" sz="2400" baseline="30000" dirty="0" smtClean="0"/>
              <a:t>rd</a:t>
            </a:r>
            <a:r>
              <a:rPr lang="en-US" altLang="en-US" sz="2400" dirty="0" smtClean="0"/>
              <a:t> Annual Teaching Effectiveness Symposium</a:t>
            </a:r>
            <a:endParaRPr lang="en-US" altLang="en-US" sz="2400" dirty="0" smtClean="0"/>
          </a:p>
          <a:p>
            <a:pPr algn="ctr" eaLnBrk="1" hangingPunct="1">
              <a:spcBef>
                <a:spcPct val="0"/>
              </a:spcBef>
              <a:buClrTx/>
              <a:buSzTx/>
              <a:buFontTx/>
              <a:buNone/>
            </a:pPr>
            <a:endParaRPr lang="en-US" altLang="en-US" sz="2400" dirty="0" smtClean="0"/>
          </a:p>
          <a:p>
            <a:pPr algn="ctr" eaLnBrk="1" hangingPunct="1">
              <a:spcBef>
                <a:spcPct val="0"/>
              </a:spcBef>
              <a:buClrTx/>
              <a:buSzTx/>
              <a:buFontTx/>
              <a:buNone/>
            </a:pPr>
            <a:r>
              <a:rPr lang="en-US" altLang="en-US" sz="2400" dirty="0" smtClean="0"/>
              <a:t>August </a:t>
            </a:r>
            <a:r>
              <a:rPr lang="en-US" altLang="en-US" sz="2400" dirty="0" smtClean="0"/>
              <a:t>21, </a:t>
            </a:r>
            <a:r>
              <a:rPr lang="en-US" altLang="en-US" sz="2400" dirty="0" smtClean="0"/>
              <a:t>2015</a:t>
            </a:r>
            <a:endParaRPr lang="en-US" altLang="en-US" sz="2400" dirty="0"/>
          </a:p>
        </p:txBody>
      </p:sp>
    </p:spTree>
    <p:extLst>
      <p:ext uri="{BB962C8B-B14F-4D97-AF65-F5344CB8AC3E}">
        <p14:creationId xmlns:p14="http://schemas.microsoft.com/office/powerpoint/2010/main" val="368730311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304800"/>
            <a:ext cx="8458200" cy="762000"/>
          </a:xfrm>
        </p:spPr>
        <p:txBody>
          <a:bodyPr/>
          <a:lstStyle/>
          <a:p>
            <a:pPr eaLnBrk="1" hangingPunct="1"/>
            <a:r>
              <a:rPr lang="en-US" altLang="en-US" sz="4000" b="1" smtClean="0">
                <a:solidFill>
                  <a:schemeClr val="tx1"/>
                </a:solidFill>
              </a:rPr>
              <a:t>Thinking vs Recall</a:t>
            </a:r>
            <a:endParaRPr lang="en-US" altLang="en-US" sz="1800" b="1" smtClean="0">
              <a:solidFill>
                <a:schemeClr val="tx1"/>
              </a:solidFill>
            </a:endParaRPr>
          </a:p>
        </p:txBody>
      </p:sp>
      <p:sp>
        <p:nvSpPr>
          <p:cNvPr id="21507" name="Rectangle 3"/>
          <p:cNvSpPr>
            <a:spLocks noGrp="1" noChangeArrowheads="1"/>
          </p:cNvSpPr>
          <p:nvPr>
            <p:ph sz="quarter" idx="1"/>
          </p:nvPr>
        </p:nvSpPr>
        <p:spPr>
          <a:xfrm>
            <a:off x="228600" y="2057400"/>
            <a:ext cx="8686800" cy="4724400"/>
          </a:xfrm>
        </p:spPr>
        <p:txBody>
          <a:bodyPr/>
          <a:lstStyle/>
          <a:p>
            <a:pPr lvl="1" eaLnBrk="1" hangingPunct="1">
              <a:buFontTx/>
              <a:buNone/>
            </a:pPr>
            <a:r>
              <a:rPr lang="en-US" altLang="en-US" sz="3600" b="1" smtClean="0">
                <a:solidFill>
                  <a:schemeClr val="tx1"/>
                </a:solidFill>
                <a:ea typeface="ＭＳ Ｐゴシック" pitchFamily="34" charset="-128"/>
              </a:rPr>
              <a:t>It takes more time and energy to think than to recall.  </a:t>
            </a:r>
          </a:p>
          <a:p>
            <a:pPr lvl="1" eaLnBrk="1" hangingPunct="1">
              <a:buFontTx/>
              <a:buNone/>
            </a:pPr>
            <a:endParaRPr lang="en-US" altLang="en-US" sz="3600" b="1" smtClean="0">
              <a:solidFill>
                <a:schemeClr val="tx1"/>
              </a:solidFill>
              <a:ea typeface="ＭＳ Ｐゴシック" pitchFamily="34" charset="-128"/>
            </a:endParaRPr>
          </a:p>
          <a:p>
            <a:pPr lvl="1" eaLnBrk="1" hangingPunct="1">
              <a:buFontTx/>
              <a:buNone/>
            </a:pPr>
            <a:r>
              <a:rPr lang="en-US" altLang="en-US" sz="3600" b="1" smtClean="0">
                <a:solidFill>
                  <a:schemeClr val="tx1"/>
                </a:solidFill>
                <a:ea typeface="ＭＳ Ｐゴシック" pitchFamily="34" charset="-128"/>
              </a:rPr>
              <a:t>When it is better to not think?</a:t>
            </a:r>
          </a:p>
        </p:txBody>
      </p:sp>
    </p:spTree>
    <p:extLst>
      <p:ext uri="{BB962C8B-B14F-4D97-AF65-F5344CB8AC3E}">
        <p14:creationId xmlns:p14="http://schemas.microsoft.com/office/powerpoint/2010/main" val="359051736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914400"/>
            <a:ext cx="8229600" cy="1143000"/>
          </a:xfrm>
        </p:spPr>
        <p:txBody>
          <a:bodyPr>
            <a:normAutofit fontScale="90000"/>
          </a:bodyPr>
          <a:lstStyle/>
          <a:p>
            <a:pPr>
              <a:defRPr/>
            </a:pPr>
            <a:r>
              <a:rPr lang="en-US" dirty="0" smtClean="0">
                <a:solidFill>
                  <a:schemeClr val="tx1"/>
                </a:solidFill>
              </a:rPr>
              <a:t>We are what we repeatedly do.  Excellence then, is not an act, but a habit  --Aristotle</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Long-term potentiation</a:t>
            </a:r>
            <a:endParaRPr lang="en-US" dirty="0">
              <a:solidFill>
                <a:schemeClr val="tx1"/>
              </a:solidFill>
            </a:endParaRPr>
          </a:p>
        </p:txBody>
      </p:sp>
      <p:pic>
        <p:nvPicPr>
          <p:cNvPr id="5" name="Picture 4" descr="tumblr_lx1rs9noz31qzh8lfo1_400.jpg"/>
          <p:cNvPicPr>
            <a:picLocks noChangeAspect="1"/>
          </p:cNvPicPr>
          <p:nvPr/>
        </p:nvPicPr>
        <p:blipFill>
          <a:blip r:embed="rId3"/>
          <a:stretch>
            <a:fillRect/>
          </a:stretch>
        </p:blipFill>
        <p:spPr>
          <a:xfrm>
            <a:off x="762000" y="2819400"/>
            <a:ext cx="2819400" cy="2819400"/>
          </a:xfrm>
          <a:prstGeom prst="rect">
            <a:avLst/>
          </a:prstGeom>
          <a:effectLst>
            <a:glow rad="101600">
              <a:srgbClr val="9999FF">
                <a:alpha val="75000"/>
              </a:srgbClr>
            </a:glow>
          </a:effectLst>
        </p:spPr>
      </p:pic>
      <p:pic>
        <p:nvPicPr>
          <p:cNvPr id="8" name="Picture 7" descr="shutterstock_34328518.jpg"/>
          <p:cNvPicPr>
            <a:picLocks noChangeAspect="1"/>
          </p:cNvPicPr>
          <p:nvPr/>
        </p:nvPicPr>
        <p:blipFill>
          <a:blip r:embed="rId4"/>
          <a:stretch>
            <a:fillRect/>
          </a:stretch>
        </p:blipFill>
        <p:spPr>
          <a:xfrm>
            <a:off x="4114800" y="3810000"/>
            <a:ext cx="3169920" cy="1981200"/>
          </a:xfrm>
          <a:prstGeom prst="rect">
            <a:avLst/>
          </a:prstGeom>
          <a:effectLst>
            <a:glow rad="101600">
              <a:srgbClr val="0000CC">
                <a:alpha val="75000"/>
              </a:srgbClr>
            </a:glow>
          </a:effectLst>
        </p:spPr>
      </p:pic>
      <p:pic>
        <p:nvPicPr>
          <p:cNvPr id="9" name="Picture 8" descr="Unknown.jpg"/>
          <p:cNvPicPr>
            <a:picLocks noChangeAspect="1"/>
          </p:cNvPicPr>
          <p:nvPr/>
        </p:nvPicPr>
        <p:blipFill>
          <a:blip r:embed="rId5"/>
          <a:stretch>
            <a:fillRect/>
          </a:stretch>
        </p:blipFill>
        <p:spPr>
          <a:xfrm>
            <a:off x="6063949" y="2057400"/>
            <a:ext cx="2441542" cy="1828800"/>
          </a:xfrm>
          <a:prstGeom prst="rect">
            <a:avLst/>
          </a:prstGeom>
          <a:effectLst>
            <a:glow rad="101600">
              <a:srgbClr val="009900">
                <a:alpha val="75000"/>
              </a:srgbClr>
            </a:glow>
          </a:effectLst>
        </p:spPr>
      </p:pic>
    </p:spTree>
    <p:extLst>
      <p:ext uri="{BB962C8B-B14F-4D97-AF65-F5344CB8AC3E}">
        <p14:creationId xmlns:p14="http://schemas.microsoft.com/office/powerpoint/2010/main" val="1580792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52400" y="228600"/>
            <a:ext cx="8839200" cy="758825"/>
          </a:xfrm>
        </p:spPr>
        <p:txBody>
          <a:bodyPr/>
          <a:lstStyle/>
          <a:p>
            <a:pPr eaLnBrk="1" hangingPunct="1"/>
            <a:r>
              <a:rPr lang="en-US" altLang="en-US" sz="3600" b="1" smtClean="0">
                <a:solidFill>
                  <a:schemeClr val="tx1"/>
                </a:solidFill>
                <a:ea typeface="ＭＳ Ｐゴシック" pitchFamily="34" charset="-128"/>
              </a:rPr>
              <a:t>Teaching Strategies</a:t>
            </a:r>
          </a:p>
        </p:txBody>
      </p:sp>
      <p:pic>
        <p:nvPicPr>
          <p:cNvPr id="36867" name="Picture 4" descr="Studients doing group work in university class Stock Photo - 106817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050" y="1685925"/>
            <a:ext cx="65055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3320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2400" y="228600"/>
            <a:ext cx="8839200" cy="758825"/>
          </a:xfrm>
        </p:spPr>
        <p:txBody>
          <a:bodyPr>
            <a:noAutofit/>
          </a:bodyPr>
          <a:lstStyle/>
          <a:p>
            <a:pPr eaLnBrk="1" hangingPunct="1">
              <a:defRPr/>
            </a:pPr>
            <a:r>
              <a:rPr lang="en-US" sz="3600" dirty="0">
                <a:cs typeface="ＭＳ Ｐゴシック" charset="-128"/>
              </a:rPr>
              <a:t>Teaching Strategies</a:t>
            </a:r>
          </a:p>
        </p:txBody>
      </p:sp>
      <p:pic>
        <p:nvPicPr>
          <p:cNvPr id="37891" name="Picture 2" descr="http://i.huffpost.com/gen/406768/GROUP-WO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28600"/>
            <a:ext cx="4762500" cy="649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209800" y="3581400"/>
            <a:ext cx="4762500" cy="3143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73282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2400" y="228600"/>
            <a:ext cx="8839200" cy="758825"/>
          </a:xfrm>
        </p:spPr>
        <p:txBody>
          <a:bodyPr>
            <a:noAutofit/>
          </a:bodyPr>
          <a:lstStyle/>
          <a:p>
            <a:pPr eaLnBrk="1" hangingPunct="1">
              <a:defRPr/>
            </a:pPr>
            <a:r>
              <a:rPr lang="en-US" sz="3600" dirty="0">
                <a:cs typeface="ＭＳ Ｐゴシック" charset="-128"/>
              </a:rPr>
              <a:t>Teaching Strategies</a:t>
            </a:r>
          </a:p>
        </p:txBody>
      </p:sp>
      <p:pic>
        <p:nvPicPr>
          <p:cNvPr id="38915" name="Picture 2" descr="http://i.huffpost.com/gen/406768/GROUP-WO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28600"/>
            <a:ext cx="4762500" cy="649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025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descr="Picture44c"/>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82575" y="381000"/>
            <a:ext cx="8556625" cy="6129338"/>
          </a:xfrm>
        </p:spPr>
      </p:pic>
      <p:sp>
        <p:nvSpPr>
          <p:cNvPr id="33795" name="TextBox 5"/>
          <p:cNvSpPr txBox="1">
            <a:spLocks noChangeArrowheads="1"/>
          </p:cNvSpPr>
          <p:nvPr/>
        </p:nvSpPr>
        <p:spPr bwMode="auto">
          <a:xfrm>
            <a:off x="685800" y="6248400"/>
            <a:ext cx="7924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r>
              <a:rPr lang="en-US" altLang="en-US" sz="1100">
                <a:latin typeface="Calibri" pitchFamily="34" charset="0"/>
              </a:rPr>
              <a:t>(From Nickerson &amp; Adams, 1979)</a:t>
            </a:r>
            <a:endParaRPr lang="en-US" altLang="en-US" sz="1100">
              <a:latin typeface="Script MT Bold" pitchFamily="66" charset="0"/>
            </a:endParaRPr>
          </a:p>
        </p:txBody>
      </p:sp>
    </p:spTree>
    <p:extLst>
      <p:ext uri="{BB962C8B-B14F-4D97-AF65-F5344CB8AC3E}">
        <p14:creationId xmlns:p14="http://schemas.microsoft.com/office/powerpoint/2010/main" val="1783297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758952"/>
          </a:xfrm>
        </p:spPr>
        <p:txBody>
          <a:bodyPr/>
          <a:lstStyle/>
          <a:p>
            <a:r>
              <a:rPr lang="en-US" b="1" dirty="0" smtClean="0">
                <a:solidFill>
                  <a:schemeClr val="tx1"/>
                </a:solidFill>
              </a:rPr>
              <a:t>Reward for Learning</a:t>
            </a:r>
            <a:endParaRPr lang="en-US" b="1" dirty="0">
              <a:solidFill>
                <a:schemeClr val="tx1"/>
              </a:solidFill>
            </a:endParaRPr>
          </a:p>
        </p:txBody>
      </p:sp>
      <p:sp>
        <p:nvSpPr>
          <p:cNvPr id="3" name="Content Placeholder 2"/>
          <p:cNvSpPr>
            <a:spLocks noGrp="1"/>
          </p:cNvSpPr>
          <p:nvPr>
            <p:ph sz="half" idx="1"/>
          </p:nvPr>
        </p:nvSpPr>
        <p:spPr/>
        <p:txBody>
          <a:bodyPr>
            <a:normAutofit/>
          </a:bodyPr>
          <a:lstStyle/>
          <a:p>
            <a:r>
              <a:rPr lang="en-US" dirty="0"/>
              <a:t>Dopamine is there to reward your brain for learning new information, or engaging in new experiences. </a:t>
            </a:r>
            <a:endParaRPr lang="en-US" dirty="0" smtClean="0"/>
          </a:p>
          <a:p>
            <a:endParaRPr lang="en-US" dirty="0" smtClean="0"/>
          </a:p>
          <a:p>
            <a:r>
              <a:rPr lang="en-US" dirty="0"/>
              <a:t>Without dopamine, you would not be interested in learning or trying new things.</a:t>
            </a:r>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76800" y="2209800"/>
            <a:ext cx="3505200" cy="3276600"/>
          </a:xfrm>
        </p:spPr>
      </p:pic>
    </p:spTree>
    <p:extLst>
      <p:ext uri="{BB962C8B-B14F-4D97-AF65-F5344CB8AC3E}">
        <p14:creationId xmlns:p14="http://schemas.microsoft.com/office/powerpoint/2010/main" val="20314638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a:xfrm>
            <a:off x="301625" y="228600"/>
            <a:ext cx="8534400" cy="758825"/>
          </a:xfrm>
        </p:spPr>
        <p:txBody>
          <a:bodyPr/>
          <a:lstStyle/>
          <a:p>
            <a:r>
              <a:rPr lang="en-US" altLang="en-US" smtClean="0">
                <a:solidFill>
                  <a:schemeClr val="tx1"/>
                </a:solidFill>
              </a:rPr>
              <a:t>Multitasking </a:t>
            </a:r>
          </a:p>
        </p:txBody>
      </p:sp>
      <p:sp>
        <p:nvSpPr>
          <p:cNvPr id="23555" name="Content Placeholder 1"/>
          <p:cNvSpPr>
            <a:spLocks noGrp="1"/>
          </p:cNvSpPr>
          <p:nvPr>
            <p:ph sz="half" idx="1"/>
          </p:nvPr>
        </p:nvSpPr>
        <p:spPr>
          <a:xfrm>
            <a:off x="301625" y="1371600"/>
            <a:ext cx="4038600" cy="4681538"/>
          </a:xfrm>
        </p:spPr>
        <p:txBody>
          <a:bodyPr>
            <a:normAutofit lnSpcReduction="10000"/>
          </a:bodyPr>
          <a:lstStyle/>
          <a:p>
            <a:pPr marL="0" indent="0">
              <a:buFont typeface="Wingdings 2" pitchFamily="18" charset="2"/>
              <a:buNone/>
            </a:pPr>
            <a:r>
              <a:rPr lang="en-US" altLang="en-US" sz="1800" smtClean="0"/>
              <a:t>86% of students report texting throughout entire class periods.   </a:t>
            </a:r>
            <a:r>
              <a:rPr lang="en-US" altLang="en-US" sz="1400" smtClean="0"/>
              <a:t>(McCoy, 2013)</a:t>
            </a:r>
          </a:p>
          <a:p>
            <a:pPr marL="0" indent="0">
              <a:buFont typeface="Wingdings 2" pitchFamily="18" charset="2"/>
              <a:buNone/>
            </a:pPr>
            <a:endParaRPr lang="en-US" altLang="en-US" sz="1800" smtClean="0"/>
          </a:p>
          <a:p>
            <a:pPr marL="0" indent="0">
              <a:buFont typeface="Wingdings 2" pitchFamily="18" charset="2"/>
              <a:buNone/>
            </a:pPr>
            <a:r>
              <a:rPr lang="en-US" altLang="en-US" sz="1800" smtClean="0"/>
              <a:t>Clifford Nass (Stanford), studies social and psychological impacts of media. His research shows that chronic multitasking were terrible at ignoring irrelevant information; they’re terrible at keeping information in their head nicely and neatly organized; and they’re terrible at switching from one task to another…..yet they think they are great multitaskers.</a:t>
            </a:r>
          </a:p>
          <a:p>
            <a:pPr marL="0" indent="0">
              <a:buFont typeface="Wingdings 2" pitchFamily="18" charset="2"/>
              <a:buNone/>
            </a:pPr>
            <a:r>
              <a:rPr lang="en-US" altLang="en-US" sz="1400" smtClean="0"/>
              <a:t>(Ophir, Nass, &amp; Wagner, 2009. Proceedings of the National Academy of Sciences)</a:t>
            </a:r>
          </a:p>
          <a:p>
            <a:pPr marL="0" indent="0">
              <a:buFont typeface="Wingdings 2" pitchFamily="18" charset="2"/>
              <a:buNone/>
            </a:pPr>
            <a:endParaRPr lang="en-US" altLang="en-US" sz="1600" smtClean="0"/>
          </a:p>
          <a:p>
            <a:pPr marL="0" indent="0">
              <a:buFont typeface="Wingdings 2" pitchFamily="18" charset="2"/>
              <a:buNone/>
            </a:pPr>
            <a:endParaRPr lang="en-US" altLang="en-US" sz="1600" smtClean="0"/>
          </a:p>
        </p:txBody>
      </p:sp>
      <p:pic>
        <p:nvPicPr>
          <p:cNvPr id="23556" name="Picture 4" descr="https://encrypted-tbn3.gstatic.com/images?q=tbn:ANd9GcSwWI8jkIWa850x8FobvakJ5aMygiS3NiWFy-DSzloZmG0lcnm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0" y="4800600"/>
            <a:ext cx="39084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7" descr="https://encrypted-tbn0.gstatic.com/images?q=tbn:ANd9GcTM7VC0YCv-qExLovpQmOMinb469R38L0_p9A4K1VCzXcypoOWJg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1238" y="1600200"/>
            <a:ext cx="3865562"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152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a:xfrm>
            <a:off x="301625" y="228600"/>
            <a:ext cx="8534400" cy="758825"/>
          </a:xfrm>
        </p:spPr>
        <p:txBody>
          <a:bodyPr/>
          <a:lstStyle/>
          <a:p>
            <a:r>
              <a:rPr lang="en-US" altLang="en-US" smtClean="0">
                <a:solidFill>
                  <a:schemeClr val="tx1"/>
                </a:solidFill>
              </a:rPr>
              <a:t>Multitasking</a:t>
            </a:r>
          </a:p>
        </p:txBody>
      </p:sp>
      <p:sp>
        <p:nvSpPr>
          <p:cNvPr id="2" name="Content Placeholder 1"/>
          <p:cNvSpPr>
            <a:spLocks noGrp="1"/>
          </p:cNvSpPr>
          <p:nvPr>
            <p:ph sz="half" idx="1"/>
          </p:nvPr>
        </p:nvSpPr>
        <p:spPr>
          <a:xfrm>
            <a:off x="301625" y="1295400"/>
            <a:ext cx="4038600" cy="4681538"/>
          </a:xfrm>
        </p:spPr>
        <p:txBody>
          <a:bodyPr>
            <a:normAutofit fontScale="92500"/>
          </a:bodyPr>
          <a:lstStyle/>
          <a:p>
            <a:r>
              <a:rPr lang="en-US" altLang="en-US" smtClean="0"/>
              <a:t>Placed in font of a computer with internet and a television for 30 minutes.  Estimate how many time switch attention from one to the other.</a:t>
            </a:r>
          </a:p>
          <a:p>
            <a:r>
              <a:rPr lang="en-US" altLang="en-US" smtClean="0"/>
              <a:t>Following study session participants asked how many time they had “shifted” attention.</a:t>
            </a:r>
          </a:p>
          <a:p>
            <a:r>
              <a:rPr lang="en-US" altLang="en-US" smtClean="0"/>
              <a:t>Estimated Average 15 times….</a:t>
            </a:r>
          </a:p>
        </p:txBody>
      </p:sp>
      <p:sp>
        <p:nvSpPr>
          <p:cNvPr id="3" name="Rectangle 2"/>
          <p:cNvSpPr>
            <a:spLocks noChangeArrowheads="1"/>
          </p:cNvSpPr>
          <p:nvPr/>
        </p:nvSpPr>
        <p:spPr bwMode="auto">
          <a:xfrm>
            <a:off x="4876800" y="1524000"/>
            <a:ext cx="3886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r>
              <a:rPr lang="en-US" altLang="en-US" sz="2400"/>
              <a:t>Actual……120 times.</a:t>
            </a:r>
          </a:p>
          <a:p>
            <a:pPr eaLnBrk="1" hangingPunct="1">
              <a:spcBef>
                <a:spcPct val="0"/>
              </a:spcBef>
              <a:buClrTx/>
              <a:buSzTx/>
              <a:buFontTx/>
              <a:buNone/>
            </a:pPr>
            <a:r>
              <a:rPr lang="en-US" altLang="en-US" sz="2400"/>
              <a:t>Computer average was 6 seconds and TV average was 2 seconds. </a:t>
            </a:r>
          </a:p>
          <a:p>
            <a:pPr eaLnBrk="1" hangingPunct="1">
              <a:spcBef>
                <a:spcPct val="0"/>
              </a:spcBef>
              <a:buClrTx/>
              <a:buSzTx/>
              <a:buFontTx/>
              <a:buNone/>
            </a:pPr>
            <a:r>
              <a:rPr lang="en-US" altLang="en-US" sz="2400"/>
              <a:t>(Brasel &amp; Gips, 2011. Boston College)</a:t>
            </a:r>
          </a:p>
        </p:txBody>
      </p:sp>
      <p:pic>
        <p:nvPicPr>
          <p:cNvPr id="24581" name="Picture 2" descr="https://encrypted-tbn1.gstatic.com/images?q=tbn:ANd9GcS7BbMbjoxekTq1QqQk_tPn9YWI38m7TDO-pAexALR28a1T8XR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832225"/>
            <a:ext cx="32004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21895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a:xfrm>
            <a:off x="301625" y="228600"/>
            <a:ext cx="8534400" cy="758825"/>
          </a:xfrm>
        </p:spPr>
        <p:txBody>
          <a:bodyPr/>
          <a:lstStyle/>
          <a:p>
            <a:r>
              <a:rPr lang="en-US" altLang="en-US" smtClean="0">
                <a:solidFill>
                  <a:schemeClr val="tx1"/>
                </a:solidFill>
              </a:rPr>
              <a:t>Multitasking</a:t>
            </a:r>
          </a:p>
        </p:txBody>
      </p:sp>
      <p:sp>
        <p:nvSpPr>
          <p:cNvPr id="2" name="Content Placeholder 1"/>
          <p:cNvSpPr>
            <a:spLocks noGrp="1"/>
          </p:cNvSpPr>
          <p:nvPr>
            <p:ph sz="half" idx="1"/>
          </p:nvPr>
        </p:nvSpPr>
        <p:spPr>
          <a:xfrm>
            <a:off x="301625" y="1643062"/>
            <a:ext cx="4038600" cy="4681538"/>
          </a:xfrm>
        </p:spPr>
        <p:txBody>
          <a:bodyPr>
            <a:normAutofit lnSpcReduction="10000"/>
          </a:bodyPr>
          <a:lstStyle/>
          <a:p>
            <a:pPr marL="0" indent="0">
              <a:buNone/>
            </a:pPr>
            <a:r>
              <a:rPr lang="en-US" altLang="en-US" sz="2800" dirty="0" smtClean="0"/>
              <a:t>The mere presence of a cell phone has been shown diminish attention and reduce performance on cognitively complex tasks.</a:t>
            </a:r>
          </a:p>
          <a:p>
            <a:pPr marL="0" indent="0">
              <a:buNone/>
            </a:pPr>
            <a:endParaRPr lang="en-US" altLang="en-US" sz="2800" dirty="0" smtClean="0"/>
          </a:p>
          <a:p>
            <a:pPr marL="0" indent="0">
              <a:buNone/>
            </a:pPr>
            <a:r>
              <a:rPr lang="en-US" altLang="en-US" sz="2800" dirty="0"/>
              <a:t> </a:t>
            </a:r>
            <a:r>
              <a:rPr lang="en-US" altLang="en-US" sz="2800" dirty="0" smtClean="0"/>
              <a:t>(Thornton, </a:t>
            </a:r>
            <a:r>
              <a:rPr lang="en-US" altLang="en-US" sz="2800" dirty="0" err="1" smtClean="0"/>
              <a:t>Faires</a:t>
            </a:r>
            <a:r>
              <a:rPr lang="en-US" altLang="en-US" sz="2800" dirty="0" smtClean="0"/>
              <a:t>, Robbins, &amp; Rollins, 2014)</a:t>
            </a:r>
            <a:endParaRPr lang="en-US" altLang="en-US" sz="2800" dirty="0" smtClean="0"/>
          </a:p>
        </p:txBody>
      </p:sp>
      <p:pic>
        <p:nvPicPr>
          <p:cNvPr id="1026" name="Picture 2" descr="https://encrypted-tbn2.gstatic.com/images?q=tbn:ANd9GcTi79VIFJsJjkO87Helu5KxKJaFmjQTpikCsu3mS7S47cfn4F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667000"/>
            <a:ext cx="3703343"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956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pic>
        <p:nvPicPr>
          <p:cNvPr id="18435" name="Picture 5" descr="http://arolemodel.com/wp-content/uploads/2012/10/quotes-about-education-and-learning-650x433.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
            <a:ext cx="8669338"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662765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st-car-registr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609" y="384831"/>
            <a:ext cx="8634040" cy="5396275"/>
          </a:xfrm>
          <a:prstGeom prst="rect">
            <a:avLst/>
          </a:prstGeom>
        </p:spPr>
      </p:pic>
      <p:sp>
        <p:nvSpPr>
          <p:cNvPr id="5" name="TextBox 4"/>
          <p:cNvSpPr txBox="1"/>
          <p:nvPr/>
        </p:nvSpPr>
        <p:spPr>
          <a:xfrm>
            <a:off x="4413239" y="5781902"/>
            <a:ext cx="4400410" cy="276999"/>
          </a:xfrm>
          <a:prstGeom prst="rect">
            <a:avLst/>
          </a:prstGeom>
          <a:noFill/>
        </p:spPr>
        <p:txBody>
          <a:bodyPr wrap="square" rtlCol="0">
            <a:spAutoFit/>
          </a:bodyPr>
          <a:lstStyle/>
          <a:p>
            <a:pPr algn="r"/>
            <a:r>
              <a:rPr lang="en-US" sz="1200" dirty="0" smtClean="0">
                <a:latin typeface="Century Gothic"/>
                <a:cs typeface="Century Gothic"/>
              </a:rPr>
              <a:t>Photo credit: Auto Repair Match</a:t>
            </a:r>
            <a:endParaRPr lang="en-US" sz="1200" dirty="0">
              <a:latin typeface="Century Gothic"/>
              <a:cs typeface="Century Gothic"/>
            </a:endParaRPr>
          </a:p>
        </p:txBody>
      </p:sp>
    </p:spTree>
    <p:extLst>
      <p:ext uri="{BB962C8B-B14F-4D97-AF65-F5344CB8AC3E}">
        <p14:creationId xmlns:p14="http://schemas.microsoft.com/office/powerpoint/2010/main" val="32841709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endParaRPr lang="en-US" altLang="en-US" smtClean="0">
              <a:solidFill>
                <a:srgbClr val="7B9899"/>
              </a:solidFill>
              <a:ea typeface="ＭＳ Ｐゴシック" pitchFamily="34" charset="-128"/>
            </a:endParaRPr>
          </a:p>
        </p:txBody>
      </p:sp>
      <p:sp>
        <p:nvSpPr>
          <p:cNvPr id="54275" name="Rectangle 3"/>
          <p:cNvSpPr>
            <a:spLocks noGrp="1" noChangeArrowheads="1"/>
          </p:cNvSpPr>
          <p:nvPr>
            <p:ph sz="quarter" idx="1"/>
          </p:nvPr>
        </p:nvSpPr>
        <p:spPr>
          <a:xfrm>
            <a:off x="533400" y="2286000"/>
            <a:ext cx="8458200" cy="4343400"/>
          </a:xfrm>
        </p:spPr>
        <p:txBody>
          <a:bodyPr>
            <a:normAutofit lnSpcReduction="10000"/>
          </a:bodyPr>
          <a:lstStyle/>
          <a:p>
            <a:pPr eaLnBrk="1" hangingPunct="1">
              <a:buFont typeface="Wingdings" pitchFamily="2" charset="2"/>
              <a:buNone/>
              <a:defRPr/>
            </a:pPr>
            <a:r>
              <a:rPr lang="en-US" altLang="en-US" sz="3600" smtClean="0">
                <a:ea typeface="ＭＳ Ｐゴシック" pitchFamily="34" charset="-128"/>
              </a:rPr>
              <a:t>Learning Styles: Concepts and Evidence</a:t>
            </a:r>
          </a:p>
          <a:p>
            <a:pPr eaLnBrk="1" hangingPunct="1">
              <a:buFont typeface="Wingdings" pitchFamily="2" charset="2"/>
              <a:buNone/>
              <a:defRPr/>
            </a:pPr>
            <a:r>
              <a:rPr lang="en-US" altLang="en-US" sz="1200" smtClean="0">
                <a:ea typeface="ＭＳ Ｐゴシック" pitchFamily="34" charset="-128"/>
              </a:rPr>
              <a:t>-- vision and olfactory very important</a:t>
            </a:r>
            <a:endParaRPr lang="en-US" altLang="en-US" sz="3600" smtClean="0">
              <a:ea typeface="ＭＳ Ｐゴシック" pitchFamily="34" charset="-128"/>
            </a:endParaRPr>
          </a:p>
          <a:p>
            <a:pPr eaLnBrk="1" hangingPunct="1">
              <a:buFont typeface="Wingdings" pitchFamily="2" charset="2"/>
              <a:buNone/>
              <a:defRPr/>
            </a:pPr>
            <a:endParaRPr lang="en-US" altLang="en-US" sz="3600" smtClean="0">
              <a:ea typeface="ＭＳ Ｐゴシック" pitchFamily="34" charset="-128"/>
            </a:endParaRPr>
          </a:p>
          <a:p>
            <a:pPr eaLnBrk="1" hangingPunct="1">
              <a:buFont typeface="Wingdings" pitchFamily="2" charset="2"/>
              <a:buNone/>
              <a:defRPr/>
            </a:pPr>
            <a:r>
              <a:rPr lang="en-US" altLang="en-US" sz="3600" smtClean="0">
                <a:ea typeface="ＭＳ Ｐゴシック" pitchFamily="34" charset="-128"/>
              </a:rPr>
              <a:t>Pashler, McDaniel, Rohrer, &amp; Bjork, 2009</a:t>
            </a:r>
          </a:p>
          <a:p>
            <a:pPr eaLnBrk="1" hangingPunct="1">
              <a:buFont typeface="Wingdings" pitchFamily="2" charset="2"/>
              <a:buNone/>
              <a:defRPr/>
            </a:pPr>
            <a:endParaRPr lang="en-US" altLang="en-US" sz="3600" smtClean="0">
              <a:ea typeface="ＭＳ Ｐゴシック" pitchFamily="34" charset="-128"/>
            </a:endParaRPr>
          </a:p>
          <a:p>
            <a:pPr eaLnBrk="1" hangingPunct="1">
              <a:buFont typeface="Wingdings" pitchFamily="2" charset="2"/>
              <a:buNone/>
              <a:defRPr/>
            </a:pPr>
            <a:endParaRPr lang="en-US" altLang="en-US" sz="3600" smtClean="0">
              <a:ea typeface="ＭＳ Ｐゴシック" pitchFamily="34" charset="-128"/>
            </a:endParaRPr>
          </a:p>
          <a:p>
            <a:pPr eaLnBrk="1" hangingPunct="1">
              <a:buFont typeface="Wingdings" pitchFamily="2" charset="2"/>
              <a:buNone/>
              <a:defRPr/>
            </a:pPr>
            <a:r>
              <a:rPr lang="en-US" altLang="en-US" sz="3600" smtClean="0">
                <a:ea typeface="ＭＳ Ｐゴシック" pitchFamily="34" charset="-128"/>
              </a:rPr>
              <a:t>	</a:t>
            </a:r>
          </a:p>
          <a:p>
            <a:pPr eaLnBrk="1" hangingPunct="1">
              <a:buFont typeface="Wingdings" pitchFamily="2" charset="2"/>
              <a:buNone/>
              <a:defRPr/>
            </a:pPr>
            <a:endParaRPr lang="en-US" altLang="en-US" sz="3600" smtClean="0">
              <a:ea typeface="ＭＳ Ｐゴシック" pitchFamily="34" charset="-128"/>
            </a:endParaRPr>
          </a:p>
        </p:txBody>
      </p:sp>
    </p:spTree>
    <p:extLst>
      <p:ext uri="{BB962C8B-B14F-4D97-AF65-F5344CB8AC3E}">
        <p14:creationId xmlns:p14="http://schemas.microsoft.com/office/powerpoint/2010/main" val="427773912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endParaRPr lang="en-US" altLang="en-US" smtClean="0">
              <a:solidFill>
                <a:srgbClr val="7B9899"/>
              </a:solidFill>
              <a:ea typeface="ＭＳ Ｐゴシック" pitchFamily="34" charset="-128"/>
            </a:endParaRPr>
          </a:p>
        </p:txBody>
      </p:sp>
      <p:sp>
        <p:nvSpPr>
          <p:cNvPr id="30723" name="Rectangle 3"/>
          <p:cNvSpPr>
            <a:spLocks noGrp="1" noChangeArrowheads="1"/>
          </p:cNvSpPr>
          <p:nvPr>
            <p:ph sz="quarter" idx="1"/>
          </p:nvPr>
        </p:nvSpPr>
        <p:spPr>
          <a:xfrm>
            <a:off x="304800" y="1524000"/>
            <a:ext cx="8504238" cy="4572000"/>
          </a:xfrm>
        </p:spPr>
        <p:txBody>
          <a:bodyPr/>
          <a:lstStyle/>
          <a:p>
            <a:pPr eaLnBrk="1" hangingPunct="1">
              <a:buFont typeface="Wingdings" pitchFamily="2" charset="2"/>
              <a:buNone/>
            </a:pPr>
            <a:r>
              <a:rPr lang="en-US" altLang="en-US" smtClean="0">
                <a:ea typeface="ＭＳ Ｐゴシック" pitchFamily="34" charset="-128"/>
              </a:rPr>
              <a:t>	</a:t>
            </a:r>
            <a:endParaRPr lang="en-US" altLang="en-US" sz="3600" smtClean="0">
              <a:ea typeface="ＭＳ Ｐゴシック" pitchFamily="34" charset="-128"/>
            </a:endParaRPr>
          </a:p>
        </p:txBody>
      </p:sp>
      <p:sp>
        <p:nvSpPr>
          <p:cNvPr id="30724" name="Text Box 4"/>
          <p:cNvSpPr txBox="1">
            <a:spLocks noChangeArrowheads="1"/>
          </p:cNvSpPr>
          <p:nvPr/>
        </p:nvSpPr>
        <p:spPr bwMode="auto">
          <a:xfrm>
            <a:off x="1812925" y="2762250"/>
            <a:ext cx="2432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r>
              <a:rPr lang="en-US" altLang="en-US" sz="3200">
                <a:latin typeface="Times New Roman" pitchFamily="18" charset="0"/>
                <a:ea typeface="ＭＳ Ｐゴシック" pitchFamily="34" charset="-128"/>
              </a:rPr>
              <a:t>Basketball….</a:t>
            </a:r>
          </a:p>
        </p:txBody>
      </p:sp>
      <p:pic>
        <p:nvPicPr>
          <p:cNvPr id="307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0"/>
            <a:ext cx="12496800" cy="781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719916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r>
              <a:rPr lang="en-US" altLang="en-US" sz="3200" b="1" dirty="0" smtClean="0">
                <a:solidFill>
                  <a:schemeClr val="tx1"/>
                </a:solidFill>
              </a:rPr>
              <a:t>One-Minute Preceptor</a:t>
            </a:r>
            <a:br>
              <a:rPr lang="en-US" altLang="en-US" sz="3200" b="1" dirty="0" smtClean="0">
                <a:solidFill>
                  <a:schemeClr val="tx1"/>
                </a:solidFill>
              </a:rPr>
            </a:br>
            <a:r>
              <a:rPr lang="en-US" altLang="en-US" sz="2000" b="1" dirty="0" smtClean="0">
                <a:solidFill>
                  <a:schemeClr val="tx1"/>
                </a:solidFill>
              </a:rPr>
              <a:t>(</a:t>
            </a:r>
            <a:r>
              <a:rPr lang="en-US" altLang="en-US" sz="2000" b="1" dirty="0" err="1" smtClean="0">
                <a:solidFill>
                  <a:schemeClr val="tx1"/>
                </a:solidFill>
              </a:rPr>
              <a:t>Furney</a:t>
            </a:r>
            <a:r>
              <a:rPr lang="en-US" altLang="en-US" sz="2000" b="1" dirty="0" smtClean="0">
                <a:solidFill>
                  <a:schemeClr val="tx1"/>
                </a:solidFill>
              </a:rPr>
              <a:t>, et al., 2001)</a:t>
            </a:r>
          </a:p>
        </p:txBody>
      </p:sp>
      <p:sp>
        <p:nvSpPr>
          <p:cNvPr id="26627" name="Rectangle 3"/>
          <p:cNvSpPr>
            <a:spLocks noGrp="1" noChangeArrowheads="1"/>
          </p:cNvSpPr>
          <p:nvPr>
            <p:ph type="body" idx="1"/>
          </p:nvPr>
        </p:nvSpPr>
        <p:spPr>
          <a:xfrm>
            <a:off x="301625" y="2057400"/>
            <a:ext cx="8504238" cy="4572000"/>
          </a:xfrm>
        </p:spPr>
        <p:txBody>
          <a:bodyPr/>
          <a:lstStyle/>
          <a:p>
            <a:pPr>
              <a:defRPr/>
            </a:pPr>
            <a:r>
              <a:rPr lang="en-US" altLang="en-US" b="1" dirty="0"/>
              <a:t>Ask for a Commitment</a:t>
            </a:r>
          </a:p>
          <a:p>
            <a:pPr>
              <a:defRPr/>
            </a:pPr>
            <a:r>
              <a:rPr lang="en-US" altLang="en-US" b="1" dirty="0"/>
              <a:t>Probe for Underlying Reasoning</a:t>
            </a:r>
          </a:p>
          <a:p>
            <a:pPr>
              <a:defRPr/>
            </a:pPr>
            <a:r>
              <a:rPr lang="en-US" altLang="en-US" b="1" dirty="0" smtClean="0"/>
              <a:t>Provide </a:t>
            </a:r>
            <a:r>
              <a:rPr lang="en-US" altLang="en-US" b="1" dirty="0"/>
              <a:t>Positive Feedback</a:t>
            </a:r>
          </a:p>
          <a:p>
            <a:pPr>
              <a:defRPr/>
            </a:pPr>
            <a:r>
              <a:rPr lang="en-US" altLang="en-US" b="1" dirty="0"/>
              <a:t>Correct </a:t>
            </a:r>
            <a:r>
              <a:rPr lang="en-US" altLang="en-US" b="1" dirty="0" smtClean="0"/>
              <a:t>Errors (if needed)</a:t>
            </a:r>
          </a:p>
          <a:p>
            <a:pPr>
              <a:defRPr/>
            </a:pPr>
            <a:r>
              <a:rPr lang="en-US" altLang="en-US" b="1" dirty="0"/>
              <a:t>Teach General </a:t>
            </a:r>
            <a:r>
              <a:rPr lang="en-US" altLang="en-US" b="1" dirty="0" smtClean="0"/>
              <a:t>Rule</a:t>
            </a:r>
            <a:endParaRPr lang="en-US" altLang="en-US" b="1" dirty="0"/>
          </a:p>
          <a:p>
            <a:pPr>
              <a:defRPr/>
            </a:pPr>
            <a:endParaRPr lang="en-US" altLang="en-US" b="1" dirty="0"/>
          </a:p>
          <a:p>
            <a:pPr marL="609600" indent="-609600">
              <a:buFontTx/>
              <a:buAutoNum type="arabicPeriod"/>
              <a:defRPr/>
            </a:pPr>
            <a:endParaRPr lang="en-US" altLang="en-US" b="1" dirty="0"/>
          </a:p>
        </p:txBody>
      </p:sp>
    </p:spTree>
    <p:extLst>
      <p:ext uri="{BB962C8B-B14F-4D97-AF65-F5344CB8AC3E}">
        <p14:creationId xmlns:p14="http://schemas.microsoft.com/office/powerpoint/2010/main" val="16616586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609600" y="1447800"/>
            <a:ext cx="81534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Script MT Bold" pitchFamily="66" charset="0"/>
              </a:defRPr>
            </a:lvl1pPr>
            <a:lvl2pPr marL="742950" indent="-285750" eaLnBrk="0" hangingPunct="0">
              <a:defRPr sz="2400">
                <a:solidFill>
                  <a:schemeClr val="tx1"/>
                </a:solidFill>
                <a:latin typeface="Script MT Bold" pitchFamily="66" charset="0"/>
              </a:defRPr>
            </a:lvl2pPr>
            <a:lvl3pPr marL="1143000" indent="-228600" eaLnBrk="0" hangingPunct="0">
              <a:defRPr sz="2400">
                <a:solidFill>
                  <a:schemeClr val="tx1"/>
                </a:solidFill>
                <a:latin typeface="Script MT Bold" pitchFamily="66" charset="0"/>
              </a:defRPr>
            </a:lvl3pPr>
            <a:lvl4pPr marL="1600200" indent="-228600" eaLnBrk="0" hangingPunct="0">
              <a:defRPr sz="2400">
                <a:solidFill>
                  <a:schemeClr val="tx1"/>
                </a:solidFill>
                <a:latin typeface="Script MT Bold" pitchFamily="66" charset="0"/>
              </a:defRPr>
            </a:lvl4pPr>
            <a:lvl5pPr marL="2057400" indent="-228600" eaLnBrk="0" hangingPunct="0">
              <a:defRPr sz="2400">
                <a:solidFill>
                  <a:schemeClr val="tx1"/>
                </a:solidFill>
                <a:latin typeface="Script MT Bold" pitchFamily="66" charset="0"/>
              </a:defRPr>
            </a:lvl5pPr>
            <a:lvl6pPr marL="2514600" indent="-228600" eaLnBrk="0" fontAlgn="base" hangingPunct="0">
              <a:spcBef>
                <a:spcPct val="0"/>
              </a:spcBef>
              <a:spcAft>
                <a:spcPct val="0"/>
              </a:spcAft>
              <a:defRPr sz="2400">
                <a:solidFill>
                  <a:schemeClr val="tx1"/>
                </a:solidFill>
                <a:latin typeface="Script MT Bold" pitchFamily="66" charset="0"/>
              </a:defRPr>
            </a:lvl6pPr>
            <a:lvl7pPr marL="2971800" indent="-228600" eaLnBrk="0" fontAlgn="base" hangingPunct="0">
              <a:spcBef>
                <a:spcPct val="0"/>
              </a:spcBef>
              <a:spcAft>
                <a:spcPct val="0"/>
              </a:spcAft>
              <a:defRPr sz="2400">
                <a:solidFill>
                  <a:schemeClr val="tx1"/>
                </a:solidFill>
                <a:latin typeface="Script MT Bold" pitchFamily="66" charset="0"/>
              </a:defRPr>
            </a:lvl7pPr>
            <a:lvl8pPr marL="3429000" indent="-228600" eaLnBrk="0" fontAlgn="base" hangingPunct="0">
              <a:spcBef>
                <a:spcPct val="0"/>
              </a:spcBef>
              <a:spcAft>
                <a:spcPct val="0"/>
              </a:spcAft>
              <a:defRPr sz="2400">
                <a:solidFill>
                  <a:schemeClr val="tx1"/>
                </a:solidFill>
                <a:latin typeface="Script MT Bold" pitchFamily="66" charset="0"/>
              </a:defRPr>
            </a:lvl8pPr>
            <a:lvl9pPr marL="3886200" indent="-228600" eaLnBrk="0" fontAlgn="base" hangingPunct="0">
              <a:spcBef>
                <a:spcPct val="0"/>
              </a:spcBef>
              <a:spcAft>
                <a:spcPct val="0"/>
              </a:spcAft>
              <a:defRPr sz="2400">
                <a:solidFill>
                  <a:schemeClr val="tx1"/>
                </a:solidFill>
                <a:latin typeface="Script MT Bold" pitchFamily="66" charset="0"/>
              </a:defRPr>
            </a:lvl9pPr>
          </a:lstStyle>
          <a:p>
            <a:pPr eaLnBrk="1" hangingPunct="1">
              <a:defRPr/>
            </a:pPr>
            <a:r>
              <a:rPr lang="en-US" sz="4000" b="1" dirty="0" smtClean="0">
                <a:latin typeface="+mn-lt"/>
              </a:rPr>
              <a:t>Learners must be taught to take a metacognitive approach.</a:t>
            </a:r>
          </a:p>
          <a:p>
            <a:pPr eaLnBrk="1" hangingPunct="1">
              <a:defRPr/>
            </a:pPr>
            <a:endParaRPr lang="en-US" sz="4000" b="1" dirty="0">
              <a:latin typeface="+mn-lt"/>
            </a:endParaRPr>
          </a:p>
          <a:p>
            <a:pPr eaLnBrk="1" hangingPunct="1">
              <a:defRPr/>
            </a:pPr>
            <a:r>
              <a:rPr lang="en-US" sz="4000" b="1" dirty="0" smtClean="0">
                <a:latin typeface="+mn-lt"/>
              </a:rPr>
              <a:t>How can you know when your learner knows?</a:t>
            </a:r>
          </a:p>
          <a:p>
            <a:pPr eaLnBrk="1" hangingPunct="1">
              <a:defRPr/>
            </a:pPr>
            <a:endParaRPr lang="en-US" sz="4000" b="1" dirty="0" smtClean="0">
              <a:latin typeface="+mn-lt"/>
            </a:endParaRPr>
          </a:p>
          <a:p>
            <a:pPr eaLnBrk="1" hangingPunct="1">
              <a:defRPr/>
            </a:pPr>
            <a:r>
              <a:rPr lang="en-US" sz="2000" b="1" dirty="0" err="1" smtClean="0">
                <a:latin typeface="+mn-lt"/>
              </a:rPr>
              <a:t>Bransford</a:t>
            </a:r>
            <a:r>
              <a:rPr lang="en-US" sz="2000" b="1" dirty="0" smtClean="0">
                <a:latin typeface="+mn-lt"/>
              </a:rPr>
              <a:t>, et al., </a:t>
            </a:r>
            <a:r>
              <a:rPr lang="en-US" sz="2000" b="1" i="1" dirty="0" smtClean="0">
                <a:latin typeface="+mn-lt"/>
              </a:rPr>
              <a:t>How People Learn</a:t>
            </a:r>
            <a:r>
              <a:rPr lang="en-US" sz="2000" b="1" dirty="0" smtClean="0">
                <a:latin typeface="+mn-lt"/>
              </a:rPr>
              <a:t>, 1999</a:t>
            </a:r>
          </a:p>
          <a:p>
            <a:pPr eaLnBrk="1" hangingPunct="1">
              <a:defRPr/>
            </a:pPr>
            <a:r>
              <a:rPr lang="en-US" sz="2000" b="1" dirty="0" smtClean="0">
                <a:latin typeface="+mn-lt"/>
              </a:rPr>
              <a:t>http://www.nap.edu/openbook.php?record_id=6160 </a:t>
            </a:r>
          </a:p>
        </p:txBody>
      </p:sp>
      <p:sp>
        <p:nvSpPr>
          <p:cNvPr id="2" name="Title 1"/>
          <p:cNvSpPr>
            <a:spLocks noGrp="1"/>
          </p:cNvSpPr>
          <p:nvPr>
            <p:ph type="title"/>
          </p:nvPr>
        </p:nvSpPr>
        <p:spPr/>
        <p:txBody>
          <a:bodyPr/>
          <a:lstStyle/>
          <a:p>
            <a:pPr>
              <a:defRPr/>
            </a:pPr>
            <a:endParaRPr lang="en-US"/>
          </a:p>
        </p:txBody>
      </p:sp>
    </p:spTree>
    <p:extLst>
      <p:ext uri="{BB962C8B-B14F-4D97-AF65-F5344CB8AC3E}">
        <p14:creationId xmlns:p14="http://schemas.microsoft.com/office/powerpoint/2010/main" val="84758374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533400" y="-76200"/>
            <a:ext cx="8229600" cy="990600"/>
          </a:xfrm>
        </p:spPr>
        <p:txBody>
          <a:bodyPr/>
          <a:lstStyle/>
          <a:p>
            <a:pPr eaLnBrk="1" hangingPunct="1"/>
            <a:r>
              <a:rPr lang="en-US" altLang="en-US" b="1" smtClean="0">
                <a:solidFill>
                  <a:schemeClr val="tx1"/>
                </a:solidFill>
                <a:ea typeface="ＭＳ Ｐゴシック" pitchFamily="34" charset="-128"/>
              </a:rPr>
              <a:t>Types of CATs</a:t>
            </a:r>
          </a:p>
        </p:txBody>
      </p:sp>
      <p:sp>
        <p:nvSpPr>
          <p:cNvPr id="425987" name="Rectangle 3"/>
          <p:cNvSpPr>
            <a:spLocks noGrp="1" noChangeArrowheads="1"/>
          </p:cNvSpPr>
          <p:nvPr>
            <p:ph sz="quarter" idx="1"/>
          </p:nvPr>
        </p:nvSpPr>
        <p:spPr>
          <a:xfrm>
            <a:off x="685800" y="1676400"/>
            <a:ext cx="8077200" cy="4114800"/>
          </a:xfrm>
        </p:spPr>
        <p:txBody>
          <a:bodyPr>
            <a:normAutofit lnSpcReduction="10000"/>
          </a:bodyPr>
          <a:lstStyle/>
          <a:p>
            <a:pPr eaLnBrk="1" hangingPunct="1">
              <a:lnSpc>
                <a:spcPct val="90000"/>
              </a:lnSpc>
              <a:defRPr/>
            </a:pPr>
            <a:r>
              <a:rPr lang="en-US" dirty="0" smtClean="0">
                <a:cs typeface="Times New Roman" pitchFamily="18" charset="0"/>
              </a:rPr>
              <a:t>Minute Paper (check understanding at end of class session)</a:t>
            </a:r>
          </a:p>
          <a:p>
            <a:pPr eaLnBrk="1" hangingPunct="1">
              <a:lnSpc>
                <a:spcPct val="90000"/>
              </a:lnSpc>
              <a:defRPr/>
            </a:pPr>
            <a:r>
              <a:rPr lang="en-US" dirty="0" smtClean="0">
                <a:cs typeface="Times New Roman" pitchFamily="18" charset="0"/>
              </a:rPr>
              <a:t>Muddiest Point (check understanding at end of class session)</a:t>
            </a:r>
          </a:p>
          <a:p>
            <a:pPr eaLnBrk="1" hangingPunct="1">
              <a:lnSpc>
                <a:spcPct val="90000"/>
              </a:lnSpc>
              <a:defRPr/>
            </a:pPr>
            <a:r>
              <a:rPr lang="en-US" dirty="0" smtClean="0">
                <a:cs typeface="Times New Roman" pitchFamily="18" charset="0"/>
              </a:rPr>
              <a:t>One-Sentence Summary (check understanding at end of class session)</a:t>
            </a:r>
          </a:p>
          <a:p>
            <a:pPr eaLnBrk="1" hangingPunct="1">
              <a:defRPr/>
            </a:pPr>
            <a:r>
              <a:rPr lang="en-US" dirty="0" smtClean="0">
                <a:cs typeface="Times New Roman" pitchFamily="18" charset="0"/>
              </a:rPr>
              <a:t>Directed Paraphrasing (check   understanding of a concept) </a:t>
            </a:r>
          </a:p>
          <a:p>
            <a:pPr eaLnBrk="1" hangingPunct="1">
              <a:defRPr/>
            </a:pPr>
            <a:r>
              <a:rPr lang="en-US" dirty="0" smtClean="0">
                <a:cs typeface="Times New Roman" pitchFamily="18" charset="0"/>
              </a:rPr>
              <a:t>Lecture Checks (Mazur’s Technique)</a:t>
            </a:r>
          </a:p>
          <a:p>
            <a:pPr eaLnBrk="1" hangingPunct="1">
              <a:defRPr/>
            </a:pPr>
            <a:r>
              <a:rPr lang="en-US" dirty="0" smtClean="0">
                <a:cs typeface="Times New Roman" pitchFamily="18" charset="0"/>
              </a:rPr>
              <a:t>Card Passing (very good for sensitive topics)</a:t>
            </a:r>
          </a:p>
          <a:p>
            <a:pPr marL="0" indent="0" eaLnBrk="1" hangingPunct="1">
              <a:lnSpc>
                <a:spcPct val="90000"/>
              </a:lnSpc>
              <a:buFont typeface="Wingdings 2" pitchFamily="18" charset="2"/>
              <a:buNone/>
              <a:defRPr/>
            </a:pPr>
            <a:endParaRPr lang="en-US" dirty="0" smtClean="0">
              <a:cs typeface="Times New Roman" pitchFamily="18" charset="0"/>
            </a:endParaRPr>
          </a:p>
        </p:txBody>
      </p:sp>
    </p:spTree>
    <p:extLst>
      <p:ext uri="{BB962C8B-B14F-4D97-AF65-F5344CB8AC3E}">
        <p14:creationId xmlns:p14="http://schemas.microsoft.com/office/powerpoint/2010/main" val="39652792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5987">
                                            <p:txEl>
                                              <p:pRg st="0" end="0"/>
                                            </p:txEl>
                                          </p:spTgt>
                                        </p:tgtEl>
                                        <p:attrNameLst>
                                          <p:attrName>style.visibility</p:attrName>
                                        </p:attrNameLst>
                                      </p:cBhvr>
                                      <p:to>
                                        <p:strVal val="visible"/>
                                      </p:to>
                                    </p:set>
                                    <p:anim calcmode="lin" valueType="num">
                                      <p:cBhvr additive="base">
                                        <p:cTn id="7" dur="500" fill="hold"/>
                                        <p:tgtEl>
                                          <p:spTgt spid="4259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598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25987">
                                            <p:txEl>
                                              <p:pRg st="0" end="0"/>
                                            </p:txEl>
                                          </p:spTgt>
                                        </p:tgtEl>
                                        <p:attrNameLst>
                                          <p:attrName>ppt_c</p:attrName>
                                        </p:attrNameLst>
                                      </p:cBhvr>
                                      <p:to>
                                        <a:schemeClr val="folHlink"/>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25987">
                                            <p:txEl>
                                              <p:pRg st="1" end="1"/>
                                            </p:txEl>
                                          </p:spTgt>
                                        </p:tgtEl>
                                        <p:attrNameLst>
                                          <p:attrName>style.visibility</p:attrName>
                                        </p:attrNameLst>
                                      </p:cBhvr>
                                      <p:to>
                                        <p:strVal val="visible"/>
                                      </p:to>
                                    </p:set>
                                    <p:anim calcmode="lin" valueType="num">
                                      <p:cBhvr additive="base">
                                        <p:cTn id="13" dur="500" fill="hold"/>
                                        <p:tgtEl>
                                          <p:spTgt spid="4259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2598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25987">
                                            <p:txEl>
                                              <p:pRg st="1" end="1"/>
                                            </p:txEl>
                                          </p:spTgt>
                                        </p:tgtEl>
                                        <p:attrNameLst>
                                          <p:attrName>ppt_c</p:attrName>
                                        </p:attrNameLst>
                                      </p:cBhvr>
                                      <p:to>
                                        <a:schemeClr val="fo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25987">
                                            <p:txEl>
                                              <p:pRg st="2" end="2"/>
                                            </p:txEl>
                                          </p:spTgt>
                                        </p:tgtEl>
                                        <p:attrNameLst>
                                          <p:attrName>style.visibility</p:attrName>
                                        </p:attrNameLst>
                                      </p:cBhvr>
                                      <p:to>
                                        <p:strVal val="visible"/>
                                      </p:to>
                                    </p:set>
                                    <p:anim calcmode="lin" valueType="num">
                                      <p:cBhvr additive="base">
                                        <p:cTn id="19" dur="500" fill="hold"/>
                                        <p:tgtEl>
                                          <p:spTgt spid="4259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2598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25987">
                                            <p:txEl>
                                              <p:pRg st="2" end="2"/>
                                            </p:txEl>
                                          </p:spTgt>
                                        </p:tgtEl>
                                        <p:attrNameLst>
                                          <p:attrName>ppt_c</p:attrName>
                                        </p:attrNameLst>
                                      </p:cBhvr>
                                      <p:to>
                                        <a:schemeClr val="folHlink"/>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25987">
                                            <p:txEl>
                                              <p:pRg st="3" end="3"/>
                                            </p:txEl>
                                          </p:spTgt>
                                        </p:tgtEl>
                                        <p:attrNameLst>
                                          <p:attrName>style.visibility</p:attrName>
                                        </p:attrNameLst>
                                      </p:cBhvr>
                                      <p:to>
                                        <p:strVal val="visible"/>
                                      </p:to>
                                    </p:set>
                                    <p:anim calcmode="lin" valueType="num">
                                      <p:cBhvr additive="base">
                                        <p:cTn id="25" dur="500" fill="hold"/>
                                        <p:tgtEl>
                                          <p:spTgt spid="4259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25987">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25987">
                                            <p:txEl>
                                              <p:pRg st="3" end="3"/>
                                            </p:txEl>
                                          </p:spTgt>
                                        </p:tgtEl>
                                        <p:attrNameLst>
                                          <p:attrName>ppt_c</p:attrName>
                                        </p:attrNameLst>
                                      </p:cBhvr>
                                      <p:to>
                                        <a:schemeClr val="folHlink"/>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25987">
                                            <p:txEl>
                                              <p:pRg st="4" end="4"/>
                                            </p:txEl>
                                          </p:spTgt>
                                        </p:tgtEl>
                                        <p:attrNameLst>
                                          <p:attrName>style.visibility</p:attrName>
                                        </p:attrNameLst>
                                      </p:cBhvr>
                                      <p:to>
                                        <p:strVal val="visible"/>
                                      </p:to>
                                    </p:set>
                                    <p:anim calcmode="lin" valueType="num">
                                      <p:cBhvr additive="base">
                                        <p:cTn id="31" dur="500" fill="hold"/>
                                        <p:tgtEl>
                                          <p:spTgt spid="42598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25987">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25987">
                                            <p:txEl>
                                              <p:pRg st="4" end="4"/>
                                            </p:txEl>
                                          </p:spTgt>
                                        </p:tgtEl>
                                        <p:attrNameLst>
                                          <p:attrName>ppt_c</p:attrName>
                                        </p:attrNameLst>
                                      </p:cBhvr>
                                      <p:to>
                                        <a:schemeClr val="folHlink"/>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25987">
                                            <p:txEl>
                                              <p:pRg st="5" end="5"/>
                                            </p:txEl>
                                          </p:spTgt>
                                        </p:tgtEl>
                                        <p:attrNameLst>
                                          <p:attrName>style.visibility</p:attrName>
                                        </p:attrNameLst>
                                      </p:cBhvr>
                                      <p:to>
                                        <p:strVal val="visible"/>
                                      </p:to>
                                    </p:set>
                                    <p:anim calcmode="lin" valueType="num">
                                      <p:cBhvr additive="base">
                                        <p:cTn id="37" dur="500" fill="hold"/>
                                        <p:tgtEl>
                                          <p:spTgt spid="42598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25987">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25987">
                                            <p:txEl>
                                              <p:pRg st="5" end="5"/>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87"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sz="quarter" idx="1"/>
          </p:nvPr>
        </p:nvSpPr>
        <p:spPr>
          <a:xfrm>
            <a:off x="301625" y="1527175"/>
            <a:ext cx="8504238" cy="4572000"/>
          </a:xfrm>
        </p:spPr>
        <p:txBody>
          <a:bodyPr/>
          <a:lstStyle/>
          <a:p>
            <a:pPr eaLnBrk="1" hangingPunct="1">
              <a:buFont typeface="Wingdings" pitchFamily="2" charset="2"/>
              <a:buNone/>
            </a:pPr>
            <a:r>
              <a:rPr lang="en-US" altLang="en-US" smtClean="0">
                <a:ea typeface="ＭＳ Ｐゴシック" pitchFamily="34" charset="-128"/>
              </a:rPr>
              <a:t>	</a:t>
            </a:r>
            <a:endParaRPr lang="en-US" altLang="en-US" sz="3600" smtClean="0">
              <a:ea typeface="ＭＳ Ｐゴシック" pitchFamily="34" charset="-128"/>
            </a:endParaRPr>
          </a:p>
        </p:txBody>
      </p:sp>
      <p:sp>
        <p:nvSpPr>
          <p:cNvPr id="33795" name="Line 5"/>
          <p:cNvSpPr>
            <a:spLocks noChangeShapeType="1"/>
          </p:cNvSpPr>
          <p:nvPr/>
        </p:nvSpPr>
        <p:spPr bwMode="auto">
          <a:xfrm>
            <a:off x="2133600" y="2209800"/>
            <a:ext cx="0" cy="36576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796" name="Line 6"/>
          <p:cNvSpPr>
            <a:spLocks noChangeShapeType="1"/>
          </p:cNvSpPr>
          <p:nvPr/>
        </p:nvSpPr>
        <p:spPr bwMode="auto">
          <a:xfrm>
            <a:off x="2133600" y="5867400"/>
            <a:ext cx="4953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1509" name="Rectangle 7"/>
          <p:cNvSpPr>
            <a:spLocks noChangeArrowheads="1"/>
          </p:cNvSpPr>
          <p:nvPr/>
        </p:nvSpPr>
        <p:spPr bwMode="auto">
          <a:xfrm>
            <a:off x="2514600" y="2514600"/>
            <a:ext cx="685800" cy="3352800"/>
          </a:xfrm>
          <a:prstGeom prst="rect">
            <a:avLst/>
          </a:prstGeom>
          <a:solidFill>
            <a:schemeClr val="bg1">
              <a:lumMod val="85000"/>
            </a:schemeClr>
          </a:solidFill>
          <a:ln w="12700" cap="sq">
            <a:solidFill>
              <a:schemeClr val="tx1"/>
            </a:solidFill>
            <a:miter lim="800000"/>
            <a:headEnd type="none" w="sm" len="sm"/>
            <a:tailEnd type="none" w="sm" len="sm"/>
          </a:ln>
        </p:spPr>
        <p:txBody>
          <a:bodyPr wrap="none" anchor="ctr"/>
          <a:lstStyle/>
          <a:p>
            <a:pPr>
              <a:defRPr/>
            </a:pPr>
            <a:endParaRPr lang="en-US">
              <a:cs typeface="Arial" charset="0"/>
            </a:endParaRPr>
          </a:p>
        </p:txBody>
      </p:sp>
      <p:sp>
        <p:nvSpPr>
          <p:cNvPr id="33798" name="Rectangle 9"/>
          <p:cNvSpPr>
            <a:spLocks noChangeArrowheads="1"/>
          </p:cNvSpPr>
          <p:nvPr/>
        </p:nvSpPr>
        <p:spPr bwMode="auto">
          <a:xfrm>
            <a:off x="3200400" y="2895600"/>
            <a:ext cx="685800" cy="2971800"/>
          </a:xfrm>
          <a:prstGeom prst="rect">
            <a:avLst/>
          </a:prstGeom>
          <a:solidFill>
            <a:schemeClr val="tx2"/>
          </a:solidFill>
          <a:ln w="12700" cap="sq">
            <a:solidFill>
              <a:schemeClr val="tx1"/>
            </a:solidFill>
            <a:miter lim="800000"/>
            <a:headEnd type="none" w="sm" len="sm"/>
            <a:tailEnd type="none" w="sm" len="sm"/>
          </a:ln>
        </p:spPr>
        <p:txBody>
          <a:bodyPr wrap="none" anchor="ct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endParaRPr lang="en-US" altLang="en-US" sz="2400">
              <a:latin typeface="Script MT Bold" pitchFamily="66" charset="0"/>
              <a:ea typeface="ＭＳ Ｐゴシック" pitchFamily="34" charset="-128"/>
            </a:endParaRPr>
          </a:p>
        </p:txBody>
      </p:sp>
      <p:sp>
        <p:nvSpPr>
          <p:cNvPr id="33799" name="Rectangle 10"/>
          <p:cNvSpPr>
            <a:spLocks noChangeArrowheads="1"/>
          </p:cNvSpPr>
          <p:nvPr/>
        </p:nvSpPr>
        <p:spPr bwMode="auto">
          <a:xfrm>
            <a:off x="3886200" y="3352800"/>
            <a:ext cx="685800" cy="2514600"/>
          </a:xfrm>
          <a:prstGeom prst="rect">
            <a:avLst/>
          </a:prstGeom>
          <a:solidFill>
            <a:schemeClr val="tx1"/>
          </a:solidFill>
          <a:ln w="12700" cap="sq">
            <a:solidFill>
              <a:schemeClr val="tx1"/>
            </a:solidFill>
            <a:miter lim="800000"/>
            <a:headEnd type="none" w="sm" len="sm"/>
            <a:tailEnd type="none" w="sm" len="sm"/>
          </a:ln>
        </p:spPr>
        <p:txBody>
          <a:bodyPr wrap="none" anchor="ct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endParaRPr lang="en-US" altLang="en-US" sz="2400">
              <a:latin typeface="Script MT Bold" pitchFamily="66" charset="0"/>
              <a:ea typeface="ＭＳ Ｐゴシック" pitchFamily="34" charset="-128"/>
            </a:endParaRPr>
          </a:p>
        </p:txBody>
      </p:sp>
      <p:sp>
        <p:nvSpPr>
          <p:cNvPr id="434187" name="Rectangle 11"/>
          <p:cNvSpPr>
            <a:spLocks noChangeArrowheads="1"/>
          </p:cNvSpPr>
          <p:nvPr/>
        </p:nvSpPr>
        <p:spPr bwMode="auto">
          <a:xfrm>
            <a:off x="5257800" y="5486400"/>
            <a:ext cx="685800" cy="381000"/>
          </a:xfrm>
          <a:prstGeom prst="rect">
            <a:avLst/>
          </a:prstGeom>
          <a:solidFill>
            <a:schemeClr val="bg1">
              <a:lumMod val="85000"/>
            </a:schemeClr>
          </a:solidFill>
          <a:ln w="12700" cap="sq">
            <a:solidFill>
              <a:schemeClr val="tx1"/>
            </a:solidFill>
            <a:miter lim="800000"/>
            <a:headEnd type="none" w="sm" len="sm"/>
            <a:tailEnd type="none" w="sm" len="sm"/>
          </a:ln>
        </p:spPr>
        <p:txBody>
          <a:bodyPr wrap="none" anchor="ctr"/>
          <a:lstStyle/>
          <a:p>
            <a:pPr>
              <a:defRPr/>
            </a:pPr>
            <a:endParaRPr lang="en-US">
              <a:cs typeface="Arial" charset="0"/>
            </a:endParaRPr>
          </a:p>
        </p:txBody>
      </p:sp>
      <p:sp>
        <p:nvSpPr>
          <p:cNvPr id="434188" name="Rectangle 12"/>
          <p:cNvSpPr>
            <a:spLocks noChangeArrowheads="1"/>
          </p:cNvSpPr>
          <p:nvPr/>
        </p:nvSpPr>
        <p:spPr bwMode="auto">
          <a:xfrm>
            <a:off x="5943600" y="4419600"/>
            <a:ext cx="685800" cy="1447800"/>
          </a:xfrm>
          <a:prstGeom prst="rect">
            <a:avLst/>
          </a:prstGeom>
          <a:solidFill>
            <a:schemeClr val="tx2"/>
          </a:solidFill>
          <a:ln w="12700" cap="sq">
            <a:solidFill>
              <a:schemeClr val="tx1"/>
            </a:solidFill>
            <a:miter lim="800000"/>
            <a:headEnd type="none" w="sm" len="sm"/>
            <a:tailEnd type="none" w="sm" len="sm"/>
          </a:ln>
        </p:spPr>
        <p:txBody>
          <a:bodyPr wrap="none" anchor="ct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endParaRPr lang="en-US" altLang="en-US" sz="2400">
              <a:latin typeface="Script MT Bold" pitchFamily="66" charset="0"/>
              <a:ea typeface="ＭＳ Ｐゴシック" pitchFamily="34" charset="-128"/>
            </a:endParaRPr>
          </a:p>
        </p:txBody>
      </p:sp>
      <p:sp>
        <p:nvSpPr>
          <p:cNvPr id="434189" name="Rectangle 13"/>
          <p:cNvSpPr>
            <a:spLocks noChangeArrowheads="1"/>
          </p:cNvSpPr>
          <p:nvPr/>
        </p:nvSpPr>
        <p:spPr bwMode="auto">
          <a:xfrm>
            <a:off x="6629400" y="4114800"/>
            <a:ext cx="685800" cy="1752600"/>
          </a:xfrm>
          <a:prstGeom prst="rect">
            <a:avLst/>
          </a:prstGeom>
          <a:solidFill>
            <a:schemeClr val="tx1"/>
          </a:solidFill>
          <a:ln w="12700" cap="sq">
            <a:solidFill>
              <a:schemeClr val="tx1"/>
            </a:solidFill>
            <a:miter lim="800000"/>
            <a:headEnd type="none" w="sm" len="sm"/>
            <a:tailEnd type="none" w="sm" len="sm"/>
          </a:ln>
        </p:spPr>
        <p:txBody>
          <a:bodyPr wrap="none" anchor="ct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endParaRPr lang="en-US" altLang="en-US" sz="2400">
              <a:latin typeface="Script MT Bold" pitchFamily="66" charset="0"/>
              <a:ea typeface="ＭＳ Ｐゴシック" pitchFamily="34" charset="-128"/>
            </a:endParaRPr>
          </a:p>
        </p:txBody>
      </p:sp>
      <p:sp>
        <p:nvSpPr>
          <p:cNvPr id="33803" name="Line 14"/>
          <p:cNvSpPr>
            <a:spLocks noChangeShapeType="1"/>
          </p:cNvSpPr>
          <p:nvPr/>
        </p:nvSpPr>
        <p:spPr bwMode="auto">
          <a:xfrm>
            <a:off x="2057400" y="5486400"/>
            <a:ext cx="1524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04" name="Line 15"/>
          <p:cNvSpPr>
            <a:spLocks noChangeShapeType="1"/>
          </p:cNvSpPr>
          <p:nvPr/>
        </p:nvSpPr>
        <p:spPr bwMode="auto">
          <a:xfrm>
            <a:off x="2057400" y="4876800"/>
            <a:ext cx="1524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05" name="Line 16"/>
          <p:cNvSpPr>
            <a:spLocks noChangeShapeType="1"/>
          </p:cNvSpPr>
          <p:nvPr/>
        </p:nvSpPr>
        <p:spPr bwMode="auto">
          <a:xfrm>
            <a:off x="2057400" y="2667000"/>
            <a:ext cx="1524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06" name="Line 17"/>
          <p:cNvSpPr>
            <a:spLocks noChangeShapeType="1"/>
          </p:cNvSpPr>
          <p:nvPr/>
        </p:nvSpPr>
        <p:spPr bwMode="auto">
          <a:xfrm>
            <a:off x="2057400" y="3429000"/>
            <a:ext cx="1524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07" name="Line 18"/>
          <p:cNvSpPr>
            <a:spLocks noChangeShapeType="1"/>
          </p:cNvSpPr>
          <p:nvPr/>
        </p:nvSpPr>
        <p:spPr bwMode="auto">
          <a:xfrm>
            <a:off x="2057400" y="4191000"/>
            <a:ext cx="1524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08" name="Line 19"/>
          <p:cNvSpPr>
            <a:spLocks noChangeShapeType="1"/>
          </p:cNvSpPr>
          <p:nvPr/>
        </p:nvSpPr>
        <p:spPr bwMode="auto">
          <a:xfrm flipH="1">
            <a:off x="2057400" y="5715000"/>
            <a:ext cx="152400" cy="152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09" name="Line 20"/>
          <p:cNvSpPr>
            <a:spLocks noChangeShapeType="1"/>
          </p:cNvSpPr>
          <p:nvPr/>
        </p:nvSpPr>
        <p:spPr bwMode="auto">
          <a:xfrm flipH="1">
            <a:off x="2057400" y="5638800"/>
            <a:ext cx="152400" cy="152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10" name="Text Box 21"/>
          <p:cNvSpPr txBox="1">
            <a:spLocks noChangeArrowheads="1"/>
          </p:cNvSpPr>
          <p:nvPr/>
        </p:nvSpPr>
        <p:spPr bwMode="auto">
          <a:xfrm rot="-5400000">
            <a:off x="-32543" y="3994943"/>
            <a:ext cx="271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r>
              <a:rPr lang="en-US" altLang="en-US" sz="1800">
                <a:latin typeface="Times New Roman" pitchFamily="18" charset="0"/>
                <a:ea typeface="ＭＳ Ｐゴシック" pitchFamily="34" charset="-128"/>
              </a:rPr>
              <a:t>Proportion of ideas recalled</a:t>
            </a:r>
          </a:p>
        </p:txBody>
      </p:sp>
      <p:sp>
        <p:nvSpPr>
          <p:cNvPr id="33811" name="Text Box 23"/>
          <p:cNvSpPr txBox="1">
            <a:spLocks noChangeArrowheads="1"/>
          </p:cNvSpPr>
          <p:nvPr/>
        </p:nvSpPr>
        <p:spPr bwMode="auto">
          <a:xfrm>
            <a:off x="3124200" y="6338888"/>
            <a:ext cx="3194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r>
              <a:rPr lang="en-US" altLang="en-US" sz="1800">
                <a:latin typeface="Times New Roman" pitchFamily="18" charset="0"/>
                <a:ea typeface="ＭＳ Ｐゴシック" pitchFamily="34" charset="-128"/>
              </a:rPr>
              <a:t>Retention Interval For Final Test</a:t>
            </a:r>
          </a:p>
        </p:txBody>
      </p:sp>
      <p:sp>
        <p:nvSpPr>
          <p:cNvPr id="33812" name="Text Box 24"/>
          <p:cNvSpPr txBox="1">
            <a:spLocks noChangeArrowheads="1"/>
          </p:cNvSpPr>
          <p:nvPr/>
        </p:nvSpPr>
        <p:spPr bwMode="auto">
          <a:xfrm>
            <a:off x="5943600" y="5867400"/>
            <a:ext cx="88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r>
              <a:rPr lang="en-US" altLang="en-US" sz="1800">
                <a:latin typeface="Times New Roman" pitchFamily="18" charset="0"/>
                <a:ea typeface="ＭＳ Ｐゴシック" pitchFamily="34" charset="-128"/>
              </a:rPr>
              <a:t>1 Week</a:t>
            </a:r>
          </a:p>
        </p:txBody>
      </p:sp>
      <p:sp>
        <p:nvSpPr>
          <p:cNvPr id="33813" name="Text Box 25"/>
          <p:cNvSpPr txBox="1">
            <a:spLocks noChangeArrowheads="1"/>
          </p:cNvSpPr>
          <p:nvPr/>
        </p:nvSpPr>
        <p:spPr bwMode="auto">
          <a:xfrm>
            <a:off x="2933700" y="5867400"/>
            <a:ext cx="1104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r>
              <a:rPr lang="en-US" altLang="en-US" sz="1800">
                <a:latin typeface="Times New Roman" pitchFamily="18" charset="0"/>
                <a:ea typeface="ＭＳ Ｐゴシック" pitchFamily="34" charset="-128"/>
              </a:rPr>
              <a:t>5 Minutes</a:t>
            </a:r>
          </a:p>
        </p:txBody>
      </p:sp>
      <p:sp>
        <p:nvSpPr>
          <p:cNvPr id="21526" name="Rectangle 26"/>
          <p:cNvSpPr>
            <a:spLocks noChangeArrowheads="1"/>
          </p:cNvSpPr>
          <p:nvPr/>
        </p:nvSpPr>
        <p:spPr bwMode="auto">
          <a:xfrm>
            <a:off x="5791200" y="1600200"/>
            <a:ext cx="685800" cy="228600"/>
          </a:xfrm>
          <a:prstGeom prst="rect">
            <a:avLst/>
          </a:prstGeom>
          <a:solidFill>
            <a:schemeClr val="bg1">
              <a:lumMod val="85000"/>
            </a:schemeClr>
          </a:solidFill>
          <a:ln w="12700" cap="sq">
            <a:solidFill>
              <a:schemeClr val="tx1"/>
            </a:solidFill>
            <a:miter lim="800000"/>
            <a:headEnd type="none" w="sm" len="sm"/>
            <a:tailEnd type="none" w="sm" len="sm"/>
          </a:ln>
        </p:spPr>
        <p:txBody>
          <a:bodyPr wrap="none" anchor="ctr"/>
          <a:lstStyle/>
          <a:p>
            <a:pPr>
              <a:defRPr/>
            </a:pPr>
            <a:endParaRPr lang="en-US">
              <a:cs typeface="Arial" charset="0"/>
            </a:endParaRPr>
          </a:p>
        </p:txBody>
      </p:sp>
      <p:sp>
        <p:nvSpPr>
          <p:cNvPr id="33815" name="Rectangle 29"/>
          <p:cNvSpPr>
            <a:spLocks noChangeArrowheads="1"/>
          </p:cNvSpPr>
          <p:nvPr/>
        </p:nvSpPr>
        <p:spPr bwMode="auto">
          <a:xfrm>
            <a:off x="5791200" y="1905000"/>
            <a:ext cx="685800" cy="228600"/>
          </a:xfrm>
          <a:prstGeom prst="rect">
            <a:avLst/>
          </a:prstGeom>
          <a:solidFill>
            <a:schemeClr val="tx2"/>
          </a:solidFill>
          <a:ln w="12700" cap="sq">
            <a:solidFill>
              <a:schemeClr val="tx1"/>
            </a:solidFill>
            <a:miter lim="800000"/>
            <a:headEnd type="none" w="sm" len="sm"/>
            <a:tailEnd type="none" w="sm" len="sm"/>
          </a:ln>
        </p:spPr>
        <p:txBody>
          <a:bodyPr wrap="none" anchor="ct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endParaRPr lang="en-US" altLang="en-US" sz="2400">
              <a:latin typeface="Script MT Bold" pitchFamily="66" charset="0"/>
              <a:ea typeface="ＭＳ Ｐゴシック" pitchFamily="34" charset="-128"/>
            </a:endParaRPr>
          </a:p>
        </p:txBody>
      </p:sp>
      <p:sp>
        <p:nvSpPr>
          <p:cNvPr id="33816" name="Rectangle 30"/>
          <p:cNvSpPr>
            <a:spLocks noChangeArrowheads="1"/>
          </p:cNvSpPr>
          <p:nvPr/>
        </p:nvSpPr>
        <p:spPr bwMode="auto">
          <a:xfrm>
            <a:off x="5791200" y="2209800"/>
            <a:ext cx="685800" cy="228600"/>
          </a:xfrm>
          <a:prstGeom prst="rect">
            <a:avLst/>
          </a:prstGeom>
          <a:solidFill>
            <a:schemeClr val="tx1"/>
          </a:solidFill>
          <a:ln w="12700" cap="sq">
            <a:solidFill>
              <a:schemeClr val="tx1"/>
            </a:solidFill>
            <a:miter lim="800000"/>
            <a:headEnd type="none" w="sm" len="sm"/>
            <a:tailEnd type="none" w="sm" len="sm"/>
          </a:ln>
        </p:spPr>
        <p:txBody>
          <a:bodyPr wrap="none" anchor="ct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endParaRPr lang="en-US" altLang="en-US" sz="2400">
              <a:latin typeface="Script MT Bold" pitchFamily="66" charset="0"/>
              <a:ea typeface="ＭＳ Ｐゴシック" pitchFamily="34" charset="-128"/>
            </a:endParaRPr>
          </a:p>
        </p:txBody>
      </p:sp>
      <p:sp>
        <p:nvSpPr>
          <p:cNvPr id="33817" name="Text Box 31"/>
          <p:cNvSpPr txBox="1">
            <a:spLocks noChangeArrowheads="1"/>
          </p:cNvSpPr>
          <p:nvPr/>
        </p:nvSpPr>
        <p:spPr bwMode="auto">
          <a:xfrm>
            <a:off x="6553200" y="1524000"/>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r>
              <a:rPr lang="en-US" altLang="en-US" sz="1800">
                <a:latin typeface="Times New Roman" pitchFamily="18" charset="0"/>
                <a:ea typeface="ＭＳ Ｐゴシック" pitchFamily="34" charset="-128"/>
              </a:rPr>
              <a:t>SSSS</a:t>
            </a:r>
          </a:p>
        </p:txBody>
      </p:sp>
      <p:sp>
        <p:nvSpPr>
          <p:cNvPr id="33818" name="Text Box 32"/>
          <p:cNvSpPr txBox="1">
            <a:spLocks noChangeArrowheads="1"/>
          </p:cNvSpPr>
          <p:nvPr/>
        </p:nvSpPr>
        <p:spPr bwMode="auto">
          <a:xfrm>
            <a:off x="6553200" y="1843088"/>
            <a:ext cx="704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r>
              <a:rPr lang="en-US" altLang="en-US" sz="1800">
                <a:latin typeface="Times New Roman" pitchFamily="18" charset="0"/>
                <a:ea typeface="ＭＳ Ｐゴシック" pitchFamily="34" charset="-128"/>
              </a:rPr>
              <a:t>SSST</a:t>
            </a:r>
          </a:p>
        </p:txBody>
      </p:sp>
      <p:sp>
        <p:nvSpPr>
          <p:cNvPr id="33819" name="Text Box 33"/>
          <p:cNvSpPr txBox="1">
            <a:spLocks noChangeArrowheads="1"/>
          </p:cNvSpPr>
          <p:nvPr/>
        </p:nvSpPr>
        <p:spPr bwMode="auto">
          <a:xfrm>
            <a:off x="6553200" y="2133600"/>
            <a:ext cx="73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r>
              <a:rPr lang="en-US" altLang="en-US" sz="1800">
                <a:latin typeface="Times New Roman" pitchFamily="18" charset="0"/>
                <a:ea typeface="ＭＳ Ｐゴシック" pitchFamily="34" charset="-128"/>
              </a:rPr>
              <a:t>STTT</a:t>
            </a:r>
          </a:p>
        </p:txBody>
      </p:sp>
      <p:sp>
        <p:nvSpPr>
          <p:cNvPr id="33820" name="Rectangle 4"/>
          <p:cNvSpPr>
            <a:spLocks noGrp="1" noChangeArrowheads="1"/>
          </p:cNvSpPr>
          <p:nvPr>
            <p:ph type="title"/>
          </p:nvPr>
        </p:nvSpPr>
        <p:spPr/>
        <p:txBody>
          <a:bodyPr lIns="92075" tIns="46038" rIns="92075" bIns="46038" anchor="ctr"/>
          <a:lstStyle/>
          <a:p>
            <a:r>
              <a:rPr lang="en-US" altLang="en-US" sz="3600" b="1" smtClean="0">
                <a:solidFill>
                  <a:schemeClr val="tx1"/>
                </a:solidFill>
                <a:ea typeface="ＭＳ Ｐゴシック" pitchFamily="34" charset="-128"/>
              </a:rPr>
              <a:t>Karpicke &amp; Roediger, 2007</a:t>
            </a:r>
          </a:p>
        </p:txBody>
      </p:sp>
      <p:sp>
        <p:nvSpPr>
          <p:cNvPr id="29" name="TextBox 28"/>
          <p:cNvSpPr txBox="1"/>
          <p:nvPr/>
        </p:nvSpPr>
        <p:spPr>
          <a:xfrm>
            <a:off x="1600200" y="5334000"/>
            <a:ext cx="482600" cy="338138"/>
          </a:xfrm>
          <a:prstGeom prst="rect">
            <a:avLst/>
          </a:prstGeom>
          <a:noFill/>
        </p:spPr>
        <p:txBody>
          <a:bodyPr wrap="none">
            <a:spAutoFit/>
          </a:bodyPr>
          <a:lstStyle/>
          <a:p>
            <a:pPr>
              <a:defRPr/>
            </a:pPr>
            <a:r>
              <a:rPr lang="en-US" sz="1600" dirty="0">
                <a:latin typeface="+mn-lt"/>
                <a:cs typeface="Arial" charset="0"/>
              </a:rPr>
              <a:t>.40</a:t>
            </a:r>
          </a:p>
        </p:txBody>
      </p:sp>
      <p:sp>
        <p:nvSpPr>
          <p:cNvPr id="30" name="TextBox 29"/>
          <p:cNvSpPr txBox="1"/>
          <p:nvPr/>
        </p:nvSpPr>
        <p:spPr>
          <a:xfrm>
            <a:off x="1600200" y="4724400"/>
            <a:ext cx="476250" cy="338138"/>
          </a:xfrm>
          <a:prstGeom prst="rect">
            <a:avLst/>
          </a:prstGeom>
          <a:noFill/>
        </p:spPr>
        <p:txBody>
          <a:bodyPr wrap="none">
            <a:spAutoFit/>
          </a:bodyPr>
          <a:lstStyle/>
          <a:p>
            <a:pPr>
              <a:defRPr/>
            </a:pPr>
            <a:r>
              <a:rPr lang="en-US" sz="1600" dirty="0">
                <a:latin typeface="+mn-lt"/>
                <a:cs typeface="Arial" charset="0"/>
              </a:rPr>
              <a:t>.50</a:t>
            </a:r>
          </a:p>
        </p:txBody>
      </p:sp>
      <p:sp>
        <p:nvSpPr>
          <p:cNvPr id="31" name="TextBox 30"/>
          <p:cNvSpPr txBox="1"/>
          <p:nvPr/>
        </p:nvSpPr>
        <p:spPr>
          <a:xfrm>
            <a:off x="1600200" y="4038600"/>
            <a:ext cx="482600" cy="338138"/>
          </a:xfrm>
          <a:prstGeom prst="rect">
            <a:avLst/>
          </a:prstGeom>
          <a:noFill/>
        </p:spPr>
        <p:txBody>
          <a:bodyPr wrap="none">
            <a:spAutoFit/>
          </a:bodyPr>
          <a:lstStyle/>
          <a:p>
            <a:pPr>
              <a:defRPr/>
            </a:pPr>
            <a:r>
              <a:rPr lang="en-US" sz="1600" dirty="0">
                <a:latin typeface="+mn-lt"/>
                <a:cs typeface="Arial" charset="0"/>
              </a:rPr>
              <a:t>.60</a:t>
            </a:r>
          </a:p>
        </p:txBody>
      </p:sp>
      <p:sp>
        <p:nvSpPr>
          <p:cNvPr id="32" name="TextBox 31"/>
          <p:cNvSpPr txBox="1"/>
          <p:nvPr/>
        </p:nvSpPr>
        <p:spPr>
          <a:xfrm>
            <a:off x="1600200" y="3243263"/>
            <a:ext cx="469900" cy="338137"/>
          </a:xfrm>
          <a:prstGeom prst="rect">
            <a:avLst/>
          </a:prstGeom>
          <a:noFill/>
        </p:spPr>
        <p:txBody>
          <a:bodyPr wrap="none">
            <a:spAutoFit/>
          </a:bodyPr>
          <a:lstStyle/>
          <a:p>
            <a:pPr>
              <a:defRPr/>
            </a:pPr>
            <a:r>
              <a:rPr lang="en-US" sz="1600" dirty="0">
                <a:latin typeface="+mn-lt"/>
                <a:cs typeface="Arial" charset="0"/>
              </a:rPr>
              <a:t>.70</a:t>
            </a:r>
          </a:p>
        </p:txBody>
      </p:sp>
      <p:sp>
        <p:nvSpPr>
          <p:cNvPr id="33" name="TextBox 32"/>
          <p:cNvSpPr txBox="1"/>
          <p:nvPr/>
        </p:nvSpPr>
        <p:spPr>
          <a:xfrm>
            <a:off x="1600200" y="2481263"/>
            <a:ext cx="488950" cy="338137"/>
          </a:xfrm>
          <a:prstGeom prst="rect">
            <a:avLst/>
          </a:prstGeom>
          <a:noFill/>
        </p:spPr>
        <p:txBody>
          <a:bodyPr wrap="none">
            <a:spAutoFit/>
          </a:bodyPr>
          <a:lstStyle/>
          <a:p>
            <a:pPr>
              <a:defRPr/>
            </a:pPr>
            <a:r>
              <a:rPr lang="en-US" sz="1600" dirty="0">
                <a:latin typeface="+mn-lt"/>
                <a:cs typeface="Arial" charset="0"/>
              </a:rPr>
              <a:t>.80</a:t>
            </a:r>
          </a:p>
        </p:txBody>
      </p:sp>
    </p:spTree>
    <p:extLst>
      <p:ext uri="{BB962C8B-B14F-4D97-AF65-F5344CB8AC3E}">
        <p14:creationId xmlns:p14="http://schemas.microsoft.com/office/powerpoint/2010/main" val="766000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41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41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4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87" grpId="0" animBg="1"/>
      <p:bldP spid="434188" grpId="0" animBg="1"/>
      <p:bldP spid="43418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mtClean="0">
                <a:solidFill>
                  <a:schemeClr val="tx1"/>
                </a:solidFill>
                <a:ea typeface="ＭＳ Ｐゴシック" pitchFamily="34" charset="-128"/>
              </a:rPr>
              <a:t>Exercise</a:t>
            </a:r>
          </a:p>
        </p:txBody>
      </p:sp>
      <p:sp>
        <p:nvSpPr>
          <p:cNvPr id="40963" name="Rectangle 3"/>
          <p:cNvSpPr>
            <a:spLocks noGrp="1" noChangeArrowheads="1"/>
          </p:cNvSpPr>
          <p:nvPr>
            <p:ph sz="quarter" idx="1"/>
          </p:nvPr>
        </p:nvSpPr>
        <p:spPr>
          <a:xfrm>
            <a:off x="762000" y="1828800"/>
            <a:ext cx="7543800" cy="4038600"/>
          </a:xfrm>
        </p:spPr>
        <p:txBody>
          <a:bodyPr/>
          <a:lstStyle/>
          <a:p>
            <a:pPr eaLnBrk="1" hangingPunct="1">
              <a:lnSpc>
                <a:spcPct val="90000"/>
              </a:lnSpc>
              <a:buFont typeface="Wingdings" pitchFamily="2" charset="2"/>
              <a:buNone/>
            </a:pPr>
            <a:endParaRPr lang="en-US" altLang="en-US" smtClean="0">
              <a:ea typeface="ＭＳ Ｐゴシック" pitchFamily="34" charset="-128"/>
            </a:endParaRPr>
          </a:p>
          <a:p>
            <a:pPr eaLnBrk="1" hangingPunct="1">
              <a:lnSpc>
                <a:spcPct val="90000"/>
              </a:lnSpc>
            </a:pPr>
            <a:r>
              <a:rPr lang="en-US" altLang="en-US" smtClean="0">
                <a:ea typeface="ＭＳ Ｐゴシック" pitchFamily="34" charset="-128"/>
              </a:rPr>
              <a:t>Ratey (2008) has shown that exercise increases the production of vital neurotransmitters important for:</a:t>
            </a:r>
          </a:p>
          <a:p>
            <a:pPr lvl="1" eaLnBrk="1" hangingPunct="1">
              <a:lnSpc>
                <a:spcPct val="90000"/>
              </a:lnSpc>
            </a:pPr>
            <a:r>
              <a:rPr lang="en-US" altLang="en-US" smtClean="0">
                <a:solidFill>
                  <a:schemeClr val="tx1"/>
                </a:solidFill>
                <a:ea typeface="ＭＳ Ｐゴシック" pitchFamily="34" charset="-128"/>
              </a:rPr>
              <a:t>Focusing and Attention</a:t>
            </a:r>
          </a:p>
          <a:p>
            <a:pPr lvl="1" eaLnBrk="1" hangingPunct="1">
              <a:lnSpc>
                <a:spcPct val="90000"/>
              </a:lnSpc>
            </a:pPr>
            <a:r>
              <a:rPr lang="en-US" altLang="en-US" smtClean="0">
                <a:solidFill>
                  <a:schemeClr val="tx1"/>
                </a:solidFill>
                <a:ea typeface="ＭＳ Ｐゴシック" pitchFamily="34" charset="-128"/>
              </a:rPr>
              <a:t>Motivation</a:t>
            </a:r>
          </a:p>
          <a:p>
            <a:pPr lvl="1" eaLnBrk="1" hangingPunct="1">
              <a:lnSpc>
                <a:spcPct val="90000"/>
              </a:lnSpc>
            </a:pPr>
            <a:r>
              <a:rPr lang="en-US" altLang="en-US" smtClean="0">
                <a:solidFill>
                  <a:schemeClr val="tx1"/>
                </a:solidFill>
                <a:ea typeface="ＭＳ Ｐゴシック" pitchFamily="34" charset="-128"/>
              </a:rPr>
              <a:t>Patience</a:t>
            </a:r>
          </a:p>
          <a:p>
            <a:pPr lvl="1" eaLnBrk="1" hangingPunct="1">
              <a:lnSpc>
                <a:spcPct val="90000"/>
              </a:lnSpc>
            </a:pPr>
            <a:r>
              <a:rPr lang="en-US" altLang="en-US" smtClean="0">
                <a:solidFill>
                  <a:schemeClr val="tx1"/>
                </a:solidFill>
                <a:ea typeface="ＭＳ Ｐゴシック" pitchFamily="34" charset="-128"/>
              </a:rPr>
              <a:t>Mood</a:t>
            </a:r>
          </a:p>
        </p:txBody>
      </p:sp>
      <p:pic>
        <p:nvPicPr>
          <p:cNvPr id="7" name="Picture 6" descr="images.jpg"/>
          <p:cNvPicPr>
            <a:picLocks noChangeAspect="1"/>
          </p:cNvPicPr>
          <p:nvPr/>
        </p:nvPicPr>
        <p:blipFill>
          <a:blip r:embed="rId3"/>
          <a:stretch>
            <a:fillRect/>
          </a:stretch>
        </p:blipFill>
        <p:spPr>
          <a:xfrm>
            <a:off x="4572000" y="3657600"/>
            <a:ext cx="2338109" cy="2638870"/>
          </a:xfrm>
          <a:prstGeom prst="rect">
            <a:avLst/>
          </a:prstGeom>
          <a:effectLst>
            <a:glow rad="101600">
              <a:srgbClr val="9999FF">
                <a:alpha val="75000"/>
              </a:srgbClr>
            </a:glow>
          </a:effectLst>
        </p:spPr>
      </p:pic>
    </p:spTree>
    <p:extLst>
      <p:ext uri="{BB962C8B-B14F-4D97-AF65-F5344CB8AC3E}">
        <p14:creationId xmlns:p14="http://schemas.microsoft.com/office/powerpoint/2010/main" val="109966382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301625" y="228600"/>
            <a:ext cx="8534400" cy="758825"/>
          </a:xfrm>
        </p:spPr>
        <p:txBody>
          <a:bodyPr/>
          <a:lstStyle/>
          <a:p>
            <a:r>
              <a:rPr lang="en-US" altLang="en-US" smtClean="0">
                <a:solidFill>
                  <a:schemeClr val="tx1"/>
                </a:solidFill>
              </a:rPr>
              <a:t>Exercise Stimulates Synaptic Growth</a:t>
            </a:r>
          </a:p>
        </p:txBody>
      </p:sp>
      <p:sp>
        <p:nvSpPr>
          <p:cNvPr id="41987" name="Content Placeholder 2"/>
          <p:cNvSpPr>
            <a:spLocks noGrp="1"/>
          </p:cNvSpPr>
          <p:nvPr>
            <p:ph sz="half" idx="1"/>
          </p:nvPr>
        </p:nvSpPr>
        <p:spPr>
          <a:xfrm>
            <a:off x="301625" y="1371600"/>
            <a:ext cx="4038600" cy="4681538"/>
          </a:xfrm>
        </p:spPr>
        <p:txBody>
          <a:bodyPr>
            <a:normAutofit fontScale="77500" lnSpcReduction="20000"/>
          </a:bodyPr>
          <a:lstStyle/>
          <a:p>
            <a:pPr>
              <a:buFont typeface="Wingdings 2" pitchFamily="18" charset="2"/>
              <a:buNone/>
            </a:pPr>
            <a:r>
              <a:rPr lang="en-US" altLang="en-US" sz="2400" smtClean="0"/>
              <a:t>	</a:t>
            </a:r>
            <a:r>
              <a:rPr lang="en-US" altLang="en-US" sz="3200" smtClean="0"/>
              <a:t>Exercise stimulates the production of </a:t>
            </a:r>
            <a:r>
              <a:rPr lang="en-US" altLang="en-US" sz="3200" smtClean="0">
                <a:solidFill>
                  <a:srgbClr val="C00000"/>
                </a:solidFill>
              </a:rPr>
              <a:t>new synapses</a:t>
            </a:r>
            <a:r>
              <a:rPr lang="en-US" altLang="en-US" sz="3200" smtClean="0"/>
              <a:t>, whose capacity and efficiency underlie superior intelligence. </a:t>
            </a:r>
          </a:p>
          <a:p>
            <a:endParaRPr lang="en-US" altLang="en-US" sz="2000" smtClean="0"/>
          </a:p>
          <a:p>
            <a:pPr>
              <a:buFont typeface="Wingdings 2" pitchFamily="18" charset="2"/>
              <a:buNone/>
            </a:pPr>
            <a:r>
              <a:rPr lang="en-US" altLang="en-US" sz="2400" smtClean="0">
                <a:solidFill>
                  <a:srgbClr val="C00000"/>
                </a:solidFill>
              </a:rPr>
              <a:t>	</a:t>
            </a:r>
          </a:p>
          <a:p>
            <a:endParaRPr lang="en-US" altLang="en-US" sz="2000" smtClean="0"/>
          </a:p>
          <a:p>
            <a:pPr>
              <a:buFont typeface="Wingdings 2" pitchFamily="18" charset="2"/>
              <a:buNone/>
            </a:pPr>
            <a:r>
              <a:rPr lang="en-US" altLang="en-US" sz="1200" smtClean="0"/>
              <a:t>	(Art Kramer of the University of Illinois at Urbana-Champaign)</a:t>
            </a:r>
          </a:p>
          <a:p>
            <a:endParaRPr lang="en-US" altLang="en-US" sz="2000" smtClean="0"/>
          </a:p>
          <a:p>
            <a:endParaRPr lang="en-US" altLang="en-US" sz="2000" smtClean="0"/>
          </a:p>
          <a:p>
            <a:endParaRPr lang="en-US" altLang="en-US" sz="2000" smtClean="0"/>
          </a:p>
          <a:p>
            <a:endParaRPr lang="en-US" altLang="en-US" sz="2000" smtClean="0"/>
          </a:p>
          <a:p>
            <a:endParaRPr lang="en-US" altLang="en-US" sz="2000" smtClean="0"/>
          </a:p>
          <a:p>
            <a:endParaRPr lang="en-US" altLang="en-US" sz="2000" smtClean="0"/>
          </a:p>
          <a:p>
            <a:r>
              <a:rPr lang="en-US" altLang="en-US" sz="2000" smtClean="0"/>
              <a:t> </a:t>
            </a:r>
          </a:p>
        </p:txBody>
      </p:sp>
      <p:pic>
        <p:nvPicPr>
          <p:cNvPr id="4198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073275"/>
            <a:ext cx="4038600" cy="3579813"/>
          </a:xfrm>
        </p:spPr>
      </p:pic>
      <p:sp>
        <p:nvSpPr>
          <p:cNvPr id="41989" name="TextBox 5"/>
          <p:cNvSpPr txBox="1">
            <a:spLocks noChangeArrowheads="1"/>
          </p:cNvSpPr>
          <p:nvPr/>
        </p:nvSpPr>
        <p:spPr bwMode="auto">
          <a:xfrm>
            <a:off x="5029200" y="5943600"/>
            <a:ext cx="320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r>
              <a:rPr lang="en-US" altLang="en-US" sz="2400">
                <a:solidFill>
                  <a:srgbClr val="C00000"/>
                </a:solidFill>
                <a:latin typeface="Script MT Bold" pitchFamily="66" charset="0"/>
              </a:rPr>
              <a:t>“It thus provides more generalizable benefits “</a:t>
            </a:r>
          </a:p>
        </p:txBody>
      </p:sp>
    </p:spTree>
    <p:extLst>
      <p:ext uri="{BB962C8B-B14F-4D97-AF65-F5344CB8AC3E}">
        <p14:creationId xmlns:p14="http://schemas.microsoft.com/office/powerpoint/2010/main" val="39779542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mtClean="0">
                <a:solidFill>
                  <a:schemeClr val="tx1"/>
                </a:solidFill>
                <a:ea typeface="ＭＳ Ｐゴシック" pitchFamily="34" charset="-128"/>
              </a:rPr>
              <a:t>Awake, but NOT Learning</a:t>
            </a:r>
          </a:p>
        </p:txBody>
      </p:sp>
      <p:sp>
        <p:nvSpPr>
          <p:cNvPr id="43011" name="Rectangle 3"/>
          <p:cNvSpPr>
            <a:spLocks noGrp="1" noChangeArrowheads="1"/>
          </p:cNvSpPr>
          <p:nvPr>
            <p:ph sz="quarter" idx="1"/>
          </p:nvPr>
        </p:nvSpPr>
        <p:spPr>
          <a:xfrm>
            <a:off x="3200400" y="1600200"/>
            <a:ext cx="5638800" cy="4572000"/>
          </a:xfrm>
        </p:spPr>
        <p:txBody>
          <a:bodyPr/>
          <a:lstStyle/>
          <a:p>
            <a:pPr eaLnBrk="1" hangingPunct="1">
              <a:lnSpc>
                <a:spcPct val="90000"/>
              </a:lnSpc>
              <a:buFont typeface="Wingdings" pitchFamily="2" charset="2"/>
              <a:buNone/>
            </a:pPr>
            <a:endParaRPr lang="en-US" altLang="en-US" smtClean="0">
              <a:ea typeface="ＭＳ Ｐゴシック" pitchFamily="34" charset="-128"/>
            </a:endParaRPr>
          </a:p>
          <a:p>
            <a:pPr>
              <a:buFont typeface="Wingdings 2" pitchFamily="18" charset="2"/>
              <a:buNone/>
            </a:pPr>
            <a:r>
              <a:rPr lang="en-US" altLang="en-US" smtClean="0">
                <a:ea typeface="ＭＳ Ｐゴシック" pitchFamily="34" charset="-128"/>
              </a:rPr>
              <a:t>Corelli, 2011 notes that when a person’s brain is sleep deprived the person may actually feel fully awake and yet the neurons needed for learning and memory shut down.  Essentially, basic functions operate, but complex tasks are not encoded.</a:t>
            </a:r>
          </a:p>
          <a:p>
            <a:pPr eaLnBrk="1" hangingPunct="1">
              <a:lnSpc>
                <a:spcPct val="90000"/>
              </a:lnSpc>
              <a:buFont typeface="Wingdings 2" pitchFamily="18" charset="2"/>
              <a:buNone/>
            </a:pPr>
            <a:endParaRPr lang="en-US" altLang="en-US" smtClean="0">
              <a:ea typeface="ＭＳ Ｐゴシック" pitchFamily="34" charset="-128"/>
            </a:endParaRPr>
          </a:p>
        </p:txBody>
      </p:sp>
      <p:pic>
        <p:nvPicPr>
          <p:cNvPr id="4" name="Picture 3" descr="sleep.jpg"/>
          <p:cNvPicPr>
            <a:picLocks noChangeAspect="1"/>
          </p:cNvPicPr>
          <p:nvPr/>
        </p:nvPicPr>
        <p:blipFill>
          <a:blip r:embed="rId3"/>
          <a:stretch>
            <a:fillRect/>
          </a:stretch>
        </p:blipFill>
        <p:spPr>
          <a:xfrm>
            <a:off x="381000" y="1524000"/>
            <a:ext cx="2484674" cy="3733800"/>
          </a:xfrm>
          <a:prstGeom prst="rect">
            <a:avLst/>
          </a:prstGeom>
          <a:effectLst>
            <a:glow rad="101600">
              <a:srgbClr val="666666">
                <a:alpha val="75000"/>
              </a:srgbClr>
            </a:glow>
          </a:effectLst>
        </p:spPr>
      </p:pic>
    </p:spTree>
    <p:extLst>
      <p:ext uri="{BB962C8B-B14F-4D97-AF65-F5344CB8AC3E}">
        <p14:creationId xmlns:p14="http://schemas.microsoft.com/office/powerpoint/2010/main" val="28331918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b="1" dirty="0" smtClean="0">
                <a:solidFill>
                  <a:schemeClr val="tx1"/>
                </a:solidFill>
              </a:rPr>
              <a:t>Icebreaker </a:t>
            </a:r>
          </a:p>
        </p:txBody>
      </p:sp>
      <p:sp>
        <p:nvSpPr>
          <p:cNvPr id="25603" name="Rectangle 3"/>
          <p:cNvSpPr>
            <a:spLocks noGrp="1" noChangeArrowheads="1"/>
          </p:cNvSpPr>
          <p:nvPr>
            <p:ph sz="quarter" idx="1"/>
          </p:nvPr>
        </p:nvSpPr>
        <p:spPr>
          <a:xfrm>
            <a:off x="301625" y="1527175"/>
            <a:ext cx="8504238" cy="4572000"/>
          </a:xfrm>
        </p:spPr>
        <p:txBody>
          <a:bodyPr/>
          <a:lstStyle/>
          <a:p>
            <a:pPr eaLnBrk="1" hangingPunct="1">
              <a:buFont typeface="Wingdings" pitchFamily="2" charset="2"/>
              <a:buNone/>
            </a:pPr>
            <a:r>
              <a:rPr lang="en-US" altLang="en-US" dirty="0" smtClean="0"/>
              <a:t>		</a:t>
            </a:r>
          </a:p>
          <a:p>
            <a:pPr eaLnBrk="1" hangingPunct="1">
              <a:buFont typeface="Wingdings" pitchFamily="2" charset="2"/>
              <a:buNone/>
            </a:pPr>
            <a:r>
              <a:rPr lang="en-US" altLang="en-US" sz="3600" dirty="0"/>
              <a:t> </a:t>
            </a:r>
            <a:r>
              <a:rPr lang="en-US" altLang="en-US" sz="3600" dirty="0" smtClean="0"/>
              <a:t>We improve on a task by working at specific aspect of a task, not by repeating the same behavior over and over...</a:t>
            </a:r>
            <a:endParaRPr lang="en-US" altLang="en-US" sz="3600" dirty="0" smtClean="0"/>
          </a:p>
          <a:p>
            <a:pPr eaLnBrk="1" hangingPunct="1">
              <a:buFont typeface="Wingdings" pitchFamily="2" charset="2"/>
              <a:buNone/>
            </a:pPr>
            <a:endParaRPr lang="en-US" altLang="en-US" sz="3600" dirty="0"/>
          </a:p>
          <a:p>
            <a:pPr eaLnBrk="1" hangingPunct="1">
              <a:buFont typeface="Wingdings" pitchFamily="2" charset="2"/>
              <a:buNone/>
            </a:pPr>
            <a:endParaRPr lang="en-US" altLang="en-US" sz="3600" b="1" dirty="0" smtClean="0"/>
          </a:p>
        </p:txBody>
      </p:sp>
    </p:spTree>
    <p:extLst>
      <p:ext uri="{BB962C8B-B14F-4D97-AF65-F5344CB8AC3E}">
        <p14:creationId xmlns:p14="http://schemas.microsoft.com/office/powerpoint/2010/main" val="63558212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solidFill>
                  <a:schemeClr val="tx1"/>
                </a:solidFill>
                <a:ea typeface="ＭＳ Ｐゴシック" pitchFamily="34" charset="-128"/>
              </a:rPr>
              <a:t>Awake, but NOT Learning</a:t>
            </a:r>
          </a:p>
        </p:txBody>
      </p:sp>
      <p:sp>
        <p:nvSpPr>
          <p:cNvPr id="35843" name="Rectangle 3"/>
          <p:cNvSpPr>
            <a:spLocks noGrp="1" noChangeArrowheads="1"/>
          </p:cNvSpPr>
          <p:nvPr>
            <p:ph sz="quarter" idx="1"/>
          </p:nvPr>
        </p:nvSpPr>
        <p:spPr>
          <a:xfrm>
            <a:off x="3352800" y="1447800"/>
            <a:ext cx="5638800" cy="4267200"/>
          </a:xfrm>
        </p:spPr>
        <p:txBody>
          <a:bodyPr>
            <a:normAutofit lnSpcReduction="10000"/>
          </a:bodyPr>
          <a:lstStyle/>
          <a:p>
            <a:pPr eaLnBrk="1" hangingPunct="1">
              <a:lnSpc>
                <a:spcPct val="90000"/>
              </a:lnSpc>
              <a:buFont typeface="Wingdings" pitchFamily="2" charset="2"/>
              <a:buNone/>
            </a:pPr>
            <a:r>
              <a:rPr lang="en-US" altLang="en-US" smtClean="0">
                <a:ea typeface="ＭＳ Ｐゴシック" pitchFamily="34" charset="-128"/>
              </a:rPr>
              <a:t>	Dangers of blue light and melatonin. </a:t>
            </a:r>
            <a:r>
              <a:rPr lang="en-US" altLang="en-US" smtClean="0"/>
              <a:t>Proceedings for the National Academy of Sciences (Nov 2014) found that screen time before bed can be detrimental.  In addition to poor cognitive functioning, lack of sleep related to obesity, diabetes, and cardiovascular disease. Chronic suppression of melatonin is even related to certain cancers. </a:t>
            </a:r>
            <a:endParaRPr lang="en-US" altLang="en-US" smtClean="0">
              <a:ea typeface="ＭＳ Ｐゴシック" pitchFamily="34" charset="-128"/>
            </a:endParaRPr>
          </a:p>
          <a:p>
            <a:pPr>
              <a:buFont typeface="Wingdings 2" pitchFamily="18" charset="2"/>
              <a:buNone/>
            </a:pPr>
            <a:r>
              <a:rPr lang="en-US" altLang="en-US" smtClean="0">
                <a:ea typeface="ＭＳ Ｐゴシック" pitchFamily="34" charset="-128"/>
              </a:rPr>
              <a:t>	</a:t>
            </a:r>
          </a:p>
        </p:txBody>
      </p:sp>
      <p:pic>
        <p:nvPicPr>
          <p:cNvPr id="35844" name="Picture 2" descr="https://encrypted-tbn1.gstatic.com/images?q=tbn:ANd9GcSDWlzlx6yBncxjGBxhMrFNdVmqw-VQAfp5_FhCMtuOZF7hwga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733800"/>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4" descr="https://encrypted-tbn0.gstatic.com/images?q=tbn:ANd9GcRQoxwrMbAB7_oMdOGvvFIbCdiiKhYMZFuaSRk1_pjjXz9rnDPHV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1524000"/>
            <a:ext cx="32670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12209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mtClean="0">
                <a:solidFill>
                  <a:schemeClr val="tx1"/>
                </a:solidFill>
                <a:ea typeface="ＭＳ Ｐゴシック" pitchFamily="34" charset="-128"/>
              </a:rPr>
              <a:t>Sleep and Rest</a:t>
            </a:r>
          </a:p>
        </p:txBody>
      </p:sp>
      <p:sp>
        <p:nvSpPr>
          <p:cNvPr id="45059" name="Rectangle 3"/>
          <p:cNvSpPr>
            <a:spLocks noGrp="1" noChangeArrowheads="1"/>
          </p:cNvSpPr>
          <p:nvPr>
            <p:ph sz="quarter" idx="1"/>
          </p:nvPr>
        </p:nvSpPr>
        <p:spPr>
          <a:xfrm>
            <a:off x="228600" y="1447800"/>
            <a:ext cx="8763000" cy="4038600"/>
          </a:xfrm>
        </p:spPr>
        <p:txBody>
          <a:bodyPr>
            <a:normAutofit fontScale="92500" lnSpcReduction="10000"/>
          </a:bodyPr>
          <a:lstStyle/>
          <a:p>
            <a:pPr eaLnBrk="1" hangingPunct="1">
              <a:lnSpc>
                <a:spcPct val="90000"/>
              </a:lnSpc>
            </a:pPr>
            <a:r>
              <a:rPr lang="en-US" altLang="en-US" smtClean="0">
                <a:ea typeface="ＭＳ Ｐゴシック" pitchFamily="34" charset="-128"/>
              </a:rPr>
              <a:t>Sleep and Rest – Researchers at the NYU’s Department of Psychology and Center for Neural Science have found that rest directly after learning increases retention</a:t>
            </a:r>
          </a:p>
          <a:p>
            <a:pPr eaLnBrk="1" hangingPunct="1">
              <a:lnSpc>
                <a:spcPct val="90000"/>
              </a:lnSpc>
              <a:buFont typeface="Wingdings 2" pitchFamily="18" charset="2"/>
              <a:buNone/>
            </a:pPr>
            <a:endParaRPr lang="en-US" altLang="en-US" smtClean="0">
              <a:ea typeface="ＭＳ Ｐゴシック" pitchFamily="34" charset="-128"/>
            </a:endParaRPr>
          </a:p>
          <a:p>
            <a:r>
              <a:rPr lang="en-US" altLang="en-US" smtClean="0">
                <a:ea typeface="ＭＳ Ｐゴシック" pitchFamily="34" charset="-128"/>
              </a:rPr>
              <a:t>A NASA study found astronauts who napped </a:t>
            </a:r>
          </a:p>
          <a:p>
            <a:pPr>
              <a:buFont typeface="Wingdings 2" pitchFamily="18" charset="2"/>
              <a:buNone/>
            </a:pPr>
            <a:r>
              <a:rPr lang="en-US" altLang="en-US" smtClean="0">
                <a:ea typeface="ＭＳ Ｐゴシック" pitchFamily="34" charset="-128"/>
              </a:rPr>
              <a:t>for 27 minutes in the </a:t>
            </a:r>
          </a:p>
          <a:p>
            <a:pPr>
              <a:buFont typeface="Wingdings 2" pitchFamily="18" charset="2"/>
              <a:buNone/>
            </a:pPr>
            <a:r>
              <a:rPr lang="en-US" altLang="en-US" smtClean="0">
                <a:ea typeface="ＭＳ Ｐゴシック" pitchFamily="34" charset="-128"/>
              </a:rPr>
              <a:t>afternoon improved their </a:t>
            </a:r>
          </a:p>
          <a:p>
            <a:pPr>
              <a:buFont typeface="Wingdings 2" pitchFamily="18" charset="2"/>
              <a:buNone/>
            </a:pPr>
            <a:r>
              <a:rPr lang="en-US" altLang="en-US" smtClean="0">
                <a:ea typeface="ＭＳ Ｐゴシック" pitchFamily="34" charset="-128"/>
              </a:rPr>
              <a:t>cognitive functioning on </a:t>
            </a:r>
          </a:p>
          <a:p>
            <a:pPr>
              <a:buFont typeface="Wingdings 2" pitchFamily="18" charset="2"/>
              <a:buNone/>
            </a:pPr>
            <a:r>
              <a:rPr lang="en-US" altLang="en-US" smtClean="0">
                <a:ea typeface="ＭＳ Ｐゴシック" pitchFamily="34" charset="-128"/>
              </a:rPr>
              <a:t>later day tasks by 34% over </a:t>
            </a:r>
          </a:p>
          <a:p>
            <a:pPr>
              <a:buFont typeface="Wingdings 2" pitchFamily="18" charset="2"/>
              <a:buNone/>
            </a:pPr>
            <a:r>
              <a:rPr lang="en-US" altLang="en-US" smtClean="0">
                <a:ea typeface="ＭＳ Ｐゴシック" pitchFamily="34" charset="-128"/>
              </a:rPr>
              <a:t>nonnapping astronauts</a:t>
            </a:r>
            <a:r>
              <a:rPr lang="en-US" altLang="en-US" sz="1200" smtClean="0">
                <a:ea typeface="ＭＳ Ｐゴシック" pitchFamily="34" charset="-128"/>
              </a:rPr>
              <a:t>(Medina, 2008).</a:t>
            </a:r>
          </a:p>
          <a:p>
            <a:pPr eaLnBrk="1" hangingPunct="1">
              <a:lnSpc>
                <a:spcPct val="90000"/>
              </a:lnSpc>
            </a:pPr>
            <a:endParaRPr lang="en-US" altLang="en-US" smtClean="0">
              <a:ea typeface="ＭＳ Ｐゴシック" pitchFamily="34" charset="-128"/>
            </a:endParaRPr>
          </a:p>
        </p:txBody>
      </p:sp>
      <p:pic>
        <p:nvPicPr>
          <p:cNvPr id="5" name="Picture 4" descr="dafeafe.jpg"/>
          <p:cNvPicPr>
            <a:picLocks noChangeAspect="1"/>
          </p:cNvPicPr>
          <p:nvPr/>
        </p:nvPicPr>
        <p:blipFill>
          <a:blip r:embed="rId3"/>
          <a:stretch>
            <a:fillRect/>
          </a:stretch>
        </p:blipFill>
        <p:spPr>
          <a:xfrm>
            <a:off x="5334000" y="3962400"/>
            <a:ext cx="3097374" cy="2362200"/>
          </a:xfrm>
          <a:prstGeom prst="rect">
            <a:avLst/>
          </a:prstGeom>
          <a:effectLst>
            <a:glow rad="101600">
              <a:srgbClr val="0000CC">
                <a:alpha val="75000"/>
              </a:srgbClr>
            </a:glow>
          </a:effectLst>
        </p:spPr>
      </p:pic>
    </p:spTree>
    <p:extLst>
      <p:ext uri="{BB962C8B-B14F-4D97-AF65-F5344CB8AC3E}">
        <p14:creationId xmlns:p14="http://schemas.microsoft.com/office/powerpoint/2010/main" val="118557342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301625" y="228600"/>
            <a:ext cx="8534400" cy="758825"/>
          </a:xfrm>
        </p:spPr>
        <p:txBody>
          <a:bodyPr/>
          <a:lstStyle/>
          <a:p>
            <a:r>
              <a:rPr lang="en-US" altLang="en-US" smtClean="0">
                <a:solidFill>
                  <a:schemeClr val="tx1"/>
                </a:solidFill>
              </a:rPr>
              <a:t>Memories are made during Sleep</a:t>
            </a:r>
          </a:p>
        </p:txBody>
      </p:sp>
      <p:sp>
        <p:nvSpPr>
          <p:cNvPr id="44035" name="Content Placeholder 2"/>
          <p:cNvSpPr>
            <a:spLocks noGrp="1"/>
          </p:cNvSpPr>
          <p:nvPr>
            <p:ph sz="half" idx="1"/>
          </p:nvPr>
        </p:nvSpPr>
        <p:spPr>
          <a:xfrm>
            <a:off x="457200" y="1371600"/>
            <a:ext cx="6477000" cy="4495800"/>
          </a:xfrm>
        </p:spPr>
        <p:txBody>
          <a:bodyPr/>
          <a:lstStyle/>
          <a:p>
            <a:pPr>
              <a:buFont typeface="Wingdings 2" pitchFamily="18" charset="2"/>
              <a:buNone/>
            </a:pPr>
            <a:r>
              <a:rPr lang="en-US" altLang="en-US" smtClean="0"/>
              <a:t>	</a:t>
            </a:r>
          </a:p>
          <a:p>
            <a:pPr>
              <a:buFont typeface="Wingdings 2" pitchFamily="18" charset="2"/>
              <a:buNone/>
            </a:pPr>
            <a:r>
              <a:rPr lang="en-US" altLang="en-US" smtClean="0"/>
              <a:t>	Most sleep researchers now agree that sleep plays an important role in the formation of long term memories .   </a:t>
            </a:r>
            <a:r>
              <a:rPr lang="en-US" altLang="en-US" sz="1600" smtClean="0"/>
              <a:t>(Stickgold, 2005).</a:t>
            </a:r>
          </a:p>
        </p:txBody>
      </p:sp>
      <p:pic>
        <p:nvPicPr>
          <p:cNvPr id="44036"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343400"/>
            <a:ext cx="4876800"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29395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81000" y="-228600"/>
            <a:ext cx="8229600" cy="1143000"/>
          </a:xfrm>
        </p:spPr>
        <p:txBody>
          <a:bodyPr/>
          <a:lstStyle/>
          <a:p>
            <a:r>
              <a:rPr lang="en-US" altLang="en-US" smtClean="0">
                <a:solidFill>
                  <a:schemeClr val="tx1"/>
                </a:solidFill>
              </a:rPr>
              <a:t>Sleep and Creativity</a:t>
            </a:r>
          </a:p>
        </p:txBody>
      </p:sp>
      <p:sp>
        <p:nvSpPr>
          <p:cNvPr id="46083" name="Content Placeholder 2"/>
          <p:cNvSpPr>
            <a:spLocks noGrp="1"/>
          </p:cNvSpPr>
          <p:nvPr>
            <p:ph sz="half" idx="1"/>
          </p:nvPr>
        </p:nvSpPr>
        <p:spPr>
          <a:xfrm>
            <a:off x="609600" y="1600200"/>
            <a:ext cx="4038600" cy="4525963"/>
          </a:xfrm>
        </p:spPr>
        <p:txBody>
          <a:bodyPr/>
          <a:lstStyle/>
          <a:p>
            <a:pPr>
              <a:buFont typeface="Wingdings 2" pitchFamily="18" charset="2"/>
              <a:buNone/>
            </a:pPr>
            <a:r>
              <a:rPr lang="en-US" altLang="en-US" smtClean="0"/>
              <a:t>	Sleep also seems to reorganize memories, extracting the emotional details and reconfiguring the memory to help us produce new and creative ideas. </a:t>
            </a:r>
          </a:p>
          <a:p>
            <a:pPr>
              <a:buFont typeface="Wingdings 2" pitchFamily="18" charset="2"/>
              <a:buNone/>
            </a:pPr>
            <a:endParaRPr lang="en-US" altLang="en-US" smtClean="0"/>
          </a:p>
          <a:p>
            <a:pPr>
              <a:buFont typeface="Wingdings 2" pitchFamily="18" charset="2"/>
              <a:buNone/>
            </a:pPr>
            <a:r>
              <a:rPr lang="en-US" altLang="en-US" sz="1500" smtClean="0"/>
              <a:t>(Wagner, U., Gais, S., Haider, H., Verleger, R., &amp; Born, J. (2004). </a:t>
            </a:r>
          </a:p>
        </p:txBody>
      </p:sp>
      <p:sp>
        <p:nvSpPr>
          <p:cNvPr id="7" name="TextBox 6"/>
          <p:cNvSpPr txBox="1"/>
          <p:nvPr/>
        </p:nvSpPr>
        <p:spPr>
          <a:xfrm>
            <a:off x="8610600" y="6488113"/>
            <a:ext cx="533400" cy="369887"/>
          </a:xfrm>
          <a:prstGeom prst="rect">
            <a:avLst/>
          </a:prstGeom>
          <a:noFill/>
        </p:spPr>
        <p:txBody>
          <a:bodyPr>
            <a:spAutoFit/>
          </a:bodyPr>
          <a:lstStyle/>
          <a:p>
            <a:pPr>
              <a:defRPr/>
            </a:pPr>
            <a:r>
              <a:rPr lang="en-US" dirty="0">
                <a:solidFill>
                  <a:schemeClr val="bg1">
                    <a:lumMod val="75000"/>
                  </a:schemeClr>
                </a:solidFill>
                <a:cs typeface="Arial" charset="0"/>
              </a:rPr>
              <a:t>D</a:t>
            </a:r>
          </a:p>
        </p:txBody>
      </p:sp>
      <p:pic>
        <p:nvPicPr>
          <p:cNvPr id="4608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78500" y="965200"/>
            <a:ext cx="32893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429000"/>
            <a:ext cx="4411663"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5887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mtClean="0">
                <a:solidFill>
                  <a:schemeClr val="tx1"/>
                </a:solidFill>
                <a:ea typeface="ＭＳ Ｐゴシック" pitchFamily="34" charset="-128"/>
              </a:rPr>
              <a:t>Food/Hydration</a:t>
            </a:r>
          </a:p>
        </p:txBody>
      </p:sp>
      <p:sp>
        <p:nvSpPr>
          <p:cNvPr id="47107" name="Rectangle 3"/>
          <p:cNvSpPr>
            <a:spLocks noGrp="1" noChangeArrowheads="1"/>
          </p:cNvSpPr>
          <p:nvPr>
            <p:ph sz="quarter" idx="1"/>
          </p:nvPr>
        </p:nvSpPr>
        <p:spPr>
          <a:xfrm>
            <a:off x="838200" y="1752600"/>
            <a:ext cx="5029200" cy="2743200"/>
          </a:xfrm>
        </p:spPr>
        <p:txBody>
          <a:bodyPr/>
          <a:lstStyle/>
          <a:p>
            <a:pPr eaLnBrk="1" hangingPunct="1">
              <a:lnSpc>
                <a:spcPct val="90000"/>
              </a:lnSpc>
              <a:buFont typeface="Wingdings" pitchFamily="2" charset="2"/>
              <a:buNone/>
            </a:pPr>
            <a:endParaRPr lang="en-US" altLang="en-US" smtClean="0">
              <a:ea typeface="ＭＳ Ｐゴシック" pitchFamily="34" charset="-128"/>
            </a:endParaRPr>
          </a:p>
          <a:p>
            <a:pPr eaLnBrk="1" hangingPunct="1">
              <a:lnSpc>
                <a:spcPct val="90000"/>
              </a:lnSpc>
            </a:pPr>
            <a:r>
              <a:rPr lang="en-US" altLang="en-US" smtClean="0">
                <a:ea typeface="ＭＳ Ｐゴシック" pitchFamily="34" charset="-128"/>
              </a:rPr>
              <a:t>Food (glucose) --- Complex carbohydrates (vegetables and whole grains) MUCH better than simple sugars</a:t>
            </a:r>
          </a:p>
        </p:txBody>
      </p:sp>
      <p:pic>
        <p:nvPicPr>
          <p:cNvPr id="6" name="Picture 5" descr="breads.jpg"/>
          <p:cNvPicPr>
            <a:picLocks noChangeAspect="1"/>
          </p:cNvPicPr>
          <p:nvPr/>
        </p:nvPicPr>
        <p:blipFill>
          <a:blip r:embed="rId3"/>
          <a:stretch>
            <a:fillRect/>
          </a:stretch>
        </p:blipFill>
        <p:spPr>
          <a:xfrm>
            <a:off x="838200" y="4114800"/>
            <a:ext cx="2971800" cy="1970433"/>
          </a:xfrm>
          <a:prstGeom prst="rect">
            <a:avLst/>
          </a:prstGeom>
          <a:effectLst>
            <a:glow rad="101600">
              <a:srgbClr val="800000">
                <a:alpha val="75000"/>
              </a:srgbClr>
            </a:glow>
          </a:effectLst>
        </p:spPr>
      </p:pic>
      <p:pic>
        <p:nvPicPr>
          <p:cNvPr id="7" name="Picture 6" descr="food.jpg"/>
          <p:cNvPicPr>
            <a:picLocks noChangeAspect="1"/>
          </p:cNvPicPr>
          <p:nvPr/>
        </p:nvPicPr>
        <p:blipFill>
          <a:blip r:embed="rId4"/>
          <a:srcRect b="3025"/>
          <a:stretch>
            <a:fillRect/>
          </a:stretch>
        </p:blipFill>
        <p:spPr>
          <a:xfrm>
            <a:off x="5791200" y="1828800"/>
            <a:ext cx="2692400" cy="2931139"/>
          </a:xfrm>
          <a:prstGeom prst="rect">
            <a:avLst/>
          </a:prstGeom>
          <a:effectLst>
            <a:glow rad="101600">
              <a:srgbClr val="FFFF00">
                <a:alpha val="75000"/>
              </a:srgbClr>
            </a:glow>
          </a:effectLst>
        </p:spPr>
      </p:pic>
    </p:spTree>
    <p:extLst>
      <p:ext uri="{BB962C8B-B14F-4D97-AF65-F5344CB8AC3E}">
        <p14:creationId xmlns:p14="http://schemas.microsoft.com/office/powerpoint/2010/main" val="181799025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p:cNvSpPr>
            <a:spLocks noGrp="1"/>
          </p:cNvSpPr>
          <p:nvPr>
            <p:ph type="title"/>
          </p:nvPr>
        </p:nvSpPr>
        <p:spPr>
          <a:xfrm>
            <a:off x="301625" y="228600"/>
            <a:ext cx="8534400" cy="758825"/>
          </a:xfrm>
        </p:spPr>
        <p:txBody>
          <a:bodyPr/>
          <a:lstStyle/>
          <a:p>
            <a:r>
              <a:rPr lang="en-US" altLang="en-US" smtClean="0">
                <a:solidFill>
                  <a:schemeClr val="tx1"/>
                </a:solidFill>
              </a:rPr>
              <a:t>Hydration</a:t>
            </a:r>
          </a:p>
        </p:txBody>
      </p:sp>
      <p:sp>
        <p:nvSpPr>
          <p:cNvPr id="40963" name="Content Placeholder 1"/>
          <p:cNvSpPr>
            <a:spLocks noGrp="1"/>
          </p:cNvSpPr>
          <p:nvPr>
            <p:ph sz="half" idx="1"/>
          </p:nvPr>
        </p:nvSpPr>
        <p:spPr>
          <a:xfrm>
            <a:off x="301625" y="1371600"/>
            <a:ext cx="4038600" cy="4681538"/>
          </a:xfrm>
        </p:spPr>
        <p:txBody>
          <a:bodyPr/>
          <a:lstStyle/>
          <a:p>
            <a:pPr marL="0" indent="0">
              <a:buFont typeface="Wingdings 2" pitchFamily="18" charset="2"/>
              <a:buNone/>
            </a:pPr>
            <a:r>
              <a:rPr lang="en-US" altLang="en-US" sz="2800" smtClean="0"/>
              <a:t>Mild dehydration can result in cognitive declines of 10%. </a:t>
            </a:r>
          </a:p>
          <a:p>
            <a:pPr marL="0" indent="0">
              <a:buFont typeface="Wingdings 2" pitchFamily="18" charset="2"/>
              <a:buNone/>
            </a:pPr>
            <a:endParaRPr lang="en-US" altLang="en-US" sz="1200" smtClean="0"/>
          </a:p>
          <a:p>
            <a:pPr marL="0" indent="0">
              <a:buFont typeface="Wingdings 2" pitchFamily="18" charset="2"/>
              <a:buNone/>
            </a:pPr>
            <a:r>
              <a:rPr lang="en-US" altLang="en-US" sz="1200" smtClean="0"/>
              <a:t>(Norman, 2012)</a:t>
            </a:r>
          </a:p>
          <a:p>
            <a:pPr marL="0" indent="0">
              <a:buFont typeface="Wingdings 2" pitchFamily="18" charset="2"/>
              <a:buNone/>
            </a:pPr>
            <a:endParaRPr lang="en-US" altLang="en-US" sz="1200" smtClean="0"/>
          </a:p>
          <a:p>
            <a:pPr marL="0" indent="0">
              <a:buFont typeface="Wingdings 2" pitchFamily="18" charset="2"/>
              <a:buNone/>
            </a:pPr>
            <a:endParaRPr lang="en-US" altLang="en-US" sz="1200" smtClean="0"/>
          </a:p>
        </p:txBody>
      </p:sp>
      <p:pic>
        <p:nvPicPr>
          <p:cNvPr id="40964" name="Picture 2" descr="https://encrypted-tbn0.gstatic.com/images?q=tbn:ANd9GcQM8-isv5ZJbZWKYgYTEaSIWF03yLT-y-sp9lwlZ4wjkAGRu1EAW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0"/>
            <a:ext cx="36734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4" descr="https://encrypted-tbn2.gstatic.com/images?q=tbn:ANd9GcQMe37D_vhhbWpG9xGoLuBnCdqdMhI7R77aiiA0gTRlrZOcx70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588" y="4191000"/>
            <a:ext cx="25146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6" descr="https://7e8c.https.cdn.softlayer.net/807E8C/origin.theweek.com/img/dir_0062/31188_article_main/a-kfc-mega-jug-of-regular-soda-contains-more-than-50-spoonfuls-of-sugar-atildecentacircnotacirc.jpg?2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600200"/>
            <a:ext cx="19939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20624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00024"/>
            <a:ext cx="4572000" cy="6429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7598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191000"/>
            <a:ext cx="8915400" cy="685800"/>
          </a:xfrm>
        </p:spPr>
        <p:txBody>
          <a:bodyPr>
            <a:noAutofit/>
          </a:bodyPr>
          <a:lstStyle/>
          <a:p>
            <a:pPr algn="l">
              <a:defRPr/>
            </a:pPr>
            <a:r>
              <a:rPr lang="en-US" sz="4800" dirty="0">
                <a:hlinkClick r:id="rId2"/>
              </a:rPr>
              <a:t>http://scholarlyteacher.com/</a:t>
            </a:r>
            <a:endParaRPr lang="en-US" sz="4800" dirty="0">
              <a:latin typeface="Apple Chancery"/>
              <a:cs typeface="Apple Chancery"/>
            </a:endParaRPr>
          </a:p>
        </p:txBody>
      </p:sp>
      <p:pic>
        <p:nvPicPr>
          <p:cNvPr id="50179" name="Picture 2" descr="Scholarly Teac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04800"/>
            <a:ext cx="890587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54606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2438400"/>
            <a:ext cx="8153400" cy="1143000"/>
          </a:xfrm>
        </p:spPr>
        <p:txBody>
          <a:bodyPr>
            <a:noAutofit/>
          </a:bodyPr>
          <a:lstStyle/>
          <a:p>
            <a:pPr algn="l"/>
            <a:r>
              <a:rPr lang="en-US" sz="7200" dirty="0" smtClean="0">
                <a:solidFill>
                  <a:schemeClr val="tx1"/>
                </a:solidFill>
                <a:latin typeface="Apple Chancery"/>
                <a:cs typeface="Apple Chancery"/>
              </a:rPr>
              <a:t>Thank you !!!</a:t>
            </a:r>
            <a:endParaRPr lang="en-US" sz="7200" dirty="0">
              <a:solidFill>
                <a:schemeClr val="tx1"/>
              </a:solidFill>
              <a:latin typeface="Apple Chancery"/>
              <a:cs typeface="Apple Chancery"/>
            </a:endParaRPr>
          </a:p>
        </p:txBody>
      </p:sp>
    </p:spTree>
    <p:extLst>
      <p:ext uri="{BB962C8B-B14F-4D97-AF65-F5344CB8AC3E}">
        <p14:creationId xmlns:p14="http://schemas.microsoft.com/office/powerpoint/2010/main" val="2732183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en-US" altLang="en-US" smtClean="0">
              <a:solidFill>
                <a:srgbClr val="7B9899"/>
              </a:solidFill>
              <a:ea typeface="ＭＳ Ｐゴシック" pitchFamily="34" charset="-128"/>
            </a:endParaRPr>
          </a:p>
        </p:txBody>
      </p:sp>
      <p:pic>
        <p:nvPicPr>
          <p:cNvPr id="184322" name="Picture 2" descr="http://saskatoon.ctvnews.ca/polopoly_fs/1.946539!/httpImage/image.jpeg_gen/derivatives/landscape_620/imag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61963"/>
            <a:ext cx="8875713" cy="502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24" name="Picture 4" descr="http://correorevista.com/wp-content/uploads/nascar.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5" y="457200"/>
            <a:ext cx="8899525" cy="618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47156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4" name="Picture 6" descr="http://1.bp.blogspot.com/_p3ugCEdfXbo/SxuRJo51MII/AAAAAAAAAE4/1BGIWDNPb4M/s400/pieceOfCa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 y="58738"/>
            <a:ext cx="4937125" cy="437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72" name="Picture 4" descr="http://www.harborrestaurant.net/wp-content/uploads/2013/03/chocolate-mousse-cake-strawberry-59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847975"/>
            <a:ext cx="60198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69178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63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63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20" name="Picture 4" descr="http://howtodrawanimals.net/wp-content/uploads/2010/06/draw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33400"/>
            <a:ext cx="9069388" cy="548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22" name="Picture 6" descr="http://ts2.mm.bing.net/th?id=H.4800065276806921&amp;pid=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57163"/>
            <a:ext cx="6308725" cy="698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06594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84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8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990600"/>
            <a:ext cx="5219700"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Grp="1" noChangeArrowheads="1"/>
          </p:cNvSpPr>
          <p:nvPr>
            <p:ph type="title"/>
          </p:nvPr>
        </p:nvSpPr>
        <p:spPr>
          <a:xfrm>
            <a:off x="381000" y="228600"/>
            <a:ext cx="8229600" cy="609600"/>
          </a:xfrm>
        </p:spPr>
        <p:txBody>
          <a:bodyPr/>
          <a:lstStyle/>
          <a:p>
            <a:pPr eaLnBrk="1" hangingPunct="1"/>
            <a:r>
              <a:rPr lang="en-US" altLang="en-US" b="1" smtClean="0">
                <a:solidFill>
                  <a:schemeClr val="tx1"/>
                </a:solidFill>
              </a:rPr>
              <a:t>Hake (1998)</a:t>
            </a:r>
          </a:p>
        </p:txBody>
      </p:sp>
      <p:sp>
        <p:nvSpPr>
          <p:cNvPr id="13316" name="TextBox 1"/>
          <p:cNvSpPr txBox="1">
            <a:spLocks noChangeArrowheads="1"/>
          </p:cNvSpPr>
          <p:nvPr/>
        </p:nvSpPr>
        <p:spPr bwMode="auto">
          <a:xfrm>
            <a:off x="533400" y="5965825"/>
            <a:ext cx="8458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Script MT Bold" pitchFamily="66" charset="0"/>
                <a:cs typeface="Arial" charset="0"/>
              </a:defRPr>
            </a:lvl1pPr>
            <a:lvl2pPr marL="742950" indent="-285750" eaLnBrk="0" hangingPunct="0">
              <a:defRPr sz="2400">
                <a:solidFill>
                  <a:schemeClr val="tx1"/>
                </a:solidFill>
                <a:latin typeface="Script MT Bold" pitchFamily="66" charset="0"/>
                <a:cs typeface="Arial" charset="0"/>
              </a:defRPr>
            </a:lvl2pPr>
            <a:lvl3pPr marL="1143000" indent="-228600" eaLnBrk="0" hangingPunct="0">
              <a:defRPr sz="2400">
                <a:solidFill>
                  <a:schemeClr val="tx1"/>
                </a:solidFill>
                <a:latin typeface="Script MT Bold" pitchFamily="66" charset="0"/>
                <a:cs typeface="Arial" charset="0"/>
              </a:defRPr>
            </a:lvl3pPr>
            <a:lvl4pPr marL="1600200" indent="-228600" eaLnBrk="0" hangingPunct="0">
              <a:defRPr sz="2400">
                <a:solidFill>
                  <a:schemeClr val="tx1"/>
                </a:solidFill>
                <a:latin typeface="Script MT Bold" pitchFamily="66" charset="0"/>
                <a:cs typeface="Arial" charset="0"/>
              </a:defRPr>
            </a:lvl4pPr>
            <a:lvl5pPr marL="2057400" indent="-228600" eaLnBrk="0" hangingPunct="0">
              <a:defRPr sz="2400">
                <a:solidFill>
                  <a:schemeClr val="tx1"/>
                </a:solidFill>
                <a:latin typeface="Script MT Bold" pitchFamily="66" charset="0"/>
                <a:cs typeface="Arial" charset="0"/>
              </a:defRPr>
            </a:lvl5pPr>
            <a:lvl6pPr marL="2514600" indent="-228600" eaLnBrk="0" fontAlgn="base" hangingPunct="0">
              <a:spcBef>
                <a:spcPct val="0"/>
              </a:spcBef>
              <a:spcAft>
                <a:spcPct val="0"/>
              </a:spcAft>
              <a:defRPr sz="2400">
                <a:solidFill>
                  <a:schemeClr val="tx1"/>
                </a:solidFill>
                <a:latin typeface="Script MT Bold" pitchFamily="66" charset="0"/>
                <a:cs typeface="Arial" charset="0"/>
              </a:defRPr>
            </a:lvl6pPr>
            <a:lvl7pPr marL="2971800" indent="-228600" eaLnBrk="0" fontAlgn="base" hangingPunct="0">
              <a:spcBef>
                <a:spcPct val="0"/>
              </a:spcBef>
              <a:spcAft>
                <a:spcPct val="0"/>
              </a:spcAft>
              <a:defRPr sz="2400">
                <a:solidFill>
                  <a:schemeClr val="tx1"/>
                </a:solidFill>
                <a:latin typeface="Script MT Bold" pitchFamily="66" charset="0"/>
                <a:cs typeface="Arial" charset="0"/>
              </a:defRPr>
            </a:lvl7pPr>
            <a:lvl8pPr marL="3429000" indent="-228600" eaLnBrk="0" fontAlgn="base" hangingPunct="0">
              <a:spcBef>
                <a:spcPct val="0"/>
              </a:spcBef>
              <a:spcAft>
                <a:spcPct val="0"/>
              </a:spcAft>
              <a:defRPr sz="2400">
                <a:solidFill>
                  <a:schemeClr val="tx1"/>
                </a:solidFill>
                <a:latin typeface="Script MT Bold" pitchFamily="66" charset="0"/>
                <a:cs typeface="Arial" charset="0"/>
              </a:defRPr>
            </a:lvl8pPr>
            <a:lvl9pPr marL="3886200" indent="-228600" eaLnBrk="0" fontAlgn="base" hangingPunct="0">
              <a:spcBef>
                <a:spcPct val="0"/>
              </a:spcBef>
              <a:spcAft>
                <a:spcPct val="0"/>
              </a:spcAft>
              <a:defRPr sz="2400">
                <a:solidFill>
                  <a:schemeClr val="tx1"/>
                </a:solidFill>
                <a:latin typeface="Script MT Bold" pitchFamily="66" charset="0"/>
                <a:cs typeface="Arial" charset="0"/>
              </a:defRPr>
            </a:lvl9pPr>
          </a:lstStyle>
          <a:p>
            <a:pPr eaLnBrk="1" hangingPunct="1"/>
            <a:r>
              <a:rPr lang="en-US" altLang="en-US" sz="1200">
                <a:latin typeface="Times New Roman" charset="0"/>
                <a:cs typeface="Times New Roman" charset="0"/>
                <a:hlinkClick r:id="rId4"/>
              </a:rPr>
              <a:t>http://scitation.aip.org/getpdf/servlet/GetPDFServlet?filetype=pdf&amp;id=AJPIAS000066000001000064000001&amp;idtype=cvips&amp;doi=10.1119/1.18809&amp;prog=normal</a:t>
            </a:r>
            <a:r>
              <a:rPr lang="en-US" altLang="en-US" sz="1200">
                <a:latin typeface="Times New Roman" charset="0"/>
                <a:cs typeface="Times New Roman" charset="0"/>
              </a:rPr>
              <a:t> </a:t>
            </a:r>
          </a:p>
        </p:txBody>
      </p:sp>
    </p:spTree>
    <p:extLst>
      <p:ext uri="{BB962C8B-B14F-4D97-AF65-F5344CB8AC3E}">
        <p14:creationId xmlns:p14="http://schemas.microsoft.com/office/powerpoint/2010/main" val="166787376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custDataLst>
              <p:tags r:id="rId2"/>
            </p:custDataLst>
          </p:nvPr>
        </p:nvSpPr>
        <p:spPr/>
        <p:txBody>
          <a:bodyPr/>
          <a:lstStyle/>
          <a:p>
            <a:r>
              <a:rPr lang="en-US" altLang="en-US" smtClean="0"/>
              <a:t>Lecture vs Active Learning</a:t>
            </a:r>
          </a:p>
        </p:txBody>
      </p:sp>
      <p:sp>
        <p:nvSpPr>
          <p:cNvPr id="14339" name="TextBox 2"/>
          <p:cNvSpPr txBox="1">
            <a:spLocks noChangeArrowheads="1"/>
          </p:cNvSpPr>
          <p:nvPr>
            <p:custDataLst>
              <p:tags r:id="rId3"/>
            </p:custDataLst>
          </p:nvPr>
        </p:nvSpPr>
        <p:spPr bwMode="auto">
          <a:xfrm>
            <a:off x="304799" y="5773738"/>
            <a:ext cx="72120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Script MT Bold" pitchFamily="66" charset="0"/>
                <a:cs typeface="Arial" charset="0"/>
              </a:defRPr>
            </a:lvl1pPr>
            <a:lvl2pPr marL="742950" indent="-285750" eaLnBrk="0" hangingPunct="0">
              <a:defRPr sz="2400">
                <a:solidFill>
                  <a:schemeClr val="tx1"/>
                </a:solidFill>
                <a:latin typeface="Script MT Bold" pitchFamily="66" charset="0"/>
                <a:cs typeface="Arial" charset="0"/>
              </a:defRPr>
            </a:lvl2pPr>
            <a:lvl3pPr marL="1143000" indent="-228600" eaLnBrk="0" hangingPunct="0">
              <a:defRPr sz="2400">
                <a:solidFill>
                  <a:schemeClr val="tx1"/>
                </a:solidFill>
                <a:latin typeface="Script MT Bold" pitchFamily="66" charset="0"/>
                <a:cs typeface="Arial" charset="0"/>
              </a:defRPr>
            </a:lvl3pPr>
            <a:lvl4pPr marL="1600200" indent="-228600" eaLnBrk="0" hangingPunct="0">
              <a:defRPr sz="2400">
                <a:solidFill>
                  <a:schemeClr val="tx1"/>
                </a:solidFill>
                <a:latin typeface="Script MT Bold" pitchFamily="66" charset="0"/>
                <a:cs typeface="Arial" charset="0"/>
              </a:defRPr>
            </a:lvl4pPr>
            <a:lvl5pPr marL="2057400" indent="-228600" eaLnBrk="0" hangingPunct="0">
              <a:defRPr sz="2400">
                <a:solidFill>
                  <a:schemeClr val="tx1"/>
                </a:solidFill>
                <a:latin typeface="Script MT Bold" pitchFamily="66" charset="0"/>
                <a:cs typeface="Arial" charset="0"/>
              </a:defRPr>
            </a:lvl5pPr>
            <a:lvl6pPr marL="2514600" indent="-228600" eaLnBrk="0" fontAlgn="base" hangingPunct="0">
              <a:spcBef>
                <a:spcPct val="0"/>
              </a:spcBef>
              <a:spcAft>
                <a:spcPct val="0"/>
              </a:spcAft>
              <a:defRPr sz="2400">
                <a:solidFill>
                  <a:schemeClr val="tx1"/>
                </a:solidFill>
                <a:latin typeface="Script MT Bold" pitchFamily="66" charset="0"/>
                <a:cs typeface="Arial" charset="0"/>
              </a:defRPr>
            </a:lvl6pPr>
            <a:lvl7pPr marL="2971800" indent="-228600" eaLnBrk="0" fontAlgn="base" hangingPunct="0">
              <a:spcBef>
                <a:spcPct val="0"/>
              </a:spcBef>
              <a:spcAft>
                <a:spcPct val="0"/>
              </a:spcAft>
              <a:defRPr sz="2400">
                <a:solidFill>
                  <a:schemeClr val="tx1"/>
                </a:solidFill>
                <a:latin typeface="Script MT Bold" pitchFamily="66" charset="0"/>
                <a:cs typeface="Arial" charset="0"/>
              </a:defRPr>
            </a:lvl7pPr>
            <a:lvl8pPr marL="3429000" indent="-228600" eaLnBrk="0" fontAlgn="base" hangingPunct="0">
              <a:spcBef>
                <a:spcPct val="0"/>
              </a:spcBef>
              <a:spcAft>
                <a:spcPct val="0"/>
              </a:spcAft>
              <a:defRPr sz="2400">
                <a:solidFill>
                  <a:schemeClr val="tx1"/>
                </a:solidFill>
                <a:latin typeface="Script MT Bold" pitchFamily="66" charset="0"/>
                <a:cs typeface="Arial" charset="0"/>
              </a:defRPr>
            </a:lvl8pPr>
            <a:lvl9pPr marL="3886200" indent="-228600" eaLnBrk="0" fontAlgn="base" hangingPunct="0">
              <a:spcBef>
                <a:spcPct val="0"/>
              </a:spcBef>
              <a:spcAft>
                <a:spcPct val="0"/>
              </a:spcAft>
              <a:defRPr sz="2400">
                <a:solidFill>
                  <a:schemeClr val="tx1"/>
                </a:solidFill>
                <a:latin typeface="Script MT Bold" pitchFamily="66" charset="0"/>
                <a:cs typeface="Arial" charset="0"/>
              </a:defRPr>
            </a:lvl9pPr>
          </a:lstStyle>
          <a:p>
            <a:pPr eaLnBrk="1" hangingPunct="1"/>
            <a:r>
              <a:rPr lang="en-US" altLang="en-US" sz="1400" b="1" i="1" dirty="0" err="1">
                <a:latin typeface="Calibri" pitchFamily="34" charset="0"/>
              </a:rPr>
              <a:t>Deslauriers</a:t>
            </a:r>
            <a:r>
              <a:rPr lang="en-US" altLang="en-US" sz="1400" b="1" i="1" dirty="0">
                <a:latin typeface="Calibri" pitchFamily="34" charset="0"/>
              </a:rPr>
              <a:t> et al. Science, </a:t>
            </a:r>
            <a:r>
              <a:rPr lang="en-US" altLang="en-US" sz="1400" b="1" i="1" dirty="0" smtClean="0">
                <a:latin typeface="Calibri" pitchFamily="34" charset="0"/>
              </a:rPr>
              <a:t>2011: </a:t>
            </a:r>
            <a:r>
              <a:rPr lang="en-US" sz="1400" b="1" dirty="0">
                <a:latin typeface="Calibri" panose="020F0502020204030204" pitchFamily="34" charset="0"/>
              </a:rPr>
              <a:t>Improved Learning in a Large-Enrollment Physics Class</a:t>
            </a:r>
            <a:endParaRPr lang="en-US" altLang="en-US" sz="1400" b="1" i="1" dirty="0">
              <a:latin typeface="Calibri" panose="020F0502020204030204" pitchFamily="34" charset="0"/>
            </a:endParaRPr>
          </a:p>
          <a:p>
            <a:pPr eaLnBrk="1" hangingPunct="1"/>
            <a:r>
              <a:rPr lang="en-US" altLang="en-US" sz="1400" b="1" i="1" dirty="0">
                <a:latin typeface="Calibri" pitchFamily="34" charset="0"/>
                <a:hlinkClick r:id="rId48"/>
              </a:rPr>
              <a:t>http://www.sciencemag.org/content/332/6031/862.full.pdf</a:t>
            </a:r>
            <a:r>
              <a:rPr lang="en-US" altLang="en-US" sz="1400" b="1" i="1" dirty="0">
                <a:latin typeface="Calibri" pitchFamily="34" charset="0"/>
              </a:rPr>
              <a:t> </a:t>
            </a:r>
          </a:p>
        </p:txBody>
      </p:sp>
      <p:grpSp>
        <p:nvGrpSpPr>
          <p:cNvPr id="14340" name="Group 51"/>
          <p:cNvGrpSpPr>
            <a:grpSpLocks/>
          </p:cNvGrpSpPr>
          <p:nvPr/>
        </p:nvGrpSpPr>
        <p:grpSpPr bwMode="auto">
          <a:xfrm>
            <a:off x="2362200" y="2632075"/>
            <a:ext cx="4979988" cy="2303463"/>
            <a:chOff x="2362200" y="3276600"/>
            <a:chExt cx="4980159" cy="2304106"/>
          </a:xfrm>
        </p:grpSpPr>
        <p:sp>
          <p:nvSpPr>
            <p:cNvPr id="4" name="Rectangle 3"/>
            <p:cNvSpPr/>
            <p:nvPr>
              <p:custDataLst>
                <p:tags r:id="rId35"/>
              </p:custDataLst>
            </p:nvPr>
          </p:nvSpPr>
          <p:spPr>
            <a:xfrm>
              <a:off x="2362200" y="5275821"/>
              <a:ext cx="152405" cy="304885"/>
            </a:xfrm>
            <a:prstGeom prst="rect">
              <a:avLst/>
            </a:prstGeom>
            <a:solidFill>
              <a:srgbClr val="00265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custDataLst>
                <p:tags r:id="rId36"/>
              </p:custDataLst>
            </p:nvPr>
          </p:nvSpPr>
          <p:spPr>
            <a:xfrm>
              <a:off x="2770202" y="4724804"/>
              <a:ext cx="152405" cy="855902"/>
            </a:xfrm>
            <a:prstGeom prst="rect">
              <a:avLst/>
            </a:prstGeom>
            <a:solidFill>
              <a:srgbClr val="00265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custDataLst>
                <p:tags r:id="rId37"/>
              </p:custDataLst>
            </p:nvPr>
          </p:nvSpPr>
          <p:spPr>
            <a:xfrm>
              <a:off x="3200429" y="4373869"/>
              <a:ext cx="152405" cy="1189369"/>
            </a:xfrm>
            <a:prstGeom prst="rect">
              <a:avLst/>
            </a:prstGeom>
            <a:solidFill>
              <a:srgbClr val="00265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custDataLst>
                <p:tags r:id="rId38"/>
              </p:custDataLst>
            </p:nvPr>
          </p:nvSpPr>
          <p:spPr>
            <a:xfrm>
              <a:off x="3625893" y="3505264"/>
              <a:ext cx="152405" cy="2067502"/>
            </a:xfrm>
            <a:prstGeom prst="rect">
              <a:avLst/>
            </a:prstGeom>
            <a:solidFill>
              <a:srgbClr val="00265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custDataLst>
                <p:tags r:id="rId39"/>
              </p:custDataLst>
            </p:nvPr>
          </p:nvSpPr>
          <p:spPr>
            <a:xfrm>
              <a:off x="4038658" y="3276600"/>
              <a:ext cx="152405" cy="2296166"/>
            </a:xfrm>
            <a:prstGeom prst="rect">
              <a:avLst/>
            </a:prstGeom>
            <a:solidFill>
              <a:srgbClr val="00265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custDataLst>
                <p:tags r:id="rId40"/>
              </p:custDataLst>
            </p:nvPr>
          </p:nvSpPr>
          <p:spPr>
            <a:xfrm>
              <a:off x="4495873" y="4267477"/>
              <a:ext cx="152405" cy="1305289"/>
            </a:xfrm>
            <a:prstGeom prst="rect">
              <a:avLst/>
            </a:prstGeom>
            <a:solidFill>
              <a:srgbClr val="00265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custDataLst>
                <p:tags r:id="rId41"/>
              </p:custDataLst>
            </p:nvPr>
          </p:nvSpPr>
          <p:spPr>
            <a:xfrm>
              <a:off x="4953089" y="4424683"/>
              <a:ext cx="152405" cy="1148082"/>
            </a:xfrm>
            <a:prstGeom prst="rect">
              <a:avLst/>
            </a:prstGeom>
            <a:solidFill>
              <a:srgbClr val="00265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custDataLst>
                <p:tags r:id="rId42"/>
              </p:custDataLst>
            </p:nvPr>
          </p:nvSpPr>
          <p:spPr>
            <a:xfrm>
              <a:off x="5410305" y="5275821"/>
              <a:ext cx="152405" cy="292182"/>
            </a:xfrm>
            <a:prstGeom prst="rect">
              <a:avLst/>
            </a:prstGeom>
            <a:solidFill>
              <a:srgbClr val="00265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custDataLst>
                <p:tags r:id="rId43"/>
              </p:custDataLst>
            </p:nvPr>
          </p:nvSpPr>
          <p:spPr>
            <a:xfrm>
              <a:off x="5867520" y="5271057"/>
              <a:ext cx="152405" cy="292182"/>
            </a:xfrm>
            <a:prstGeom prst="rect">
              <a:avLst/>
            </a:prstGeom>
            <a:solidFill>
              <a:srgbClr val="00265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custDataLst>
                <p:tags r:id="rId44"/>
              </p:custDataLst>
            </p:nvPr>
          </p:nvSpPr>
          <p:spPr>
            <a:xfrm>
              <a:off x="6248533" y="5421912"/>
              <a:ext cx="152405" cy="141326"/>
            </a:xfrm>
            <a:prstGeom prst="rect">
              <a:avLst/>
            </a:prstGeom>
            <a:solidFill>
              <a:srgbClr val="00265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custDataLst>
                <p:tags r:id="rId45"/>
              </p:custDataLst>
            </p:nvPr>
          </p:nvSpPr>
          <p:spPr>
            <a:xfrm>
              <a:off x="6772426" y="5418736"/>
              <a:ext cx="152405" cy="141326"/>
            </a:xfrm>
            <a:prstGeom prst="rect">
              <a:avLst/>
            </a:prstGeom>
            <a:solidFill>
              <a:srgbClr val="00265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custDataLst>
                <p:tags r:id="rId46"/>
              </p:custDataLst>
            </p:nvPr>
          </p:nvSpPr>
          <p:spPr>
            <a:xfrm>
              <a:off x="7189954" y="5490193"/>
              <a:ext cx="152405" cy="79397"/>
            </a:xfrm>
            <a:prstGeom prst="rect">
              <a:avLst/>
            </a:prstGeom>
            <a:solidFill>
              <a:srgbClr val="00265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4341" name="Group 4"/>
          <p:cNvGrpSpPr>
            <a:grpSpLocks/>
          </p:cNvGrpSpPr>
          <p:nvPr/>
        </p:nvGrpSpPr>
        <p:grpSpPr bwMode="auto">
          <a:xfrm>
            <a:off x="3352800" y="2174875"/>
            <a:ext cx="4164013" cy="2751138"/>
            <a:chOff x="3352800" y="2819400"/>
            <a:chExt cx="4163841" cy="2752253"/>
          </a:xfrm>
        </p:grpSpPr>
        <p:sp>
          <p:nvSpPr>
            <p:cNvPr id="17" name="Rectangle 16"/>
            <p:cNvSpPr/>
            <p:nvPr>
              <p:custDataLst>
                <p:tags r:id="rId25"/>
              </p:custDataLst>
            </p:nvPr>
          </p:nvSpPr>
          <p:spPr>
            <a:xfrm>
              <a:off x="3792520" y="5161912"/>
              <a:ext cx="152394" cy="409741"/>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custDataLst>
                <p:tags r:id="rId26"/>
              </p:custDataLst>
            </p:nvPr>
          </p:nvSpPr>
          <p:spPr>
            <a:xfrm>
              <a:off x="3352800" y="5489070"/>
              <a:ext cx="152394" cy="7305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custDataLst>
                <p:tags r:id="rId27"/>
              </p:custDataLst>
            </p:nvPr>
          </p:nvSpPr>
          <p:spPr>
            <a:xfrm>
              <a:off x="4217952" y="4799815"/>
              <a:ext cx="152394" cy="771838"/>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custDataLst>
                <p:tags r:id="rId28"/>
              </p:custDataLst>
            </p:nvPr>
          </p:nvSpPr>
          <p:spPr>
            <a:xfrm>
              <a:off x="4657671" y="4725172"/>
              <a:ext cx="152394" cy="846481"/>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custDataLst>
                <p:tags r:id="rId29"/>
              </p:custDataLst>
            </p:nvPr>
          </p:nvSpPr>
          <p:spPr>
            <a:xfrm>
              <a:off x="5105328" y="3962863"/>
              <a:ext cx="152394" cy="160879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custDataLst>
                <p:tags r:id="rId30"/>
              </p:custDataLst>
            </p:nvPr>
          </p:nvSpPr>
          <p:spPr>
            <a:xfrm>
              <a:off x="5562509" y="3886632"/>
              <a:ext cx="152394" cy="1675492"/>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custDataLst>
                <p:tags r:id="rId31"/>
              </p:custDataLst>
            </p:nvPr>
          </p:nvSpPr>
          <p:spPr>
            <a:xfrm>
              <a:off x="6019690" y="4267787"/>
              <a:ext cx="152394" cy="129433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custDataLst>
                <p:tags r:id="rId32"/>
              </p:custDataLst>
            </p:nvPr>
          </p:nvSpPr>
          <p:spPr>
            <a:xfrm>
              <a:off x="6400674" y="3886632"/>
              <a:ext cx="152394" cy="1675492"/>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custDataLst>
                <p:tags r:id="rId33"/>
              </p:custDataLst>
            </p:nvPr>
          </p:nvSpPr>
          <p:spPr>
            <a:xfrm>
              <a:off x="6934052" y="2819400"/>
              <a:ext cx="152394" cy="2742724"/>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custDataLst>
                <p:tags r:id="rId34"/>
              </p:custDataLst>
            </p:nvPr>
          </p:nvSpPr>
          <p:spPr>
            <a:xfrm>
              <a:off x="7364247" y="4374193"/>
              <a:ext cx="152394" cy="1187931"/>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27" name="Straight Connector 26"/>
          <p:cNvCxnSpPr/>
          <p:nvPr/>
        </p:nvCxnSpPr>
        <p:spPr>
          <a:xfrm>
            <a:off x="2209800" y="4935538"/>
            <a:ext cx="530701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2232025" y="1954213"/>
            <a:ext cx="0" cy="2965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344" name="TextBox 29"/>
          <p:cNvSpPr txBox="1">
            <a:spLocks noChangeArrowheads="1"/>
          </p:cNvSpPr>
          <p:nvPr>
            <p:custDataLst>
              <p:tags r:id="rId4"/>
            </p:custDataLst>
          </p:nvPr>
        </p:nvSpPr>
        <p:spPr bwMode="auto">
          <a:xfrm>
            <a:off x="4191000" y="5299075"/>
            <a:ext cx="1860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cript MT Bold" pitchFamily="66" charset="0"/>
                <a:cs typeface="Arial" charset="0"/>
              </a:defRPr>
            </a:lvl1pPr>
            <a:lvl2pPr marL="742950" indent="-285750" eaLnBrk="0" hangingPunct="0">
              <a:defRPr sz="2400">
                <a:solidFill>
                  <a:schemeClr val="tx1"/>
                </a:solidFill>
                <a:latin typeface="Script MT Bold" pitchFamily="66" charset="0"/>
                <a:cs typeface="Arial" charset="0"/>
              </a:defRPr>
            </a:lvl2pPr>
            <a:lvl3pPr marL="1143000" indent="-228600" eaLnBrk="0" hangingPunct="0">
              <a:defRPr sz="2400">
                <a:solidFill>
                  <a:schemeClr val="tx1"/>
                </a:solidFill>
                <a:latin typeface="Script MT Bold" pitchFamily="66" charset="0"/>
                <a:cs typeface="Arial" charset="0"/>
              </a:defRPr>
            </a:lvl3pPr>
            <a:lvl4pPr marL="1600200" indent="-228600" eaLnBrk="0" hangingPunct="0">
              <a:defRPr sz="2400">
                <a:solidFill>
                  <a:schemeClr val="tx1"/>
                </a:solidFill>
                <a:latin typeface="Script MT Bold" pitchFamily="66" charset="0"/>
                <a:cs typeface="Arial" charset="0"/>
              </a:defRPr>
            </a:lvl4pPr>
            <a:lvl5pPr marL="2057400" indent="-228600" eaLnBrk="0" hangingPunct="0">
              <a:defRPr sz="2400">
                <a:solidFill>
                  <a:schemeClr val="tx1"/>
                </a:solidFill>
                <a:latin typeface="Script MT Bold" pitchFamily="66" charset="0"/>
                <a:cs typeface="Arial" charset="0"/>
              </a:defRPr>
            </a:lvl5pPr>
            <a:lvl6pPr marL="2514600" indent="-228600" eaLnBrk="0" fontAlgn="base" hangingPunct="0">
              <a:spcBef>
                <a:spcPct val="0"/>
              </a:spcBef>
              <a:spcAft>
                <a:spcPct val="0"/>
              </a:spcAft>
              <a:defRPr sz="2400">
                <a:solidFill>
                  <a:schemeClr val="tx1"/>
                </a:solidFill>
                <a:latin typeface="Script MT Bold" pitchFamily="66" charset="0"/>
                <a:cs typeface="Arial" charset="0"/>
              </a:defRPr>
            </a:lvl6pPr>
            <a:lvl7pPr marL="2971800" indent="-228600" eaLnBrk="0" fontAlgn="base" hangingPunct="0">
              <a:spcBef>
                <a:spcPct val="0"/>
              </a:spcBef>
              <a:spcAft>
                <a:spcPct val="0"/>
              </a:spcAft>
              <a:defRPr sz="2400">
                <a:solidFill>
                  <a:schemeClr val="tx1"/>
                </a:solidFill>
                <a:latin typeface="Script MT Bold" pitchFamily="66" charset="0"/>
                <a:cs typeface="Arial" charset="0"/>
              </a:defRPr>
            </a:lvl7pPr>
            <a:lvl8pPr marL="3429000" indent="-228600" eaLnBrk="0" fontAlgn="base" hangingPunct="0">
              <a:spcBef>
                <a:spcPct val="0"/>
              </a:spcBef>
              <a:spcAft>
                <a:spcPct val="0"/>
              </a:spcAft>
              <a:defRPr sz="2400">
                <a:solidFill>
                  <a:schemeClr val="tx1"/>
                </a:solidFill>
                <a:latin typeface="Script MT Bold" pitchFamily="66" charset="0"/>
                <a:cs typeface="Arial" charset="0"/>
              </a:defRPr>
            </a:lvl8pPr>
            <a:lvl9pPr marL="3886200" indent="-228600" eaLnBrk="0" fontAlgn="base" hangingPunct="0">
              <a:spcBef>
                <a:spcPct val="0"/>
              </a:spcBef>
              <a:spcAft>
                <a:spcPct val="0"/>
              </a:spcAft>
              <a:defRPr sz="2400">
                <a:solidFill>
                  <a:schemeClr val="tx1"/>
                </a:solidFill>
                <a:latin typeface="Script MT Bold" pitchFamily="66" charset="0"/>
                <a:cs typeface="Arial" charset="0"/>
              </a:defRPr>
            </a:lvl9pPr>
          </a:lstStyle>
          <a:p>
            <a:pPr eaLnBrk="1" hangingPunct="1"/>
            <a:r>
              <a:rPr lang="en-US" altLang="en-US" b="1">
                <a:latin typeface="Calibri" pitchFamily="34" charset="0"/>
              </a:rPr>
              <a:t>Score on Test</a:t>
            </a:r>
          </a:p>
        </p:txBody>
      </p:sp>
      <p:sp>
        <p:nvSpPr>
          <p:cNvPr id="32" name="TextBox 31"/>
          <p:cNvSpPr txBox="1"/>
          <p:nvPr>
            <p:custDataLst>
              <p:tags r:id="rId5"/>
            </p:custDataLst>
          </p:nvPr>
        </p:nvSpPr>
        <p:spPr>
          <a:xfrm>
            <a:off x="1290935" y="2398107"/>
            <a:ext cx="553998" cy="1779013"/>
          </a:xfrm>
          <a:prstGeom prst="rect">
            <a:avLst/>
          </a:prstGeom>
          <a:noFill/>
        </p:spPr>
        <p:txBody>
          <a:bodyPr vert="vert270" wrap="none">
            <a:spAutoFit/>
          </a:bodyPr>
          <a:lstStyle/>
          <a:p>
            <a:pPr>
              <a:defRPr/>
            </a:pPr>
            <a:r>
              <a:rPr lang="en-US" b="1" dirty="0">
                <a:latin typeface="Calibri" pitchFamily="34" charset="0"/>
                <a:cs typeface="Calibri" pitchFamily="34" charset="0"/>
              </a:rPr>
              <a:t># of Students</a:t>
            </a:r>
          </a:p>
        </p:txBody>
      </p:sp>
      <p:sp>
        <p:nvSpPr>
          <p:cNvPr id="14346" name="TextBox 32"/>
          <p:cNvSpPr txBox="1">
            <a:spLocks noChangeArrowheads="1"/>
          </p:cNvSpPr>
          <p:nvPr>
            <p:custDataLst>
              <p:tags r:id="rId6"/>
            </p:custDataLst>
          </p:nvPr>
        </p:nvSpPr>
        <p:spPr bwMode="auto">
          <a:xfrm>
            <a:off x="2286000" y="4994275"/>
            <a:ext cx="30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cript MT Bold" pitchFamily="66" charset="0"/>
                <a:cs typeface="Arial" charset="0"/>
              </a:defRPr>
            </a:lvl1pPr>
            <a:lvl2pPr marL="742950" indent="-285750" eaLnBrk="0" hangingPunct="0">
              <a:defRPr sz="2400">
                <a:solidFill>
                  <a:schemeClr val="tx1"/>
                </a:solidFill>
                <a:latin typeface="Script MT Bold" pitchFamily="66" charset="0"/>
                <a:cs typeface="Arial" charset="0"/>
              </a:defRPr>
            </a:lvl2pPr>
            <a:lvl3pPr marL="1143000" indent="-228600" eaLnBrk="0" hangingPunct="0">
              <a:defRPr sz="2400">
                <a:solidFill>
                  <a:schemeClr val="tx1"/>
                </a:solidFill>
                <a:latin typeface="Script MT Bold" pitchFamily="66" charset="0"/>
                <a:cs typeface="Arial" charset="0"/>
              </a:defRPr>
            </a:lvl3pPr>
            <a:lvl4pPr marL="1600200" indent="-228600" eaLnBrk="0" hangingPunct="0">
              <a:defRPr sz="2400">
                <a:solidFill>
                  <a:schemeClr val="tx1"/>
                </a:solidFill>
                <a:latin typeface="Script MT Bold" pitchFamily="66" charset="0"/>
                <a:cs typeface="Arial" charset="0"/>
              </a:defRPr>
            </a:lvl4pPr>
            <a:lvl5pPr marL="2057400" indent="-228600" eaLnBrk="0" hangingPunct="0">
              <a:defRPr sz="2400">
                <a:solidFill>
                  <a:schemeClr val="tx1"/>
                </a:solidFill>
                <a:latin typeface="Script MT Bold" pitchFamily="66" charset="0"/>
                <a:cs typeface="Arial" charset="0"/>
              </a:defRPr>
            </a:lvl5pPr>
            <a:lvl6pPr marL="2514600" indent="-228600" eaLnBrk="0" fontAlgn="base" hangingPunct="0">
              <a:spcBef>
                <a:spcPct val="0"/>
              </a:spcBef>
              <a:spcAft>
                <a:spcPct val="0"/>
              </a:spcAft>
              <a:defRPr sz="2400">
                <a:solidFill>
                  <a:schemeClr val="tx1"/>
                </a:solidFill>
                <a:latin typeface="Script MT Bold" pitchFamily="66" charset="0"/>
                <a:cs typeface="Arial" charset="0"/>
              </a:defRPr>
            </a:lvl6pPr>
            <a:lvl7pPr marL="2971800" indent="-228600" eaLnBrk="0" fontAlgn="base" hangingPunct="0">
              <a:spcBef>
                <a:spcPct val="0"/>
              </a:spcBef>
              <a:spcAft>
                <a:spcPct val="0"/>
              </a:spcAft>
              <a:defRPr sz="2400">
                <a:solidFill>
                  <a:schemeClr val="tx1"/>
                </a:solidFill>
                <a:latin typeface="Script MT Bold" pitchFamily="66" charset="0"/>
                <a:cs typeface="Arial" charset="0"/>
              </a:defRPr>
            </a:lvl7pPr>
            <a:lvl8pPr marL="3429000" indent="-228600" eaLnBrk="0" fontAlgn="base" hangingPunct="0">
              <a:spcBef>
                <a:spcPct val="0"/>
              </a:spcBef>
              <a:spcAft>
                <a:spcPct val="0"/>
              </a:spcAft>
              <a:defRPr sz="2400">
                <a:solidFill>
                  <a:schemeClr val="tx1"/>
                </a:solidFill>
                <a:latin typeface="Script MT Bold" pitchFamily="66" charset="0"/>
                <a:cs typeface="Arial" charset="0"/>
              </a:defRPr>
            </a:lvl8pPr>
            <a:lvl9pPr marL="3886200" indent="-228600" eaLnBrk="0" fontAlgn="base" hangingPunct="0">
              <a:spcBef>
                <a:spcPct val="0"/>
              </a:spcBef>
              <a:spcAft>
                <a:spcPct val="0"/>
              </a:spcAft>
              <a:defRPr sz="2400">
                <a:solidFill>
                  <a:schemeClr val="tx1"/>
                </a:solidFill>
                <a:latin typeface="Script MT Bold" pitchFamily="66" charset="0"/>
                <a:cs typeface="Arial" charset="0"/>
              </a:defRPr>
            </a:lvl9pPr>
          </a:lstStyle>
          <a:p>
            <a:pPr eaLnBrk="1" hangingPunct="1"/>
            <a:r>
              <a:rPr lang="en-US" altLang="en-US" b="1">
                <a:latin typeface="Calibri" pitchFamily="34" charset="0"/>
              </a:rPr>
              <a:t>1</a:t>
            </a:r>
          </a:p>
        </p:txBody>
      </p:sp>
      <p:sp>
        <p:nvSpPr>
          <p:cNvPr id="14347" name="TextBox 33"/>
          <p:cNvSpPr txBox="1">
            <a:spLocks noChangeArrowheads="1"/>
          </p:cNvSpPr>
          <p:nvPr>
            <p:custDataLst>
              <p:tags r:id="rId7"/>
            </p:custDataLst>
          </p:nvPr>
        </p:nvSpPr>
        <p:spPr bwMode="auto">
          <a:xfrm>
            <a:off x="2746375" y="4994275"/>
            <a:ext cx="30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cript MT Bold" pitchFamily="66" charset="0"/>
                <a:cs typeface="Arial" charset="0"/>
              </a:defRPr>
            </a:lvl1pPr>
            <a:lvl2pPr marL="742950" indent="-285750" eaLnBrk="0" hangingPunct="0">
              <a:defRPr sz="2400">
                <a:solidFill>
                  <a:schemeClr val="tx1"/>
                </a:solidFill>
                <a:latin typeface="Script MT Bold" pitchFamily="66" charset="0"/>
                <a:cs typeface="Arial" charset="0"/>
              </a:defRPr>
            </a:lvl2pPr>
            <a:lvl3pPr marL="1143000" indent="-228600" eaLnBrk="0" hangingPunct="0">
              <a:defRPr sz="2400">
                <a:solidFill>
                  <a:schemeClr val="tx1"/>
                </a:solidFill>
                <a:latin typeface="Script MT Bold" pitchFamily="66" charset="0"/>
                <a:cs typeface="Arial" charset="0"/>
              </a:defRPr>
            </a:lvl3pPr>
            <a:lvl4pPr marL="1600200" indent="-228600" eaLnBrk="0" hangingPunct="0">
              <a:defRPr sz="2400">
                <a:solidFill>
                  <a:schemeClr val="tx1"/>
                </a:solidFill>
                <a:latin typeface="Script MT Bold" pitchFamily="66" charset="0"/>
                <a:cs typeface="Arial" charset="0"/>
              </a:defRPr>
            </a:lvl4pPr>
            <a:lvl5pPr marL="2057400" indent="-228600" eaLnBrk="0" hangingPunct="0">
              <a:defRPr sz="2400">
                <a:solidFill>
                  <a:schemeClr val="tx1"/>
                </a:solidFill>
                <a:latin typeface="Script MT Bold" pitchFamily="66" charset="0"/>
                <a:cs typeface="Arial" charset="0"/>
              </a:defRPr>
            </a:lvl5pPr>
            <a:lvl6pPr marL="2514600" indent="-228600" eaLnBrk="0" fontAlgn="base" hangingPunct="0">
              <a:spcBef>
                <a:spcPct val="0"/>
              </a:spcBef>
              <a:spcAft>
                <a:spcPct val="0"/>
              </a:spcAft>
              <a:defRPr sz="2400">
                <a:solidFill>
                  <a:schemeClr val="tx1"/>
                </a:solidFill>
                <a:latin typeface="Script MT Bold" pitchFamily="66" charset="0"/>
                <a:cs typeface="Arial" charset="0"/>
              </a:defRPr>
            </a:lvl6pPr>
            <a:lvl7pPr marL="2971800" indent="-228600" eaLnBrk="0" fontAlgn="base" hangingPunct="0">
              <a:spcBef>
                <a:spcPct val="0"/>
              </a:spcBef>
              <a:spcAft>
                <a:spcPct val="0"/>
              </a:spcAft>
              <a:defRPr sz="2400">
                <a:solidFill>
                  <a:schemeClr val="tx1"/>
                </a:solidFill>
                <a:latin typeface="Script MT Bold" pitchFamily="66" charset="0"/>
                <a:cs typeface="Arial" charset="0"/>
              </a:defRPr>
            </a:lvl7pPr>
            <a:lvl8pPr marL="3429000" indent="-228600" eaLnBrk="0" fontAlgn="base" hangingPunct="0">
              <a:spcBef>
                <a:spcPct val="0"/>
              </a:spcBef>
              <a:spcAft>
                <a:spcPct val="0"/>
              </a:spcAft>
              <a:defRPr sz="2400">
                <a:solidFill>
                  <a:schemeClr val="tx1"/>
                </a:solidFill>
                <a:latin typeface="Script MT Bold" pitchFamily="66" charset="0"/>
                <a:cs typeface="Arial" charset="0"/>
              </a:defRPr>
            </a:lvl8pPr>
            <a:lvl9pPr marL="3886200" indent="-228600" eaLnBrk="0" fontAlgn="base" hangingPunct="0">
              <a:spcBef>
                <a:spcPct val="0"/>
              </a:spcBef>
              <a:spcAft>
                <a:spcPct val="0"/>
              </a:spcAft>
              <a:defRPr sz="2400">
                <a:solidFill>
                  <a:schemeClr val="tx1"/>
                </a:solidFill>
                <a:latin typeface="Script MT Bold" pitchFamily="66" charset="0"/>
                <a:cs typeface="Arial" charset="0"/>
              </a:defRPr>
            </a:lvl9pPr>
          </a:lstStyle>
          <a:p>
            <a:pPr eaLnBrk="1" hangingPunct="1"/>
            <a:r>
              <a:rPr lang="en-US" altLang="en-US" b="1">
                <a:latin typeface="Calibri" pitchFamily="34" charset="0"/>
              </a:rPr>
              <a:t>2</a:t>
            </a:r>
          </a:p>
        </p:txBody>
      </p:sp>
      <p:sp>
        <p:nvSpPr>
          <p:cNvPr id="14348" name="TextBox 34"/>
          <p:cNvSpPr txBox="1">
            <a:spLocks noChangeArrowheads="1"/>
          </p:cNvSpPr>
          <p:nvPr>
            <p:custDataLst>
              <p:tags r:id="rId8"/>
            </p:custDataLst>
          </p:nvPr>
        </p:nvSpPr>
        <p:spPr bwMode="auto">
          <a:xfrm>
            <a:off x="3203575" y="4994275"/>
            <a:ext cx="30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cript MT Bold" pitchFamily="66" charset="0"/>
                <a:cs typeface="Arial" charset="0"/>
              </a:defRPr>
            </a:lvl1pPr>
            <a:lvl2pPr marL="742950" indent="-285750" eaLnBrk="0" hangingPunct="0">
              <a:defRPr sz="2400">
                <a:solidFill>
                  <a:schemeClr val="tx1"/>
                </a:solidFill>
                <a:latin typeface="Script MT Bold" pitchFamily="66" charset="0"/>
                <a:cs typeface="Arial" charset="0"/>
              </a:defRPr>
            </a:lvl2pPr>
            <a:lvl3pPr marL="1143000" indent="-228600" eaLnBrk="0" hangingPunct="0">
              <a:defRPr sz="2400">
                <a:solidFill>
                  <a:schemeClr val="tx1"/>
                </a:solidFill>
                <a:latin typeface="Script MT Bold" pitchFamily="66" charset="0"/>
                <a:cs typeface="Arial" charset="0"/>
              </a:defRPr>
            </a:lvl3pPr>
            <a:lvl4pPr marL="1600200" indent="-228600" eaLnBrk="0" hangingPunct="0">
              <a:defRPr sz="2400">
                <a:solidFill>
                  <a:schemeClr val="tx1"/>
                </a:solidFill>
                <a:latin typeface="Script MT Bold" pitchFamily="66" charset="0"/>
                <a:cs typeface="Arial" charset="0"/>
              </a:defRPr>
            </a:lvl4pPr>
            <a:lvl5pPr marL="2057400" indent="-228600" eaLnBrk="0" hangingPunct="0">
              <a:defRPr sz="2400">
                <a:solidFill>
                  <a:schemeClr val="tx1"/>
                </a:solidFill>
                <a:latin typeface="Script MT Bold" pitchFamily="66" charset="0"/>
                <a:cs typeface="Arial" charset="0"/>
              </a:defRPr>
            </a:lvl5pPr>
            <a:lvl6pPr marL="2514600" indent="-228600" eaLnBrk="0" fontAlgn="base" hangingPunct="0">
              <a:spcBef>
                <a:spcPct val="0"/>
              </a:spcBef>
              <a:spcAft>
                <a:spcPct val="0"/>
              </a:spcAft>
              <a:defRPr sz="2400">
                <a:solidFill>
                  <a:schemeClr val="tx1"/>
                </a:solidFill>
                <a:latin typeface="Script MT Bold" pitchFamily="66" charset="0"/>
                <a:cs typeface="Arial" charset="0"/>
              </a:defRPr>
            </a:lvl6pPr>
            <a:lvl7pPr marL="2971800" indent="-228600" eaLnBrk="0" fontAlgn="base" hangingPunct="0">
              <a:spcBef>
                <a:spcPct val="0"/>
              </a:spcBef>
              <a:spcAft>
                <a:spcPct val="0"/>
              </a:spcAft>
              <a:defRPr sz="2400">
                <a:solidFill>
                  <a:schemeClr val="tx1"/>
                </a:solidFill>
                <a:latin typeface="Script MT Bold" pitchFamily="66" charset="0"/>
                <a:cs typeface="Arial" charset="0"/>
              </a:defRPr>
            </a:lvl7pPr>
            <a:lvl8pPr marL="3429000" indent="-228600" eaLnBrk="0" fontAlgn="base" hangingPunct="0">
              <a:spcBef>
                <a:spcPct val="0"/>
              </a:spcBef>
              <a:spcAft>
                <a:spcPct val="0"/>
              </a:spcAft>
              <a:defRPr sz="2400">
                <a:solidFill>
                  <a:schemeClr val="tx1"/>
                </a:solidFill>
                <a:latin typeface="Script MT Bold" pitchFamily="66" charset="0"/>
                <a:cs typeface="Arial" charset="0"/>
              </a:defRPr>
            </a:lvl8pPr>
            <a:lvl9pPr marL="3886200" indent="-228600" eaLnBrk="0" fontAlgn="base" hangingPunct="0">
              <a:spcBef>
                <a:spcPct val="0"/>
              </a:spcBef>
              <a:spcAft>
                <a:spcPct val="0"/>
              </a:spcAft>
              <a:defRPr sz="2400">
                <a:solidFill>
                  <a:schemeClr val="tx1"/>
                </a:solidFill>
                <a:latin typeface="Script MT Bold" pitchFamily="66" charset="0"/>
                <a:cs typeface="Arial" charset="0"/>
              </a:defRPr>
            </a:lvl9pPr>
          </a:lstStyle>
          <a:p>
            <a:pPr eaLnBrk="1" hangingPunct="1"/>
            <a:r>
              <a:rPr lang="en-US" altLang="en-US" b="1">
                <a:latin typeface="Calibri" pitchFamily="34" charset="0"/>
              </a:rPr>
              <a:t>3</a:t>
            </a:r>
          </a:p>
        </p:txBody>
      </p:sp>
      <p:sp>
        <p:nvSpPr>
          <p:cNvPr id="14349" name="TextBox 35"/>
          <p:cNvSpPr txBox="1">
            <a:spLocks noChangeArrowheads="1"/>
          </p:cNvSpPr>
          <p:nvPr>
            <p:custDataLst>
              <p:tags r:id="rId9"/>
            </p:custDataLst>
          </p:nvPr>
        </p:nvSpPr>
        <p:spPr bwMode="auto">
          <a:xfrm>
            <a:off x="3660775" y="4994275"/>
            <a:ext cx="30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cript MT Bold" pitchFamily="66" charset="0"/>
                <a:cs typeface="Arial" charset="0"/>
              </a:defRPr>
            </a:lvl1pPr>
            <a:lvl2pPr marL="742950" indent="-285750" eaLnBrk="0" hangingPunct="0">
              <a:defRPr sz="2400">
                <a:solidFill>
                  <a:schemeClr val="tx1"/>
                </a:solidFill>
                <a:latin typeface="Script MT Bold" pitchFamily="66" charset="0"/>
                <a:cs typeface="Arial" charset="0"/>
              </a:defRPr>
            </a:lvl2pPr>
            <a:lvl3pPr marL="1143000" indent="-228600" eaLnBrk="0" hangingPunct="0">
              <a:defRPr sz="2400">
                <a:solidFill>
                  <a:schemeClr val="tx1"/>
                </a:solidFill>
                <a:latin typeface="Script MT Bold" pitchFamily="66" charset="0"/>
                <a:cs typeface="Arial" charset="0"/>
              </a:defRPr>
            </a:lvl3pPr>
            <a:lvl4pPr marL="1600200" indent="-228600" eaLnBrk="0" hangingPunct="0">
              <a:defRPr sz="2400">
                <a:solidFill>
                  <a:schemeClr val="tx1"/>
                </a:solidFill>
                <a:latin typeface="Script MT Bold" pitchFamily="66" charset="0"/>
                <a:cs typeface="Arial" charset="0"/>
              </a:defRPr>
            </a:lvl4pPr>
            <a:lvl5pPr marL="2057400" indent="-228600" eaLnBrk="0" hangingPunct="0">
              <a:defRPr sz="2400">
                <a:solidFill>
                  <a:schemeClr val="tx1"/>
                </a:solidFill>
                <a:latin typeface="Script MT Bold" pitchFamily="66" charset="0"/>
                <a:cs typeface="Arial" charset="0"/>
              </a:defRPr>
            </a:lvl5pPr>
            <a:lvl6pPr marL="2514600" indent="-228600" eaLnBrk="0" fontAlgn="base" hangingPunct="0">
              <a:spcBef>
                <a:spcPct val="0"/>
              </a:spcBef>
              <a:spcAft>
                <a:spcPct val="0"/>
              </a:spcAft>
              <a:defRPr sz="2400">
                <a:solidFill>
                  <a:schemeClr val="tx1"/>
                </a:solidFill>
                <a:latin typeface="Script MT Bold" pitchFamily="66" charset="0"/>
                <a:cs typeface="Arial" charset="0"/>
              </a:defRPr>
            </a:lvl6pPr>
            <a:lvl7pPr marL="2971800" indent="-228600" eaLnBrk="0" fontAlgn="base" hangingPunct="0">
              <a:spcBef>
                <a:spcPct val="0"/>
              </a:spcBef>
              <a:spcAft>
                <a:spcPct val="0"/>
              </a:spcAft>
              <a:defRPr sz="2400">
                <a:solidFill>
                  <a:schemeClr val="tx1"/>
                </a:solidFill>
                <a:latin typeface="Script MT Bold" pitchFamily="66" charset="0"/>
                <a:cs typeface="Arial" charset="0"/>
              </a:defRPr>
            </a:lvl7pPr>
            <a:lvl8pPr marL="3429000" indent="-228600" eaLnBrk="0" fontAlgn="base" hangingPunct="0">
              <a:spcBef>
                <a:spcPct val="0"/>
              </a:spcBef>
              <a:spcAft>
                <a:spcPct val="0"/>
              </a:spcAft>
              <a:defRPr sz="2400">
                <a:solidFill>
                  <a:schemeClr val="tx1"/>
                </a:solidFill>
                <a:latin typeface="Script MT Bold" pitchFamily="66" charset="0"/>
                <a:cs typeface="Arial" charset="0"/>
              </a:defRPr>
            </a:lvl8pPr>
            <a:lvl9pPr marL="3886200" indent="-228600" eaLnBrk="0" fontAlgn="base" hangingPunct="0">
              <a:spcBef>
                <a:spcPct val="0"/>
              </a:spcBef>
              <a:spcAft>
                <a:spcPct val="0"/>
              </a:spcAft>
              <a:defRPr sz="2400">
                <a:solidFill>
                  <a:schemeClr val="tx1"/>
                </a:solidFill>
                <a:latin typeface="Script MT Bold" pitchFamily="66" charset="0"/>
                <a:cs typeface="Arial" charset="0"/>
              </a:defRPr>
            </a:lvl9pPr>
          </a:lstStyle>
          <a:p>
            <a:pPr eaLnBrk="1" hangingPunct="1"/>
            <a:r>
              <a:rPr lang="en-US" altLang="en-US" b="1">
                <a:latin typeface="Calibri" pitchFamily="34" charset="0"/>
              </a:rPr>
              <a:t>4</a:t>
            </a:r>
          </a:p>
        </p:txBody>
      </p:sp>
      <p:sp>
        <p:nvSpPr>
          <p:cNvPr id="14350" name="TextBox 36"/>
          <p:cNvSpPr txBox="1">
            <a:spLocks noChangeArrowheads="1"/>
          </p:cNvSpPr>
          <p:nvPr>
            <p:custDataLst>
              <p:tags r:id="rId10"/>
            </p:custDataLst>
          </p:nvPr>
        </p:nvSpPr>
        <p:spPr bwMode="auto">
          <a:xfrm>
            <a:off x="4117975" y="4994275"/>
            <a:ext cx="30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cript MT Bold" pitchFamily="66" charset="0"/>
                <a:cs typeface="Arial" charset="0"/>
              </a:defRPr>
            </a:lvl1pPr>
            <a:lvl2pPr marL="742950" indent="-285750" eaLnBrk="0" hangingPunct="0">
              <a:defRPr sz="2400">
                <a:solidFill>
                  <a:schemeClr val="tx1"/>
                </a:solidFill>
                <a:latin typeface="Script MT Bold" pitchFamily="66" charset="0"/>
                <a:cs typeface="Arial" charset="0"/>
              </a:defRPr>
            </a:lvl2pPr>
            <a:lvl3pPr marL="1143000" indent="-228600" eaLnBrk="0" hangingPunct="0">
              <a:defRPr sz="2400">
                <a:solidFill>
                  <a:schemeClr val="tx1"/>
                </a:solidFill>
                <a:latin typeface="Script MT Bold" pitchFamily="66" charset="0"/>
                <a:cs typeface="Arial" charset="0"/>
              </a:defRPr>
            </a:lvl3pPr>
            <a:lvl4pPr marL="1600200" indent="-228600" eaLnBrk="0" hangingPunct="0">
              <a:defRPr sz="2400">
                <a:solidFill>
                  <a:schemeClr val="tx1"/>
                </a:solidFill>
                <a:latin typeface="Script MT Bold" pitchFamily="66" charset="0"/>
                <a:cs typeface="Arial" charset="0"/>
              </a:defRPr>
            </a:lvl4pPr>
            <a:lvl5pPr marL="2057400" indent="-228600" eaLnBrk="0" hangingPunct="0">
              <a:defRPr sz="2400">
                <a:solidFill>
                  <a:schemeClr val="tx1"/>
                </a:solidFill>
                <a:latin typeface="Script MT Bold" pitchFamily="66" charset="0"/>
                <a:cs typeface="Arial" charset="0"/>
              </a:defRPr>
            </a:lvl5pPr>
            <a:lvl6pPr marL="2514600" indent="-228600" eaLnBrk="0" fontAlgn="base" hangingPunct="0">
              <a:spcBef>
                <a:spcPct val="0"/>
              </a:spcBef>
              <a:spcAft>
                <a:spcPct val="0"/>
              </a:spcAft>
              <a:defRPr sz="2400">
                <a:solidFill>
                  <a:schemeClr val="tx1"/>
                </a:solidFill>
                <a:latin typeface="Script MT Bold" pitchFamily="66" charset="0"/>
                <a:cs typeface="Arial" charset="0"/>
              </a:defRPr>
            </a:lvl6pPr>
            <a:lvl7pPr marL="2971800" indent="-228600" eaLnBrk="0" fontAlgn="base" hangingPunct="0">
              <a:spcBef>
                <a:spcPct val="0"/>
              </a:spcBef>
              <a:spcAft>
                <a:spcPct val="0"/>
              </a:spcAft>
              <a:defRPr sz="2400">
                <a:solidFill>
                  <a:schemeClr val="tx1"/>
                </a:solidFill>
                <a:latin typeface="Script MT Bold" pitchFamily="66" charset="0"/>
                <a:cs typeface="Arial" charset="0"/>
              </a:defRPr>
            </a:lvl7pPr>
            <a:lvl8pPr marL="3429000" indent="-228600" eaLnBrk="0" fontAlgn="base" hangingPunct="0">
              <a:spcBef>
                <a:spcPct val="0"/>
              </a:spcBef>
              <a:spcAft>
                <a:spcPct val="0"/>
              </a:spcAft>
              <a:defRPr sz="2400">
                <a:solidFill>
                  <a:schemeClr val="tx1"/>
                </a:solidFill>
                <a:latin typeface="Script MT Bold" pitchFamily="66" charset="0"/>
                <a:cs typeface="Arial" charset="0"/>
              </a:defRPr>
            </a:lvl8pPr>
            <a:lvl9pPr marL="3886200" indent="-228600" eaLnBrk="0" fontAlgn="base" hangingPunct="0">
              <a:spcBef>
                <a:spcPct val="0"/>
              </a:spcBef>
              <a:spcAft>
                <a:spcPct val="0"/>
              </a:spcAft>
              <a:defRPr sz="2400">
                <a:solidFill>
                  <a:schemeClr val="tx1"/>
                </a:solidFill>
                <a:latin typeface="Script MT Bold" pitchFamily="66" charset="0"/>
                <a:cs typeface="Arial" charset="0"/>
              </a:defRPr>
            </a:lvl9pPr>
          </a:lstStyle>
          <a:p>
            <a:pPr eaLnBrk="1" hangingPunct="1"/>
            <a:r>
              <a:rPr lang="en-US" altLang="en-US" b="1">
                <a:latin typeface="Calibri" pitchFamily="34" charset="0"/>
              </a:rPr>
              <a:t>5</a:t>
            </a:r>
          </a:p>
        </p:txBody>
      </p:sp>
      <p:sp>
        <p:nvSpPr>
          <p:cNvPr id="14351" name="TextBox 37"/>
          <p:cNvSpPr txBox="1">
            <a:spLocks noChangeArrowheads="1"/>
          </p:cNvSpPr>
          <p:nvPr>
            <p:custDataLst>
              <p:tags r:id="rId11"/>
            </p:custDataLst>
          </p:nvPr>
        </p:nvSpPr>
        <p:spPr bwMode="auto">
          <a:xfrm>
            <a:off x="4498975" y="4994275"/>
            <a:ext cx="30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cript MT Bold" pitchFamily="66" charset="0"/>
                <a:cs typeface="Arial" charset="0"/>
              </a:defRPr>
            </a:lvl1pPr>
            <a:lvl2pPr marL="742950" indent="-285750" eaLnBrk="0" hangingPunct="0">
              <a:defRPr sz="2400">
                <a:solidFill>
                  <a:schemeClr val="tx1"/>
                </a:solidFill>
                <a:latin typeface="Script MT Bold" pitchFamily="66" charset="0"/>
                <a:cs typeface="Arial" charset="0"/>
              </a:defRPr>
            </a:lvl2pPr>
            <a:lvl3pPr marL="1143000" indent="-228600" eaLnBrk="0" hangingPunct="0">
              <a:defRPr sz="2400">
                <a:solidFill>
                  <a:schemeClr val="tx1"/>
                </a:solidFill>
                <a:latin typeface="Script MT Bold" pitchFamily="66" charset="0"/>
                <a:cs typeface="Arial" charset="0"/>
              </a:defRPr>
            </a:lvl3pPr>
            <a:lvl4pPr marL="1600200" indent="-228600" eaLnBrk="0" hangingPunct="0">
              <a:defRPr sz="2400">
                <a:solidFill>
                  <a:schemeClr val="tx1"/>
                </a:solidFill>
                <a:latin typeface="Script MT Bold" pitchFamily="66" charset="0"/>
                <a:cs typeface="Arial" charset="0"/>
              </a:defRPr>
            </a:lvl4pPr>
            <a:lvl5pPr marL="2057400" indent="-228600" eaLnBrk="0" hangingPunct="0">
              <a:defRPr sz="2400">
                <a:solidFill>
                  <a:schemeClr val="tx1"/>
                </a:solidFill>
                <a:latin typeface="Script MT Bold" pitchFamily="66" charset="0"/>
                <a:cs typeface="Arial" charset="0"/>
              </a:defRPr>
            </a:lvl5pPr>
            <a:lvl6pPr marL="2514600" indent="-228600" eaLnBrk="0" fontAlgn="base" hangingPunct="0">
              <a:spcBef>
                <a:spcPct val="0"/>
              </a:spcBef>
              <a:spcAft>
                <a:spcPct val="0"/>
              </a:spcAft>
              <a:defRPr sz="2400">
                <a:solidFill>
                  <a:schemeClr val="tx1"/>
                </a:solidFill>
                <a:latin typeface="Script MT Bold" pitchFamily="66" charset="0"/>
                <a:cs typeface="Arial" charset="0"/>
              </a:defRPr>
            </a:lvl6pPr>
            <a:lvl7pPr marL="2971800" indent="-228600" eaLnBrk="0" fontAlgn="base" hangingPunct="0">
              <a:spcBef>
                <a:spcPct val="0"/>
              </a:spcBef>
              <a:spcAft>
                <a:spcPct val="0"/>
              </a:spcAft>
              <a:defRPr sz="2400">
                <a:solidFill>
                  <a:schemeClr val="tx1"/>
                </a:solidFill>
                <a:latin typeface="Script MT Bold" pitchFamily="66" charset="0"/>
                <a:cs typeface="Arial" charset="0"/>
              </a:defRPr>
            </a:lvl7pPr>
            <a:lvl8pPr marL="3429000" indent="-228600" eaLnBrk="0" fontAlgn="base" hangingPunct="0">
              <a:spcBef>
                <a:spcPct val="0"/>
              </a:spcBef>
              <a:spcAft>
                <a:spcPct val="0"/>
              </a:spcAft>
              <a:defRPr sz="2400">
                <a:solidFill>
                  <a:schemeClr val="tx1"/>
                </a:solidFill>
                <a:latin typeface="Script MT Bold" pitchFamily="66" charset="0"/>
                <a:cs typeface="Arial" charset="0"/>
              </a:defRPr>
            </a:lvl8pPr>
            <a:lvl9pPr marL="3886200" indent="-228600" eaLnBrk="0" fontAlgn="base" hangingPunct="0">
              <a:spcBef>
                <a:spcPct val="0"/>
              </a:spcBef>
              <a:spcAft>
                <a:spcPct val="0"/>
              </a:spcAft>
              <a:defRPr sz="2400">
                <a:solidFill>
                  <a:schemeClr val="tx1"/>
                </a:solidFill>
                <a:latin typeface="Script MT Bold" pitchFamily="66" charset="0"/>
                <a:cs typeface="Arial" charset="0"/>
              </a:defRPr>
            </a:lvl9pPr>
          </a:lstStyle>
          <a:p>
            <a:pPr eaLnBrk="1" hangingPunct="1"/>
            <a:r>
              <a:rPr lang="en-US" altLang="en-US" b="1">
                <a:latin typeface="Calibri" pitchFamily="34" charset="0"/>
              </a:rPr>
              <a:t>6</a:t>
            </a:r>
          </a:p>
        </p:txBody>
      </p:sp>
      <p:sp>
        <p:nvSpPr>
          <p:cNvPr id="14352" name="TextBox 38"/>
          <p:cNvSpPr txBox="1">
            <a:spLocks noChangeArrowheads="1"/>
          </p:cNvSpPr>
          <p:nvPr>
            <p:custDataLst>
              <p:tags r:id="rId12"/>
            </p:custDataLst>
          </p:nvPr>
        </p:nvSpPr>
        <p:spPr bwMode="auto">
          <a:xfrm>
            <a:off x="4956175" y="4994275"/>
            <a:ext cx="30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cript MT Bold" pitchFamily="66" charset="0"/>
                <a:cs typeface="Arial" charset="0"/>
              </a:defRPr>
            </a:lvl1pPr>
            <a:lvl2pPr marL="742950" indent="-285750" eaLnBrk="0" hangingPunct="0">
              <a:defRPr sz="2400">
                <a:solidFill>
                  <a:schemeClr val="tx1"/>
                </a:solidFill>
                <a:latin typeface="Script MT Bold" pitchFamily="66" charset="0"/>
                <a:cs typeface="Arial" charset="0"/>
              </a:defRPr>
            </a:lvl2pPr>
            <a:lvl3pPr marL="1143000" indent="-228600" eaLnBrk="0" hangingPunct="0">
              <a:defRPr sz="2400">
                <a:solidFill>
                  <a:schemeClr val="tx1"/>
                </a:solidFill>
                <a:latin typeface="Script MT Bold" pitchFamily="66" charset="0"/>
                <a:cs typeface="Arial" charset="0"/>
              </a:defRPr>
            </a:lvl3pPr>
            <a:lvl4pPr marL="1600200" indent="-228600" eaLnBrk="0" hangingPunct="0">
              <a:defRPr sz="2400">
                <a:solidFill>
                  <a:schemeClr val="tx1"/>
                </a:solidFill>
                <a:latin typeface="Script MT Bold" pitchFamily="66" charset="0"/>
                <a:cs typeface="Arial" charset="0"/>
              </a:defRPr>
            </a:lvl4pPr>
            <a:lvl5pPr marL="2057400" indent="-228600" eaLnBrk="0" hangingPunct="0">
              <a:defRPr sz="2400">
                <a:solidFill>
                  <a:schemeClr val="tx1"/>
                </a:solidFill>
                <a:latin typeface="Script MT Bold" pitchFamily="66" charset="0"/>
                <a:cs typeface="Arial" charset="0"/>
              </a:defRPr>
            </a:lvl5pPr>
            <a:lvl6pPr marL="2514600" indent="-228600" eaLnBrk="0" fontAlgn="base" hangingPunct="0">
              <a:spcBef>
                <a:spcPct val="0"/>
              </a:spcBef>
              <a:spcAft>
                <a:spcPct val="0"/>
              </a:spcAft>
              <a:defRPr sz="2400">
                <a:solidFill>
                  <a:schemeClr val="tx1"/>
                </a:solidFill>
                <a:latin typeface="Script MT Bold" pitchFamily="66" charset="0"/>
                <a:cs typeface="Arial" charset="0"/>
              </a:defRPr>
            </a:lvl6pPr>
            <a:lvl7pPr marL="2971800" indent="-228600" eaLnBrk="0" fontAlgn="base" hangingPunct="0">
              <a:spcBef>
                <a:spcPct val="0"/>
              </a:spcBef>
              <a:spcAft>
                <a:spcPct val="0"/>
              </a:spcAft>
              <a:defRPr sz="2400">
                <a:solidFill>
                  <a:schemeClr val="tx1"/>
                </a:solidFill>
                <a:latin typeface="Script MT Bold" pitchFamily="66" charset="0"/>
                <a:cs typeface="Arial" charset="0"/>
              </a:defRPr>
            </a:lvl7pPr>
            <a:lvl8pPr marL="3429000" indent="-228600" eaLnBrk="0" fontAlgn="base" hangingPunct="0">
              <a:spcBef>
                <a:spcPct val="0"/>
              </a:spcBef>
              <a:spcAft>
                <a:spcPct val="0"/>
              </a:spcAft>
              <a:defRPr sz="2400">
                <a:solidFill>
                  <a:schemeClr val="tx1"/>
                </a:solidFill>
                <a:latin typeface="Script MT Bold" pitchFamily="66" charset="0"/>
                <a:cs typeface="Arial" charset="0"/>
              </a:defRPr>
            </a:lvl8pPr>
            <a:lvl9pPr marL="3886200" indent="-228600" eaLnBrk="0" fontAlgn="base" hangingPunct="0">
              <a:spcBef>
                <a:spcPct val="0"/>
              </a:spcBef>
              <a:spcAft>
                <a:spcPct val="0"/>
              </a:spcAft>
              <a:defRPr sz="2400">
                <a:solidFill>
                  <a:schemeClr val="tx1"/>
                </a:solidFill>
                <a:latin typeface="Script MT Bold" pitchFamily="66" charset="0"/>
                <a:cs typeface="Arial" charset="0"/>
              </a:defRPr>
            </a:lvl9pPr>
          </a:lstStyle>
          <a:p>
            <a:pPr eaLnBrk="1" hangingPunct="1"/>
            <a:r>
              <a:rPr lang="en-US" altLang="en-US" b="1">
                <a:latin typeface="Calibri" pitchFamily="34" charset="0"/>
              </a:rPr>
              <a:t>7</a:t>
            </a:r>
          </a:p>
        </p:txBody>
      </p:sp>
      <p:sp>
        <p:nvSpPr>
          <p:cNvPr id="14353" name="TextBox 39"/>
          <p:cNvSpPr txBox="1">
            <a:spLocks noChangeArrowheads="1"/>
          </p:cNvSpPr>
          <p:nvPr>
            <p:custDataLst>
              <p:tags r:id="rId13"/>
            </p:custDataLst>
          </p:nvPr>
        </p:nvSpPr>
        <p:spPr bwMode="auto">
          <a:xfrm>
            <a:off x="5413375" y="4994275"/>
            <a:ext cx="30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cript MT Bold" pitchFamily="66" charset="0"/>
                <a:cs typeface="Arial" charset="0"/>
              </a:defRPr>
            </a:lvl1pPr>
            <a:lvl2pPr marL="742950" indent="-285750" eaLnBrk="0" hangingPunct="0">
              <a:defRPr sz="2400">
                <a:solidFill>
                  <a:schemeClr val="tx1"/>
                </a:solidFill>
                <a:latin typeface="Script MT Bold" pitchFamily="66" charset="0"/>
                <a:cs typeface="Arial" charset="0"/>
              </a:defRPr>
            </a:lvl2pPr>
            <a:lvl3pPr marL="1143000" indent="-228600" eaLnBrk="0" hangingPunct="0">
              <a:defRPr sz="2400">
                <a:solidFill>
                  <a:schemeClr val="tx1"/>
                </a:solidFill>
                <a:latin typeface="Script MT Bold" pitchFamily="66" charset="0"/>
                <a:cs typeface="Arial" charset="0"/>
              </a:defRPr>
            </a:lvl3pPr>
            <a:lvl4pPr marL="1600200" indent="-228600" eaLnBrk="0" hangingPunct="0">
              <a:defRPr sz="2400">
                <a:solidFill>
                  <a:schemeClr val="tx1"/>
                </a:solidFill>
                <a:latin typeface="Script MT Bold" pitchFamily="66" charset="0"/>
                <a:cs typeface="Arial" charset="0"/>
              </a:defRPr>
            </a:lvl4pPr>
            <a:lvl5pPr marL="2057400" indent="-228600" eaLnBrk="0" hangingPunct="0">
              <a:defRPr sz="2400">
                <a:solidFill>
                  <a:schemeClr val="tx1"/>
                </a:solidFill>
                <a:latin typeface="Script MT Bold" pitchFamily="66" charset="0"/>
                <a:cs typeface="Arial" charset="0"/>
              </a:defRPr>
            </a:lvl5pPr>
            <a:lvl6pPr marL="2514600" indent="-228600" eaLnBrk="0" fontAlgn="base" hangingPunct="0">
              <a:spcBef>
                <a:spcPct val="0"/>
              </a:spcBef>
              <a:spcAft>
                <a:spcPct val="0"/>
              </a:spcAft>
              <a:defRPr sz="2400">
                <a:solidFill>
                  <a:schemeClr val="tx1"/>
                </a:solidFill>
                <a:latin typeface="Script MT Bold" pitchFamily="66" charset="0"/>
                <a:cs typeface="Arial" charset="0"/>
              </a:defRPr>
            </a:lvl6pPr>
            <a:lvl7pPr marL="2971800" indent="-228600" eaLnBrk="0" fontAlgn="base" hangingPunct="0">
              <a:spcBef>
                <a:spcPct val="0"/>
              </a:spcBef>
              <a:spcAft>
                <a:spcPct val="0"/>
              </a:spcAft>
              <a:defRPr sz="2400">
                <a:solidFill>
                  <a:schemeClr val="tx1"/>
                </a:solidFill>
                <a:latin typeface="Script MT Bold" pitchFamily="66" charset="0"/>
                <a:cs typeface="Arial" charset="0"/>
              </a:defRPr>
            </a:lvl7pPr>
            <a:lvl8pPr marL="3429000" indent="-228600" eaLnBrk="0" fontAlgn="base" hangingPunct="0">
              <a:spcBef>
                <a:spcPct val="0"/>
              </a:spcBef>
              <a:spcAft>
                <a:spcPct val="0"/>
              </a:spcAft>
              <a:defRPr sz="2400">
                <a:solidFill>
                  <a:schemeClr val="tx1"/>
                </a:solidFill>
                <a:latin typeface="Script MT Bold" pitchFamily="66" charset="0"/>
                <a:cs typeface="Arial" charset="0"/>
              </a:defRPr>
            </a:lvl8pPr>
            <a:lvl9pPr marL="3886200" indent="-228600" eaLnBrk="0" fontAlgn="base" hangingPunct="0">
              <a:spcBef>
                <a:spcPct val="0"/>
              </a:spcBef>
              <a:spcAft>
                <a:spcPct val="0"/>
              </a:spcAft>
              <a:defRPr sz="2400">
                <a:solidFill>
                  <a:schemeClr val="tx1"/>
                </a:solidFill>
                <a:latin typeface="Script MT Bold" pitchFamily="66" charset="0"/>
                <a:cs typeface="Arial" charset="0"/>
              </a:defRPr>
            </a:lvl9pPr>
          </a:lstStyle>
          <a:p>
            <a:pPr eaLnBrk="1" hangingPunct="1"/>
            <a:r>
              <a:rPr lang="en-US" altLang="en-US" b="1">
                <a:latin typeface="Calibri" pitchFamily="34" charset="0"/>
              </a:rPr>
              <a:t>8</a:t>
            </a:r>
          </a:p>
        </p:txBody>
      </p:sp>
      <p:sp>
        <p:nvSpPr>
          <p:cNvPr id="14354" name="TextBox 40"/>
          <p:cNvSpPr txBox="1">
            <a:spLocks noChangeArrowheads="1"/>
          </p:cNvSpPr>
          <p:nvPr>
            <p:custDataLst>
              <p:tags r:id="rId14"/>
            </p:custDataLst>
          </p:nvPr>
        </p:nvSpPr>
        <p:spPr bwMode="auto">
          <a:xfrm>
            <a:off x="5870575" y="4994275"/>
            <a:ext cx="30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cript MT Bold" pitchFamily="66" charset="0"/>
                <a:cs typeface="Arial" charset="0"/>
              </a:defRPr>
            </a:lvl1pPr>
            <a:lvl2pPr marL="742950" indent="-285750" eaLnBrk="0" hangingPunct="0">
              <a:defRPr sz="2400">
                <a:solidFill>
                  <a:schemeClr val="tx1"/>
                </a:solidFill>
                <a:latin typeface="Script MT Bold" pitchFamily="66" charset="0"/>
                <a:cs typeface="Arial" charset="0"/>
              </a:defRPr>
            </a:lvl2pPr>
            <a:lvl3pPr marL="1143000" indent="-228600" eaLnBrk="0" hangingPunct="0">
              <a:defRPr sz="2400">
                <a:solidFill>
                  <a:schemeClr val="tx1"/>
                </a:solidFill>
                <a:latin typeface="Script MT Bold" pitchFamily="66" charset="0"/>
                <a:cs typeface="Arial" charset="0"/>
              </a:defRPr>
            </a:lvl3pPr>
            <a:lvl4pPr marL="1600200" indent="-228600" eaLnBrk="0" hangingPunct="0">
              <a:defRPr sz="2400">
                <a:solidFill>
                  <a:schemeClr val="tx1"/>
                </a:solidFill>
                <a:latin typeface="Script MT Bold" pitchFamily="66" charset="0"/>
                <a:cs typeface="Arial" charset="0"/>
              </a:defRPr>
            </a:lvl4pPr>
            <a:lvl5pPr marL="2057400" indent="-228600" eaLnBrk="0" hangingPunct="0">
              <a:defRPr sz="2400">
                <a:solidFill>
                  <a:schemeClr val="tx1"/>
                </a:solidFill>
                <a:latin typeface="Script MT Bold" pitchFamily="66" charset="0"/>
                <a:cs typeface="Arial" charset="0"/>
              </a:defRPr>
            </a:lvl5pPr>
            <a:lvl6pPr marL="2514600" indent="-228600" eaLnBrk="0" fontAlgn="base" hangingPunct="0">
              <a:spcBef>
                <a:spcPct val="0"/>
              </a:spcBef>
              <a:spcAft>
                <a:spcPct val="0"/>
              </a:spcAft>
              <a:defRPr sz="2400">
                <a:solidFill>
                  <a:schemeClr val="tx1"/>
                </a:solidFill>
                <a:latin typeface="Script MT Bold" pitchFamily="66" charset="0"/>
                <a:cs typeface="Arial" charset="0"/>
              </a:defRPr>
            </a:lvl6pPr>
            <a:lvl7pPr marL="2971800" indent="-228600" eaLnBrk="0" fontAlgn="base" hangingPunct="0">
              <a:spcBef>
                <a:spcPct val="0"/>
              </a:spcBef>
              <a:spcAft>
                <a:spcPct val="0"/>
              </a:spcAft>
              <a:defRPr sz="2400">
                <a:solidFill>
                  <a:schemeClr val="tx1"/>
                </a:solidFill>
                <a:latin typeface="Script MT Bold" pitchFamily="66" charset="0"/>
                <a:cs typeface="Arial" charset="0"/>
              </a:defRPr>
            </a:lvl7pPr>
            <a:lvl8pPr marL="3429000" indent="-228600" eaLnBrk="0" fontAlgn="base" hangingPunct="0">
              <a:spcBef>
                <a:spcPct val="0"/>
              </a:spcBef>
              <a:spcAft>
                <a:spcPct val="0"/>
              </a:spcAft>
              <a:defRPr sz="2400">
                <a:solidFill>
                  <a:schemeClr val="tx1"/>
                </a:solidFill>
                <a:latin typeface="Script MT Bold" pitchFamily="66" charset="0"/>
                <a:cs typeface="Arial" charset="0"/>
              </a:defRPr>
            </a:lvl8pPr>
            <a:lvl9pPr marL="3886200" indent="-228600" eaLnBrk="0" fontAlgn="base" hangingPunct="0">
              <a:spcBef>
                <a:spcPct val="0"/>
              </a:spcBef>
              <a:spcAft>
                <a:spcPct val="0"/>
              </a:spcAft>
              <a:defRPr sz="2400">
                <a:solidFill>
                  <a:schemeClr val="tx1"/>
                </a:solidFill>
                <a:latin typeface="Script MT Bold" pitchFamily="66" charset="0"/>
                <a:cs typeface="Arial" charset="0"/>
              </a:defRPr>
            </a:lvl9pPr>
          </a:lstStyle>
          <a:p>
            <a:pPr eaLnBrk="1" hangingPunct="1"/>
            <a:r>
              <a:rPr lang="en-US" altLang="en-US" b="1">
                <a:latin typeface="Calibri" pitchFamily="34" charset="0"/>
              </a:rPr>
              <a:t>9</a:t>
            </a:r>
          </a:p>
        </p:txBody>
      </p:sp>
      <p:sp>
        <p:nvSpPr>
          <p:cNvPr id="14355" name="TextBox 41"/>
          <p:cNvSpPr txBox="1">
            <a:spLocks noChangeArrowheads="1"/>
          </p:cNvSpPr>
          <p:nvPr>
            <p:custDataLst>
              <p:tags r:id="rId15"/>
            </p:custDataLst>
          </p:nvPr>
        </p:nvSpPr>
        <p:spPr bwMode="auto">
          <a:xfrm>
            <a:off x="6264275" y="4994275"/>
            <a:ext cx="346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cript MT Bold" pitchFamily="66" charset="0"/>
                <a:cs typeface="Arial" charset="0"/>
              </a:defRPr>
            </a:lvl1pPr>
            <a:lvl2pPr marL="742950" indent="-285750" eaLnBrk="0" hangingPunct="0">
              <a:defRPr sz="2400">
                <a:solidFill>
                  <a:schemeClr val="tx1"/>
                </a:solidFill>
                <a:latin typeface="Script MT Bold" pitchFamily="66" charset="0"/>
                <a:cs typeface="Arial" charset="0"/>
              </a:defRPr>
            </a:lvl2pPr>
            <a:lvl3pPr marL="1143000" indent="-228600" eaLnBrk="0" hangingPunct="0">
              <a:defRPr sz="2400">
                <a:solidFill>
                  <a:schemeClr val="tx1"/>
                </a:solidFill>
                <a:latin typeface="Script MT Bold" pitchFamily="66" charset="0"/>
                <a:cs typeface="Arial" charset="0"/>
              </a:defRPr>
            </a:lvl3pPr>
            <a:lvl4pPr marL="1600200" indent="-228600" eaLnBrk="0" hangingPunct="0">
              <a:defRPr sz="2400">
                <a:solidFill>
                  <a:schemeClr val="tx1"/>
                </a:solidFill>
                <a:latin typeface="Script MT Bold" pitchFamily="66" charset="0"/>
                <a:cs typeface="Arial" charset="0"/>
              </a:defRPr>
            </a:lvl4pPr>
            <a:lvl5pPr marL="2057400" indent="-228600" eaLnBrk="0" hangingPunct="0">
              <a:defRPr sz="2400">
                <a:solidFill>
                  <a:schemeClr val="tx1"/>
                </a:solidFill>
                <a:latin typeface="Script MT Bold" pitchFamily="66" charset="0"/>
                <a:cs typeface="Arial" charset="0"/>
              </a:defRPr>
            </a:lvl5pPr>
            <a:lvl6pPr marL="2514600" indent="-228600" eaLnBrk="0" fontAlgn="base" hangingPunct="0">
              <a:spcBef>
                <a:spcPct val="0"/>
              </a:spcBef>
              <a:spcAft>
                <a:spcPct val="0"/>
              </a:spcAft>
              <a:defRPr sz="2400">
                <a:solidFill>
                  <a:schemeClr val="tx1"/>
                </a:solidFill>
                <a:latin typeface="Script MT Bold" pitchFamily="66" charset="0"/>
                <a:cs typeface="Arial" charset="0"/>
              </a:defRPr>
            </a:lvl6pPr>
            <a:lvl7pPr marL="2971800" indent="-228600" eaLnBrk="0" fontAlgn="base" hangingPunct="0">
              <a:spcBef>
                <a:spcPct val="0"/>
              </a:spcBef>
              <a:spcAft>
                <a:spcPct val="0"/>
              </a:spcAft>
              <a:defRPr sz="2400">
                <a:solidFill>
                  <a:schemeClr val="tx1"/>
                </a:solidFill>
                <a:latin typeface="Script MT Bold" pitchFamily="66" charset="0"/>
                <a:cs typeface="Arial" charset="0"/>
              </a:defRPr>
            </a:lvl7pPr>
            <a:lvl8pPr marL="3429000" indent="-228600" eaLnBrk="0" fontAlgn="base" hangingPunct="0">
              <a:spcBef>
                <a:spcPct val="0"/>
              </a:spcBef>
              <a:spcAft>
                <a:spcPct val="0"/>
              </a:spcAft>
              <a:defRPr sz="2400">
                <a:solidFill>
                  <a:schemeClr val="tx1"/>
                </a:solidFill>
                <a:latin typeface="Script MT Bold" pitchFamily="66" charset="0"/>
                <a:cs typeface="Arial" charset="0"/>
              </a:defRPr>
            </a:lvl8pPr>
            <a:lvl9pPr marL="3886200" indent="-228600" eaLnBrk="0" fontAlgn="base" hangingPunct="0">
              <a:spcBef>
                <a:spcPct val="0"/>
              </a:spcBef>
              <a:spcAft>
                <a:spcPct val="0"/>
              </a:spcAft>
              <a:defRPr sz="2400">
                <a:solidFill>
                  <a:schemeClr val="tx1"/>
                </a:solidFill>
                <a:latin typeface="Script MT Bold" pitchFamily="66" charset="0"/>
                <a:cs typeface="Arial" charset="0"/>
              </a:defRPr>
            </a:lvl9pPr>
          </a:lstStyle>
          <a:p>
            <a:pPr eaLnBrk="1" hangingPunct="1"/>
            <a:r>
              <a:rPr lang="en-US" altLang="en-US" b="1">
                <a:latin typeface="Calibri" pitchFamily="34" charset="0"/>
              </a:rPr>
              <a:t>10</a:t>
            </a:r>
          </a:p>
        </p:txBody>
      </p:sp>
      <p:sp>
        <p:nvSpPr>
          <p:cNvPr id="14356" name="TextBox 42"/>
          <p:cNvSpPr txBox="1">
            <a:spLocks noChangeArrowheads="1"/>
          </p:cNvSpPr>
          <p:nvPr>
            <p:custDataLst>
              <p:tags r:id="rId16"/>
            </p:custDataLst>
          </p:nvPr>
        </p:nvSpPr>
        <p:spPr bwMode="auto">
          <a:xfrm>
            <a:off x="6664325" y="4994275"/>
            <a:ext cx="419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cript MT Bold" pitchFamily="66" charset="0"/>
                <a:cs typeface="Arial" charset="0"/>
              </a:defRPr>
            </a:lvl1pPr>
            <a:lvl2pPr marL="742950" indent="-285750" eaLnBrk="0" hangingPunct="0">
              <a:defRPr sz="2400">
                <a:solidFill>
                  <a:schemeClr val="tx1"/>
                </a:solidFill>
                <a:latin typeface="Script MT Bold" pitchFamily="66" charset="0"/>
                <a:cs typeface="Arial" charset="0"/>
              </a:defRPr>
            </a:lvl2pPr>
            <a:lvl3pPr marL="1143000" indent="-228600" eaLnBrk="0" hangingPunct="0">
              <a:defRPr sz="2400">
                <a:solidFill>
                  <a:schemeClr val="tx1"/>
                </a:solidFill>
                <a:latin typeface="Script MT Bold" pitchFamily="66" charset="0"/>
                <a:cs typeface="Arial" charset="0"/>
              </a:defRPr>
            </a:lvl3pPr>
            <a:lvl4pPr marL="1600200" indent="-228600" eaLnBrk="0" hangingPunct="0">
              <a:defRPr sz="2400">
                <a:solidFill>
                  <a:schemeClr val="tx1"/>
                </a:solidFill>
                <a:latin typeface="Script MT Bold" pitchFamily="66" charset="0"/>
                <a:cs typeface="Arial" charset="0"/>
              </a:defRPr>
            </a:lvl4pPr>
            <a:lvl5pPr marL="2057400" indent="-228600" eaLnBrk="0" hangingPunct="0">
              <a:defRPr sz="2400">
                <a:solidFill>
                  <a:schemeClr val="tx1"/>
                </a:solidFill>
                <a:latin typeface="Script MT Bold" pitchFamily="66" charset="0"/>
                <a:cs typeface="Arial" charset="0"/>
              </a:defRPr>
            </a:lvl5pPr>
            <a:lvl6pPr marL="2514600" indent="-228600" eaLnBrk="0" fontAlgn="base" hangingPunct="0">
              <a:spcBef>
                <a:spcPct val="0"/>
              </a:spcBef>
              <a:spcAft>
                <a:spcPct val="0"/>
              </a:spcAft>
              <a:defRPr sz="2400">
                <a:solidFill>
                  <a:schemeClr val="tx1"/>
                </a:solidFill>
                <a:latin typeface="Script MT Bold" pitchFamily="66" charset="0"/>
                <a:cs typeface="Arial" charset="0"/>
              </a:defRPr>
            </a:lvl6pPr>
            <a:lvl7pPr marL="2971800" indent="-228600" eaLnBrk="0" fontAlgn="base" hangingPunct="0">
              <a:spcBef>
                <a:spcPct val="0"/>
              </a:spcBef>
              <a:spcAft>
                <a:spcPct val="0"/>
              </a:spcAft>
              <a:defRPr sz="2400">
                <a:solidFill>
                  <a:schemeClr val="tx1"/>
                </a:solidFill>
                <a:latin typeface="Script MT Bold" pitchFamily="66" charset="0"/>
                <a:cs typeface="Arial" charset="0"/>
              </a:defRPr>
            </a:lvl7pPr>
            <a:lvl8pPr marL="3429000" indent="-228600" eaLnBrk="0" fontAlgn="base" hangingPunct="0">
              <a:spcBef>
                <a:spcPct val="0"/>
              </a:spcBef>
              <a:spcAft>
                <a:spcPct val="0"/>
              </a:spcAft>
              <a:defRPr sz="2400">
                <a:solidFill>
                  <a:schemeClr val="tx1"/>
                </a:solidFill>
                <a:latin typeface="Script MT Bold" pitchFamily="66" charset="0"/>
                <a:cs typeface="Arial" charset="0"/>
              </a:defRPr>
            </a:lvl8pPr>
            <a:lvl9pPr marL="3886200" indent="-228600" eaLnBrk="0" fontAlgn="base" hangingPunct="0">
              <a:spcBef>
                <a:spcPct val="0"/>
              </a:spcBef>
              <a:spcAft>
                <a:spcPct val="0"/>
              </a:spcAft>
              <a:defRPr sz="2400">
                <a:solidFill>
                  <a:schemeClr val="tx1"/>
                </a:solidFill>
                <a:latin typeface="Script MT Bold" pitchFamily="66" charset="0"/>
                <a:cs typeface="Arial" charset="0"/>
              </a:defRPr>
            </a:lvl9pPr>
          </a:lstStyle>
          <a:p>
            <a:pPr eaLnBrk="1" hangingPunct="1"/>
            <a:r>
              <a:rPr lang="en-US" altLang="en-US" b="1">
                <a:latin typeface="Calibri" pitchFamily="34" charset="0"/>
              </a:rPr>
              <a:t>11</a:t>
            </a:r>
          </a:p>
        </p:txBody>
      </p:sp>
      <p:sp>
        <p:nvSpPr>
          <p:cNvPr id="14357" name="TextBox 43"/>
          <p:cNvSpPr txBox="1">
            <a:spLocks noChangeArrowheads="1"/>
          </p:cNvSpPr>
          <p:nvPr>
            <p:custDataLst>
              <p:tags r:id="rId17"/>
            </p:custDataLst>
          </p:nvPr>
        </p:nvSpPr>
        <p:spPr bwMode="auto">
          <a:xfrm>
            <a:off x="7124700" y="4994275"/>
            <a:ext cx="419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cript MT Bold" pitchFamily="66" charset="0"/>
                <a:cs typeface="Arial" charset="0"/>
              </a:defRPr>
            </a:lvl1pPr>
            <a:lvl2pPr marL="742950" indent="-285750" eaLnBrk="0" hangingPunct="0">
              <a:defRPr sz="2400">
                <a:solidFill>
                  <a:schemeClr val="tx1"/>
                </a:solidFill>
                <a:latin typeface="Script MT Bold" pitchFamily="66" charset="0"/>
                <a:cs typeface="Arial" charset="0"/>
              </a:defRPr>
            </a:lvl2pPr>
            <a:lvl3pPr marL="1143000" indent="-228600" eaLnBrk="0" hangingPunct="0">
              <a:defRPr sz="2400">
                <a:solidFill>
                  <a:schemeClr val="tx1"/>
                </a:solidFill>
                <a:latin typeface="Script MT Bold" pitchFamily="66" charset="0"/>
                <a:cs typeface="Arial" charset="0"/>
              </a:defRPr>
            </a:lvl3pPr>
            <a:lvl4pPr marL="1600200" indent="-228600" eaLnBrk="0" hangingPunct="0">
              <a:defRPr sz="2400">
                <a:solidFill>
                  <a:schemeClr val="tx1"/>
                </a:solidFill>
                <a:latin typeface="Script MT Bold" pitchFamily="66" charset="0"/>
                <a:cs typeface="Arial" charset="0"/>
              </a:defRPr>
            </a:lvl4pPr>
            <a:lvl5pPr marL="2057400" indent="-228600" eaLnBrk="0" hangingPunct="0">
              <a:defRPr sz="2400">
                <a:solidFill>
                  <a:schemeClr val="tx1"/>
                </a:solidFill>
                <a:latin typeface="Script MT Bold" pitchFamily="66" charset="0"/>
                <a:cs typeface="Arial" charset="0"/>
              </a:defRPr>
            </a:lvl5pPr>
            <a:lvl6pPr marL="2514600" indent="-228600" eaLnBrk="0" fontAlgn="base" hangingPunct="0">
              <a:spcBef>
                <a:spcPct val="0"/>
              </a:spcBef>
              <a:spcAft>
                <a:spcPct val="0"/>
              </a:spcAft>
              <a:defRPr sz="2400">
                <a:solidFill>
                  <a:schemeClr val="tx1"/>
                </a:solidFill>
                <a:latin typeface="Script MT Bold" pitchFamily="66" charset="0"/>
                <a:cs typeface="Arial" charset="0"/>
              </a:defRPr>
            </a:lvl6pPr>
            <a:lvl7pPr marL="2971800" indent="-228600" eaLnBrk="0" fontAlgn="base" hangingPunct="0">
              <a:spcBef>
                <a:spcPct val="0"/>
              </a:spcBef>
              <a:spcAft>
                <a:spcPct val="0"/>
              </a:spcAft>
              <a:defRPr sz="2400">
                <a:solidFill>
                  <a:schemeClr val="tx1"/>
                </a:solidFill>
                <a:latin typeface="Script MT Bold" pitchFamily="66" charset="0"/>
                <a:cs typeface="Arial" charset="0"/>
              </a:defRPr>
            </a:lvl7pPr>
            <a:lvl8pPr marL="3429000" indent="-228600" eaLnBrk="0" fontAlgn="base" hangingPunct="0">
              <a:spcBef>
                <a:spcPct val="0"/>
              </a:spcBef>
              <a:spcAft>
                <a:spcPct val="0"/>
              </a:spcAft>
              <a:defRPr sz="2400">
                <a:solidFill>
                  <a:schemeClr val="tx1"/>
                </a:solidFill>
                <a:latin typeface="Script MT Bold" pitchFamily="66" charset="0"/>
                <a:cs typeface="Arial" charset="0"/>
              </a:defRPr>
            </a:lvl8pPr>
            <a:lvl9pPr marL="3886200" indent="-228600" eaLnBrk="0" fontAlgn="base" hangingPunct="0">
              <a:spcBef>
                <a:spcPct val="0"/>
              </a:spcBef>
              <a:spcAft>
                <a:spcPct val="0"/>
              </a:spcAft>
              <a:defRPr sz="2400">
                <a:solidFill>
                  <a:schemeClr val="tx1"/>
                </a:solidFill>
                <a:latin typeface="Script MT Bold" pitchFamily="66" charset="0"/>
                <a:cs typeface="Arial" charset="0"/>
              </a:defRPr>
            </a:lvl9pPr>
          </a:lstStyle>
          <a:p>
            <a:pPr eaLnBrk="1" hangingPunct="1"/>
            <a:r>
              <a:rPr lang="en-US" altLang="en-US" b="1">
                <a:latin typeface="Calibri" pitchFamily="34" charset="0"/>
              </a:rPr>
              <a:t>12</a:t>
            </a:r>
          </a:p>
        </p:txBody>
      </p:sp>
      <p:sp>
        <p:nvSpPr>
          <p:cNvPr id="14358" name="TextBox 44"/>
          <p:cNvSpPr txBox="1">
            <a:spLocks noChangeArrowheads="1"/>
          </p:cNvSpPr>
          <p:nvPr>
            <p:custDataLst>
              <p:tags r:id="rId18"/>
            </p:custDataLst>
          </p:nvPr>
        </p:nvSpPr>
        <p:spPr bwMode="auto">
          <a:xfrm>
            <a:off x="1831975" y="4751388"/>
            <a:ext cx="30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cript MT Bold" pitchFamily="66" charset="0"/>
                <a:cs typeface="Arial" charset="0"/>
              </a:defRPr>
            </a:lvl1pPr>
            <a:lvl2pPr marL="742950" indent="-285750" eaLnBrk="0" hangingPunct="0">
              <a:defRPr sz="2400">
                <a:solidFill>
                  <a:schemeClr val="tx1"/>
                </a:solidFill>
                <a:latin typeface="Script MT Bold" pitchFamily="66" charset="0"/>
                <a:cs typeface="Arial" charset="0"/>
              </a:defRPr>
            </a:lvl2pPr>
            <a:lvl3pPr marL="1143000" indent="-228600" eaLnBrk="0" hangingPunct="0">
              <a:defRPr sz="2400">
                <a:solidFill>
                  <a:schemeClr val="tx1"/>
                </a:solidFill>
                <a:latin typeface="Script MT Bold" pitchFamily="66" charset="0"/>
                <a:cs typeface="Arial" charset="0"/>
              </a:defRPr>
            </a:lvl3pPr>
            <a:lvl4pPr marL="1600200" indent="-228600" eaLnBrk="0" hangingPunct="0">
              <a:defRPr sz="2400">
                <a:solidFill>
                  <a:schemeClr val="tx1"/>
                </a:solidFill>
                <a:latin typeface="Script MT Bold" pitchFamily="66" charset="0"/>
                <a:cs typeface="Arial" charset="0"/>
              </a:defRPr>
            </a:lvl4pPr>
            <a:lvl5pPr marL="2057400" indent="-228600" eaLnBrk="0" hangingPunct="0">
              <a:defRPr sz="2400">
                <a:solidFill>
                  <a:schemeClr val="tx1"/>
                </a:solidFill>
                <a:latin typeface="Script MT Bold" pitchFamily="66" charset="0"/>
                <a:cs typeface="Arial" charset="0"/>
              </a:defRPr>
            </a:lvl5pPr>
            <a:lvl6pPr marL="2514600" indent="-228600" eaLnBrk="0" fontAlgn="base" hangingPunct="0">
              <a:spcBef>
                <a:spcPct val="0"/>
              </a:spcBef>
              <a:spcAft>
                <a:spcPct val="0"/>
              </a:spcAft>
              <a:defRPr sz="2400">
                <a:solidFill>
                  <a:schemeClr val="tx1"/>
                </a:solidFill>
                <a:latin typeface="Script MT Bold" pitchFamily="66" charset="0"/>
                <a:cs typeface="Arial" charset="0"/>
              </a:defRPr>
            </a:lvl6pPr>
            <a:lvl7pPr marL="2971800" indent="-228600" eaLnBrk="0" fontAlgn="base" hangingPunct="0">
              <a:spcBef>
                <a:spcPct val="0"/>
              </a:spcBef>
              <a:spcAft>
                <a:spcPct val="0"/>
              </a:spcAft>
              <a:defRPr sz="2400">
                <a:solidFill>
                  <a:schemeClr val="tx1"/>
                </a:solidFill>
                <a:latin typeface="Script MT Bold" pitchFamily="66" charset="0"/>
                <a:cs typeface="Arial" charset="0"/>
              </a:defRPr>
            </a:lvl7pPr>
            <a:lvl8pPr marL="3429000" indent="-228600" eaLnBrk="0" fontAlgn="base" hangingPunct="0">
              <a:spcBef>
                <a:spcPct val="0"/>
              </a:spcBef>
              <a:spcAft>
                <a:spcPct val="0"/>
              </a:spcAft>
              <a:defRPr sz="2400">
                <a:solidFill>
                  <a:schemeClr val="tx1"/>
                </a:solidFill>
                <a:latin typeface="Script MT Bold" pitchFamily="66" charset="0"/>
                <a:cs typeface="Arial" charset="0"/>
              </a:defRPr>
            </a:lvl8pPr>
            <a:lvl9pPr marL="3886200" indent="-228600" eaLnBrk="0" fontAlgn="base" hangingPunct="0">
              <a:spcBef>
                <a:spcPct val="0"/>
              </a:spcBef>
              <a:spcAft>
                <a:spcPct val="0"/>
              </a:spcAft>
              <a:defRPr sz="2400">
                <a:solidFill>
                  <a:schemeClr val="tx1"/>
                </a:solidFill>
                <a:latin typeface="Script MT Bold" pitchFamily="66" charset="0"/>
                <a:cs typeface="Arial" charset="0"/>
              </a:defRPr>
            </a:lvl9pPr>
          </a:lstStyle>
          <a:p>
            <a:pPr eaLnBrk="1" hangingPunct="1"/>
            <a:r>
              <a:rPr lang="en-US" altLang="en-US" b="1">
                <a:latin typeface="Calibri" pitchFamily="34" charset="0"/>
              </a:rPr>
              <a:t>0</a:t>
            </a:r>
          </a:p>
        </p:txBody>
      </p:sp>
      <p:sp>
        <p:nvSpPr>
          <p:cNvPr id="14359" name="TextBox 45"/>
          <p:cNvSpPr txBox="1">
            <a:spLocks noChangeArrowheads="1"/>
          </p:cNvSpPr>
          <p:nvPr>
            <p:custDataLst>
              <p:tags r:id="rId19"/>
            </p:custDataLst>
          </p:nvPr>
        </p:nvSpPr>
        <p:spPr bwMode="auto">
          <a:xfrm>
            <a:off x="1752600" y="3252788"/>
            <a:ext cx="419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cript MT Bold" pitchFamily="66" charset="0"/>
                <a:cs typeface="Arial" charset="0"/>
              </a:defRPr>
            </a:lvl1pPr>
            <a:lvl2pPr marL="742950" indent="-285750" eaLnBrk="0" hangingPunct="0">
              <a:defRPr sz="2400">
                <a:solidFill>
                  <a:schemeClr val="tx1"/>
                </a:solidFill>
                <a:latin typeface="Script MT Bold" pitchFamily="66" charset="0"/>
                <a:cs typeface="Arial" charset="0"/>
              </a:defRPr>
            </a:lvl2pPr>
            <a:lvl3pPr marL="1143000" indent="-228600" eaLnBrk="0" hangingPunct="0">
              <a:defRPr sz="2400">
                <a:solidFill>
                  <a:schemeClr val="tx1"/>
                </a:solidFill>
                <a:latin typeface="Script MT Bold" pitchFamily="66" charset="0"/>
                <a:cs typeface="Arial" charset="0"/>
              </a:defRPr>
            </a:lvl3pPr>
            <a:lvl4pPr marL="1600200" indent="-228600" eaLnBrk="0" hangingPunct="0">
              <a:defRPr sz="2400">
                <a:solidFill>
                  <a:schemeClr val="tx1"/>
                </a:solidFill>
                <a:latin typeface="Script MT Bold" pitchFamily="66" charset="0"/>
                <a:cs typeface="Arial" charset="0"/>
              </a:defRPr>
            </a:lvl4pPr>
            <a:lvl5pPr marL="2057400" indent="-228600" eaLnBrk="0" hangingPunct="0">
              <a:defRPr sz="2400">
                <a:solidFill>
                  <a:schemeClr val="tx1"/>
                </a:solidFill>
                <a:latin typeface="Script MT Bold" pitchFamily="66" charset="0"/>
                <a:cs typeface="Arial" charset="0"/>
              </a:defRPr>
            </a:lvl5pPr>
            <a:lvl6pPr marL="2514600" indent="-228600" eaLnBrk="0" fontAlgn="base" hangingPunct="0">
              <a:spcBef>
                <a:spcPct val="0"/>
              </a:spcBef>
              <a:spcAft>
                <a:spcPct val="0"/>
              </a:spcAft>
              <a:defRPr sz="2400">
                <a:solidFill>
                  <a:schemeClr val="tx1"/>
                </a:solidFill>
                <a:latin typeface="Script MT Bold" pitchFamily="66" charset="0"/>
                <a:cs typeface="Arial" charset="0"/>
              </a:defRPr>
            </a:lvl6pPr>
            <a:lvl7pPr marL="2971800" indent="-228600" eaLnBrk="0" fontAlgn="base" hangingPunct="0">
              <a:spcBef>
                <a:spcPct val="0"/>
              </a:spcBef>
              <a:spcAft>
                <a:spcPct val="0"/>
              </a:spcAft>
              <a:defRPr sz="2400">
                <a:solidFill>
                  <a:schemeClr val="tx1"/>
                </a:solidFill>
                <a:latin typeface="Script MT Bold" pitchFamily="66" charset="0"/>
                <a:cs typeface="Arial" charset="0"/>
              </a:defRPr>
            </a:lvl7pPr>
            <a:lvl8pPr marL="3429000" indent="-228600" eaLnBrk="0" fontAlgn="base" hangingPunct="0">
              <a:spcBef>
                <a:spcPct val="0"/>
              </a:spcBef>
              <a:spcAft>
                <a:spcPct val="0"/>
              </a:spcAft>
              <a:defRPr sz="2400">
                <a:solidFill>
                  <a:schemeClr val="tx1"/>
                </a:solidFill>
                <a:latin typeface="Script MT Bold" pitchFamily="66" charset="0"/>
                <a:cs typeface="Arial" charset="0"/>
              </a:defRPr>
            </a:lvl8pPr>
            <a:lvl9pPr marL="3886200" indent="-228600" eaLnBrk="0" fontAlgn="base" hangingPunct="0">
              <a:spcBef>
                <a:spcPct val="0"/>
              </a:spcBef>
              <a:spcAft>
                <a:spcPct val="0"/>
              </a:spcAft>
              <a:defRPr sz="2400">
                <a:solidFill>
                  <a:schemeClr val="tx1"/>
                </a:solidFill>
                <a:latin typeface="Script MT Bold" pitchFamily="66" charset="0"/>
                <a:cs typeface="Arial" charset="0"/>
              </a:defRPr>
            </a:lvl9pPr>
          </a:lstStyle>
          <a:p>
            <a:pPr eaLnBrk="1" hangingPunct="1"/>
            <a:r>
              <a:rPr lang="en-US" altLang="en-US" b="1">
                <a:latin typeface="Calibri" pitchFamily="34" charset="0"/>
              </a:rPr>
              <a:t>25</a:t>
            </a:r>
          </a:p>
        </p:txBody>
      </p:sp>
      <p:sp>
        <p:nvSpPr>
          <p:cNvPr id="14360" name="TextBox 46"/>
          <p:cNvSpPr txBox="1">
            <a:spLocks noChangeArrowheads="1"/>
          </p:cNvSpPr>
          <p:nvPr>
            <p:custDataLst>
              <p:tags r:id="rId20"/>
            </p:custDataLst>
          </p:nvPr>
        </p:nvSpPr>
        <p:spPr bwMode="auto">
          <a:xfrm>
            <a:off x="1762125" y="1784350"/>
            <a:ext cx="417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cript MT Bold" pitchFamily="66" charset="0"/>
                <a:cs typeface="Arial" charset="0"/>
              </a:defRPr>
            </a:lvl1pPr>
            <a:lvl2pPr marL="742950" indent="-285750" eaLnBrk="0" hangingPunct="0">
              <a:defRPr sz="2400">
                <a:solidFill>
                  <a:schemeClr val="tx1"/>
                </a:solidFill>
                <a:latin typeface="Script MT Bold" pitchFamily="66" charset="0"/>
                <a:cs typeface="Arial" charset="0"/>
              </a:defRPr>
            </a:lvl2pPr>
            <a:lvl3pPr marL="1143000" indent="-228600" eaLnBrk="0" hangingPunct="0">
              <a:defRPr sz="2400">
                <a:solidFill>
                  <a:schemeClr val="tx1"/>
                </a:solidFill>
                <a:latin typeface="Script MT Bold" pitchFamily="66" charset="0"/>
                <a:cs typeface="Arial" charset="0"/>
              </a:defRPr>
            </a:lvl3pPr>
            <a:lvl4pPr marL="1600200" indent="-228600" eaLnBrk="0" hangingPunct="0">
              <a:defRPr sz="2400">
                <a:solidFill>
                  <a:schemeClr val="tx1"/>
                </a:solidFill>
                <a:latin typeface="Script MT Bold" pitchFamily="66" charset="0"/>
                <a:cs typeface="Arial" charset="0"/>
              </a:defRPr>
            </a:lvl4pPr>
            <a:lvl5pPr marL="2057400" indent="-228600" eaLnBrk="0" hangingPunct="0">
              <a:defRPr sz="2400">
                <a:solidFill>
                  <a:schemeClr val="tx1"/>
                </a:solidFill>
                <a:latin typeface="Script MT Bold" pitchFamily="66" charset="0"/>
                <a:cs typeface="Arial" charset="0"/>
              </a:defRPr>
            </a:lvl5pPr>
            <a:lvl6pPr marL="2514600" indent="-228600" eaLnBrk="0" fontAlgn="base" hangingPunct="0">
              <a:spcBef>
                <a:spcPct val="0"/>
              </a:spcBef>
              <a:spcAft>
                <a:spcPct val="0"/>
              </a:spcAft>
              <a:defRPr sz="2400">
                <a:solidFill>
                  <a:schemeClr val="tx1"/>
                </a:solidFill>
                <a:latin typeface="Script MT Bold" pitchFamily="66" charset="0"/>
                <a:cs typeface="Arial" charset="0"/>
              </a:defRPr>
            </a:lvl6pPr>
            <a:lvl7pPr marL="2971800" indent="-228600" eaLnBrk="0" fontAlgn="base" hangingPunct="0">
              <a:spcBef>
                <a:spcPct val="0"/>
              </a:spcBef>
              <a:spcAft>
                <a:spcPct val="0"/>
              </a:spcAft>
              <a:defRPr sz="2400">
                <a:solidFill>
                  <a:schemeClr val="tx1"/>
                </a:solidFill>
                <a:latin typeface="Script MT Bold" pitchFamily="66" charset="0"/>
                <a:cs typeface="Arial" charset="0"/>
              </a:defRPr>
            </a:lvl7pPr>
            <a:lvl8pPr marL="3429000" indent="-228600" eaLnBrk="0" fontAlgn="base" hangingPunct="0">
              <a:spcBef>
                <a:spcPct val="0"/>
              </a:spcBef>
              <a:spcAft>
                <a:spcPct val="0"/>
              </a:spcAft>
              <a:defRPr sz="2400">
                <a:solidFill>
                  <a:schemeClr val="tx1"/>
                </a:solidFill>
                <a:latin typeface="Script MT Bold" pitchFamily="66" charset="0"/>
                <a:cs typeface="Arial" charset="0"/>
              </a:defRPr>
            </a:lvl8pPr>
            <a:lvl9pPr marL="3886200" indent="-228600" eaLnBrk="0" fontAlgn="base" hangingPunct="0">
              <a:spcBef>
                <a:spcPct val="0"/>
              </a:spcBef>
              <a:spcAft>
                <a:spcPct val="0"/>
              </a:spcAft>
              <a:defRPr sz="2400">
                <a:solidFill>
                  <a:schemeClr val="tx1"/>
                </a:solidFill>
                <a:latin typeface="Script MT Bold" pitchFamily="66" charset="0"/>
                <a:cs typeface="Arial" charset="0"/>
              </a:defRPr>
            </a:lvl9pPr>
          </a:lstStyle>
          <a:p>
            <a:pPr eaLnBrk="1" hangingPunct="1"/>
            <a:r>
              <a:rPr lang="en-US" altLang="en-US" b="1">
                <a:latin typeface="Calibri" pitchFamily="34" charset="0"/>
              </a:rPr>
              <a:t>50</a:t>
            </a:r>
          </a:p>
        </p:txBody>
      </p:sp>
      <p:sp>
        <p:nvSpPr>
          <p:cNvPr id="48" name="Rectangle 47"/>
          <p:cNvSpPr/>
          <p:nvPr>
            <p:custDataLst>
              <p:tags r:id="rId21"/>
            </p:custDataLst>
          </p:nvPr>
        </p:nvSpPr>
        <p:spPr>
          <a:xfrm>
            <a:off x="2660650" y="2108200"/>
            <a:ext cx="387350" cy="29527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Rectangle 48"/>
          <p:cNvSpPr/>
          <p:nvPr>
            <p:custDataLst>
              <p:tags r:id="rId22"/>
            </p:custDataLst>
          </p:nvPr>
        </p:nvSpPr>
        <p:spPr>
          <a:xfrm>
            <a:off x="2667000" y="1717675"/>
            <a:ext cx="387350" cy="280988"/>
          </a:xfrm>
          <a:prstGeom prst="rect">
            <a:avLst/>
          </a:prstGeom>
          <a:solidFill>
            <a:srgbClr val="00265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63" name="TextBox 49"/>
          <p:cNvSpPr txBox="1">
            <a:spLocks noChangeArrowheads="1"/>
          </p:cNvSpPr>
          <p:nvPr>
            <p:custDataLst>
              <p:tags r:id="rId23"/>
            </p:custDataLst>
          </p:nvPr>
        </p:nvSpPr>
        <p:spPr bwMode="auto">
          <a:xfrm>
            <a:off x="3127375" y="1676400"/>
            <a:ext cx="892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cript MT Bold" pitchFamily="66" charset="0"/>
                <a:cs typeface="Arial" charset="0"/>
              </a:defRPr>
            </a:lvl1pPr>
            <a:lvl2pPr marL="742950" indent="-285750" eaLnBrk="0" hangingPunct="0">
              <a:defRPr sz="2400">
                <a:solidFill>
                  <a:schemeClr val="tx1"/>
                </a:solidFill>
                <a:latin typeface="Script MT Bold" pitchFamily="66" charset="0"/>
                <a:cs typeface="Arial" charset="0"/>
              </a:defRPr>
            </a:lvl2pPr>
            <a:lvl3pPr marL="1143000" indent="-228600" eaLnBrk="0" hangingPunct="0">
              <a:defRPr sz="2400">
                <a:solidFill>
                  <a:schemeClr val="tx1"/>
                </a:solidFill>
                <a:latin typeface="Script MT Bold" pitchFamily="66" charset="0"/>
                <a:cs typeface="Arial" charset="0"/>
              </a:defRPr>
            </a:lvl3pPr>
            <a:lvl4pPr marL="1600200" indent="-228600" eaLnBrk="0" hangingPunct="0">
              <a:defRPr sz="2400">
                <a:solidFill>
                  <a:schemeClr val="tx1"/>
                </a:solidFill>
                <a:latin typeface="Script MT Bold" pitchFamily="66" charset="0"/>
                <a:cs typeface="Arial" charset="0"/>
              </a:defRPr>
            </a:lvl4pPr>
            <a:lvl5pPr marL="2057400" indent="-228600" eaLnBrk="0" hangingPunct="0">
              <a:defRPr sz="2400">
                <a:solidFill>
                  <a:schemeClr val="tx1"/>
                </a:solidFill>
                <a:latin typeface="Script MT Bold" pitchFamily="66" charset="0"/>
                <a:cs typeface="Arial" charset="0"/>
              </a:defRPr>
            </a:lvl5pPr>
            <a:lvl6pPr marL="2514600" indent="-228600" eaLnBrk="0" fontAlgn="base" hangingPunct="0">
              <a:spcBef>
                <a:spcPct val="0"/>
              </a:spcBef>
              <a:spcAft>
                <a:spcPct val="0"/>
              </a:spcAft>
              <a:defRPr sz="2400">
                <a:solidFill>
                  <a:schemeClr val="tx1"/>
                </a:solidFill>
                <a:latin typeface="Script MT Bold" pitchFamily="66" charset="0"/>
                <a:cs typeface="Arial" charset="0"/>
              </a:defRPr>
            </a:lvl6pPr>
            <a:lvl7pPr marL="2971800" indent="-228600" eaLnBrk="0" fontAlgn="base" hangingPunct="0">
              <a:spcBef>
                <a:spcPct val="0"/>
              </a:spcBef>
              <a:spcAft>
                <a:spcPct val="0"/>
              </a:spcAft>
              <a:defRPr sz="2400">
                <a:solidFill>
                  <a:schemeClr val="tx1"/>
                </a:solidFill>
                <a:latin typeface="Script MT Bold" pitchFamily="66" charset="0"/>
                <a:cs typeface="Arial" charset="0"/>
              </a:defRPr>
            </a:lvl7pPr>
            <a:lvl8pPr marL="3429000" indent="-228600" eaLnBrk="0" fontAlgn="base" hangingPunct="0">
              <a:spcBef>
                <a:spcPct val="0"/>
              </a:spcBef>
              <a:spcAft>
                <a:spcPct val="0"/>
              </a:spcAft>
              <a:defRPr sz="2400">
                <a:solidFill>
                  <a:schemeClr val="tx1"/>
                </a:solidFill>
                <a:latin typeface="Script MT Bold" pitchFamily="66" charset="0"/>
                <a:cs typeface="Arial" charset="0"/>
              </a:defRPr>
            </a:lvl8pPr>
            <a:lvl9pPr marL="3886200" indent="-228600" eaLnBrk="0" fontAlgn="base" hangingPunct="0">
              <a:spcBef>
                <a:spcPct val="0"/>
              </a:spcBef>
              <a:spcAft>
                <a:spcPct val="0"/>
              </a:spcAft>
              <a:defRPr sz="2400">
                <a:solidFill>
                  <a:schemeClr val="tx1"/>
                </a:solidFill>
                <a:latin typeface="Script MT Bold" pitchFamily="66" charset="0"/>
                <a:cs typeface="Arial" charset="0"/>
              </a:defRPr>
            </a:lvl9pPr>
          </a:lstStyle>
          <a:p>
            <a:pPr eaLnBrk="1" hangingPunct="1"/>
            <a:r>
              <a:rPr lang="en-US" altLang="en-US" b="1">
                <a:latin typeface="Calibri" pitchFamily="34" charset="0"/>
              </a:rPr>
              <a:t>Lecture</a:t>
            </a:r>
          </a:p>
        </p:txBody>
      </p:sp>
      <p:sp>
        <p:nvSpPr>
          <p:cNvPr id="14364" name="TextBox 50"/>
          <p:cNvSpPr txBox="1">
            <a:spLocks noChangeArrowheads="1"/>
          </p:cNvSpPr>
          <p:nvPr>
            <p:custDataLst>
              <p:tags r:id="rId24"/>
            </p:custDataLst>
          </p:nvPr>
        </p:nvSpPr>
        <p:spPr bwMode="auto">
          <a:xfrm>
            <a:off x="3124200" y="2098675"/>
            <a:ext cx="3486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Script MT Bold" pitchFamily="66" charset="0"/>
                <a:cs typeface="Arial" charset="0"/>
              </a:defRPr>
            </a:lvl1pPr>
            <a:lvl2pPr marL="742950" indent="-285750" eaLnBrk="0" hangingPunct="0">
              <a:defRPr sz="2400">
                <a:solidFill>
                  <a:schemeClr val="tx1"/>
                </a:solidFill>
                <a:latin typeface="Script MT Bold" pitchFamily="66" charset="0"/>
                <a:cs typeface="Arial" charset="0"/>
              </a:defRPr>
            </a:lvl2pPr>
            <a:lvl3pPr marL="1143000" indent="-228600" eaLnBrk="0" hangingPunct="0">
              <a:defRPr sz="2400">
                <a:solidFill>
                  <a:schemeClr val="tx1"/>
                </a:solidFill>
                <a:latin typeface="Script MT Bold" pitchFamily="66" charset="0"/>
                <a:cs typeface="Arial" charset="0"/>
              </a:defRPr>
            </a:lvl3pPr>
            <a:lvl4pPr marL="1600200" indent="-228600" eaLnBrk="0" hangingPunct="0">
              <a:defRPr sz="2400">
                <a:solidFill>
                  <a:schemeClr val="tx1"/>
                </a:solidFill>
                <a:latin typeface="Script MT Bold" pitchFamily="66" charset="0"/>
                <a:cs typeface="Arial" charset="0"/>
              </a:defRPr>
            </a:lvl4pPr>
            <a:lvl5pPr marL="2057400" indent="-228600" eaLnBrk="0" hangingPunct="0">
              <a:defRPr sz="2400">
                <a:solidFill>
                  <a:schemeClr val="tx1"/>
                </a:solidFill>
                <a:latin typeface="Script MT Bold" pitchFamily="66" charset="0"/>
                <a:cs typeface="Arial" charset="0"/>
              </a:defRPr>
            </a:lvl5pPr>
            <a:lvl6pPr marL="2514600" indent="-228600" eaLnBrk="0" fontAlgn="base" hangingPunct="0">
              <a:spcBef>
                <a:spcPct val="0"/>
              </a:spcBef>
              <a:spcAft>
                <a:spcPct val="0"/>
              </a:spcAft>
              <a:defRPr sz="2400">
                <a:solidFill>
                  <a:schemeClr val="tx1"/>
                </a:solidFill>
                <a:latin typeface="Script MT Bold" pitchFamily="66" charset="0"/>
                <a:cs typeface="Arial" charset="0"/>
              </a:defRPr>
            </a:lvl6pPr>
            <a:lvl7pPr marL="2971800" indent="-228600" eaLnBrk="0" fontAlgn="base" hangingPunct="0">
              <a:spcBef>
                <a:spcPct val="0"/>
              </a:spcBef>
              <a:spcAft>
                <a:spcPct val="0"/>
              </a:spcAft>
              <a:defRPr sz="2400">
                <a:solidFill>
                  <a:schemeClr val="tx1"/>
                </a:solidFill>
                <a:latin typeface="Script MT Bold" pitchFamily="66" charset="0"/>
                <a:cs typeface="Arial" charset="0"/>
              </a:defRPr>
            </a:lvl7pPr>
            <a:lvl8pPr marL="3429000" indent="-228600" eaLnBrk="0" fontAlgn="base" hangingPunct="0">
              <a:spcBef>
                <a:spcPct val="0"/>
              </a:spcBef>
              <a:spcAft>
                <a:spcPct val="0"/>
              </a:spcAft>
              <a:defRPr sz="2400">
                <a:solidFill>
                  <a:schemeClr val="tx1"/>
                </a:solidFill>
                <a:latin typeface="Script MT Bold" pitchFamily="66" charset="0"/>
                <a:cs typeface="Arial" charset="0"/>
              </a:defRPr>
            </a:lvl8pPr>
            <a:lvl9pPr marL="3886200" indent="-228600" eaLnBrk="0" fontAlgn="base" hangingPunct="0">
              <a:spcBef>
                <a:spcPct val="0"/>
              </a:spcBef>
              <a:spcAft>
                <a:spcPct val="0"/>
              </a:spcAft>
              <a:defRPr sz="2400">
                <a:solidFill>
                  <a:schemeClr val="tx1"/>
                </a:solidFill>
                <a:latin typeface="Script MT Bold" pitchFamily="66" charset="0"/>
                <a:cs typeface="Arial" charset="0"/>
              </a:defRPr>
            </a:lvl9pPr>
          </a:lstStyle>
          <a:p>
            <a:pPr eaLnBrk="1" hangingPunct="1"/>
            <a:r>
              <a:rPr lang="en-US" altLang="en-US" b="1">
                <a:latin typeface="Calibri" pitchFamily="34" charset="0"/>
              </a:rPr>
              <a:t>Active learning</a:t>
            </a:r>
          </a:p>
        </p:txBody>
      </p:sp>
    </p:spTree>
    <p:custDataLst>
      <p:tags r:id="rId1"/>
    </p:custDataLst>
    <p:extLst>
      <p:ext uri="{BB962C8B-B14F-4D97-AF65-F5344CB8AC3E}">
        <p14:creationId xmlns:p14="http://schemas.microsoft.com/office/powerpoint/2010/main" val="94661707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solidFill>
                  <a:srgbClr val="7B9899"/>
                </a:solidFill>
                <a:ea typeface="ＭＳ Ｐゴシック" pitchFamily="34" charset="-128"/>
              </a:rPr>
              <a:t>Retrieval Dependent on Encoding</a:t>
            </a:r>
          </a:p>
        </p:txBody>
      </p:sp>
      <p:sp>
        <p:nvSpPr>
          <p:cNvPr id="26627" name="Rectangle 3"/>
          <p:cNvSpPr>
            <a:spLocks noGrp="1" noChangeArrowheads="1"/>
          </p:cNvSpPr>
          <p:nvPr>
            <p:ph sz="quarter" idx="1"/>
          </p:nvPr>
        </p:nvSpPr>
        <p:spPr>
          <a:xfrm>
            <a:off x="381000" y="1524000"/>
            <a:ext cx="8458200" cy="4876800"/>
          </a:xfrm>
        </p:spPr>
        <p:txBody>
          <a:bodyPr/>
          <a:lstStyle/>
          <a:p>
            <a:pPr eaLnBrk="1" hangingPunct="1">
              <a:buFont typeface="Wingdings" pitchFamily="2" charset="2"/>
              <a:buNone/>
            </a:pPr>
            <a:r>
              <a:rPr lang="en-US" altLang="en-US" sz="3600" smtClean="0">
                <a:ea typeface="ＭＳ Ｐゴシック" pitchFamily="34" charset="-128"/>
              </a:rPr>
              <a:t>Strength of 			Elaborations </a:t>
            </a:r>
          </a:p>
          <a:p>
            <a:pPr eaLnBrk="1" hangingPunct="1">
              <a:buFont typeface="Wingdings" pitchFamily="2" charset="2"/>
              <a:buNone/>
            </a:pPr>
            <a:r>
              <a:rPr lang="en-US" altLang="en-US" sz="3600" smtClean="0">
                <a:ea typeface="ＭＳ Ｐゴシック" pitchFamily="34" charset="-128"/>
              </a:rPr>
              <a:t>Memory Trace</a:t>
            </a:r>
          </a:p>
          <a:p>
            <a:pPr eaLnBrk="1" hangingPunct="1">
              <a:buFont typeface="Wingdings" pitchFamily="2" charset="2"/>
              <a:buNone/>
            </a:pPr>
            <a:endParaRPr lang="en-US" altLang="en-US" sz="3600" smtClean="0">
              <a:ea typeface="ＭＳ Ｐゴシック" pitchFamily="34" charset="-128"/>
            </a:endParaRPr>
          </a:p>
          <a:p>
            <a:pPr eaLnBrk="1" hangingPunct="1">
              <a:buFont typeface="Wingdings" pitchFamily="2" charset="2"/>
              <a:buNone/>
            </a:pPr>
            <a:endParaRPr lang="en-US" altLang="en-US" sz="1500" smtClean="0">
              <a:ea typeface="ＭＳ Ｐゴシック" pitchFamily="34" charset="-128"/>
            </a:endParaRPr>
          </a:p>
          <a:p>
            <a:pPr eaLnBrk="1" hangingPunct="1">
              <a:buFont typeface="Wingdings" pitchFamily="2" charset="2"/>
              <a:buNone/>
            </a:pPr>
            <a:endParaRPr lang="en-US" altLang="en-US" sz="1500" smtClean="0">
              <a:ea typeface="ＭＳ Ｐゴシック" pitchFamily="34" charset="-128"/>
            </a:endParaRPr>
          </a:p>
          <a:p>
            <a:pPr eaLnBrk="1" hangingPunct="1">
              <a:buFont typeface="Wingdings" pitchFamily="2" charset="2"/>
              <a:buNone/>
            </a:pPr>
            <a:endParaRPr lang="en-US" altLang="en-US" sz="1500" smtClean="0">
              <a:ea typeface="ＭＳ Ｐゴシック" pitchFamily="34" charset="-128"/>
            </a:endParaRPr>
          </a:p>
          <a:p>
            <a:pPr eaLnBrk="1" hangingPunct="1">
              <a:buFont typeface="Wingdings" pitchFamily="2" charset="2"/>
              <a:buNone/>
            </a:pPr>
            <a:endParaRPr lang="en-US" altLang="en-US" sz="1500" smtClean="0">
              <a:ea typeface="ＭＳ Ｐゴシック" pitchFamily="34" charset="-128"/>
            </a:endParaRPr>
          </a:p>
          <a:p>
            <a:pPr eaLnBrk="1" hangingPunct="1">
              <a:buFont typeface="Wingdings" pitchFamily="2" charset="2"/>
              <a:buNone/>
            </a:pPr>
            <a:endParaRPr lang="en-US" altLang="en-US" sz="1500" smtClean="0">
              <a:ea typeface="ＭＳ Ｐゴシック" pitchFamily="34" charset="-128"/>
            </a:endParaRPr>
          </a:p>
          <a:p>
            <a:pPr eaLnBrk="1" hangingPunct="1">
              <a:buFont typeface="Wingdings" pitchFamily="2" charset="2"/>
              <a:buNone/>
            </a:pPr>
            <a:endParaRPr lang="en-US" altLang="en-US" sz="1500" smtClean="0">
              <a:ea typeface="ＭＳ Ｐゴシック" pitchFamily="34" charset="-128"/>
            </a:endParaRPr>
          </a:p>
          <a:p>
            <a:pPr eaLnBrk="1" hangingPunct="1">
              <a:buFont typeface="Wingdings" pitchFamily="2" charset="2"/>
              <a:buNone/>
            </a:pPr>
            <a:endParaRPr lang="en-US" altLang="en-US" sz="1500" smtClean="0">
              <a:ea typeface="ＭＳ Ｐゴシック" pitchFamily="34" charset="-128"/>
            </a:endParaRPr>
          </a:p>
          <a:p>
            <a:pPr eaLnBrk="1" hangingPunct="1">
              <a:buFont typeface="Wingdings" pitchFamily="2" charset="2"/>
              <a:buNone/>
            </a:pPr>
            <a:endParaRPr lang="en-US" altLang="en-US" sz="1500" smtClean="0">
              <a:ea typeface="ＭＳ Ｐゴシック" pitchFamily="34" charset="-128"/>
            </a:endParaRPr>
          </a:p>
          <a:p>
            <a:pPr eaLnBrk="1" hangingPunct="1">
              <a:buFont typeface="Wingdings" pitchFamily="2" charset="2"/>
              <a:buNone/>
            </a:pPr>
            <a:endParaRPr lang="en-US" altLang="en-US" sz="1500" smtClean="0">
              <a:ea typeface="ＭＳ Ｐゴシック" pitchFamily="34" charset="-128"/>
            </a:endParaRPr>
          </a:p>
          <a:p>
            <a:pPr eaLnBrk="1" hangingPunct="1">
              <a:buFont typeface="Wingdings" pitchFamily="2" charset="2"/>
              <a:buNone/>
            </a:pPr>
            <a:r>
              <a:rPr lang="en-US" altLang="en-US" sz="1500" smtClean="0">
                <a:ea typeface="ＭＳ Ｐゴシック" pitchFamily="34" charset="-128"/>
              </a:rPr>
              <a:t>NOTE: Attention necessary to encode information. </a:t>
            </a:r>
          </a:p>
          <a:p>
            <a:pPr eaLnBrk="1" hangingPunct="1">
              <a:buFont typeface="Wingdings" pitchFamily="2" charset="2"/>
              <a:buNone/>
            </a:pPr>
            <a:endParaRPr lang="en-US" altLang="en-US" sz="3600" smtClean="0">
              <a:ea typeface="ＭＳ Ｐゴシック" pitchFamily="34" charset="-128"/>
            </a:endParaRPr>
          </a:p>
        </p:txBody>
      </p:sp>
      <p:pic>
        <p:nvPicPr>
          <p:cNvPr id="26628" name="Picture 2" descr="http://biologyboom.com/wp-content/uploads/2014/07/neuron-typ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895600"/>
            <a:ext cx="28162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4" descr="http://www.woelkeot.com/wp-content/uploads/2014/10/health-012113-001-617x4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286000"/>
            <a:ext cx="25685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0125832"/>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2,1626957475,C:\Users\apersky\Desktop\Halpern Preview_pptx\Media.ppcx"/>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3385</TotalTime>
  <Words>944</Words>
  <Application>Microsoft Office PowerPoint</Application>
  <PresentationFormat>On-screen Show (4:3)</PresentationFormat>
  <Paragraphs>206</Paragraphs>
  <Slides>38</Slides>
  <Notes>25</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Civic</vt:lpstr>
      <vt:lpstr>The New Science of Learning: How Research is Changing the Way We Teach</vt:lpstr>
      <vt:lpstr>PowerPoint Presentation</vt:lpstr>
      <vt:lpstr>Icebreaker </vt:lpstr>
      <vt:lpstr>PowerPoint Presentation</vt:lpstr>
      <vt:lpstr>PowerPoint Presentation</vt:lpstr>
      <vt:lpstr>PowerPoint Presentation</vt:lpstr>
      <vt:lpstr>Hake (1998)</vt:lpstr>
      <vt:lpstr>Lecture vs Active Learning</vt:lpstr>
      <vt:lpstr>Retrieval Dependent on Encoding</vt:lpstr>
      <vt:lpstr>Thinking vs Recall</vt:lpstr>
      <vt:lpstr>We are what we repeatedly do.  Excellence then, is not an act, but a habit  --Aristotle  Long-term potentiation</vt:lpstr>
      <vt:lpstr>Teaching Strategies</vt:lpstr>
      <vt:lpstr>Teaching Strategies</vt:lpstr>
      <vt:lpstr>Teaching Strategies</vt:lpstr>
      <vt:lpstr>PowerPoint Presentation</vt:lpstr>
      <vt:lpstr>Reward for Learning</vt:lpstr>
      <vt:lpstr>Multitasking </vt:lpstr>
      <vt:lpstr>Multitasking</vt:lpstr>
      <vt:lpstr>Multitasking</vt:lpstr>
      <vt:lpstr>PowerPoint Presentation</vt:lpstr>
      <vt:lpstr>PowerPoint Presentation</vt:lpstr>
      <vt:lpstr>PowerPoint Presentation</vt:lpstr>
      <vt:lpstr>One-Minute Preceptor (Furney, et al., 2001)</vt:lpstr>
      <vt:lpstr>PowerPoint Presentation</vt:lpstr>
      <vt:lpstr>Types of CATs</vt:lpstr>
      <vt:lpstr>Karpicke &amp; Roediger, 2007</vt:lpstr>
      <vt:lpstr>Exercise</vt:lpstr>
      <vt:lpstr>Exercise Stimulates Synaptic Growth</vt:lpstr>
      <vt:lpstr>Awake, but NOT Learning</vt:lpstr>
      <vt:lpstr>Awake, but NOT Learning</vt:lpstr>
      <vt:lpstr>Sleep and Rest</vt:lpstr>
      <vt:lpstr>Memories are made during Sleep</vt:lpstr>
      <vt:lpstr>Sleep and Creativity</vt:lpstr>
      <vt:lpstr>Food/Hydration</vt:lpstr>
      <vt:lpstr>Hydration</vt:lpstr>
      <vt:lpstr>PowerPoint Presentation</vt:lpstr>
      <vt:lpstr>http://scholarlyteacher.com/</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Science of Learning</dc:title>
  <dc:creator>Todd Zakrajsek</dc:creator>
  <cp:lastModifiedBy>anon</cp:lastModifiedBy>
  <cp:revision>170</cp:revision>
  <dcterms:created xsi:type="dcterms:W3CDTF">2013-11-18T19:06:41Z</dcterms:created>
  <dcterms:modified xsi:type="dcterms:W3CDTF">2015-08-21T06:19:01Z</dcterms:modified>
</cp:coreProperties>
</file>