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D9A0D-CE61-414F-A6E0-324BEE46AB9B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324678B0-38AB-9F42-98CA-B80AE41F8513}">
      <dgm:prSet phldrT="[Text]"/>
      <dgm:spPr/>
      <dgm:t>
        <a:bodyPr/>
        <a:lstStyle/>
        <a:p>
          <a:r>
            <a:rPr lang="en-US" dirty="0" smtClean="0"/>
            <a:t>Proposal </a:t>
          </a:r>
          <a:r>
            <a:rPr lang="en-US" dirty="0" smtClean="0"/>
            <a:t>Submission</a:t>
          </a:r>
          <a:endParaRPr lang="en-US" dirty="0"/>
        </a:p>
      </dgm:t>
    </dgm:pt>
    <dgm:pt modelId="{7E2FCEF4-2295-2A46-8064-6FC062EEBC9F}" type="parTrans" cxnId="{B2A9C25C-9401-5B4F-B0B3-45FA4CF347E2}">
      <dgm:prSet/>
      <dgm:spPr/>
      <dgm:t>
        <a:bodyPr/>
        <a:lstStyle/>
        <a:p>
          <a:endParaRPr lang="en-US"/>
        </a:p>
      </dgm:t>
    </dgm:pt>
    <dgm:pt modelId="{68B88B2C-17D4-EB43-9B13-DA7B3E648F3C}" type="sibTrans" cxnId="{B2A9C25C-9401-5B4F-B0B3-45FA4CF347E2}">
      <dgm:prSet/>
      <dgm:spPr/>
      <dgm:t>
        <a:bodyPr/>
        <a:lstStyle/>
        <a:p>
          <a:endParaRPr lang="en-US"/>
        </a:p>
      </dgm:t>
    </dgm:pt>
    <dgm:pt modelId="{0EE10A37-02BD-9748-8AC4-BF4C7C179F50}">
      <dgm:prSet phldrT="[Text]"/>
      <dgm:spPr/>
      <dgm:t>
        <a:bodyPr/>
        <a:lstStyle/>
        <a:p>
          <a:r>
            <a:rPr lang="en-US" dirty="0" smtClean="0"/>
            <a:t>AERA </a:t>
          </a:r>
          <a:r>
            <a:rPr lang="en-US" smtClean="0"/>
            <a:t>Annual Meeting</a:t>
          </a:r>
          <a:endParaRPr lang="en-US"/>
        </a:p>
      </dgm:t>
    </dgm:pt>
    <dgm:pt modelId="{DA9F52E1-63A9-5D44-AAA1-6171B50A18B4}" type="parTrans" cxnId="{50D63F52-D910-1A49-9446-5A897E3D85A6}">
      <dgm:prSet/>
      <dgm:spPr/>
      <dgm:t>
        <a:bodyPr/>
        <a:lstStyle/>
        <a:p>
          <a:endParaRPr lang="en-US"/>
        </a:p>
      </dgm:t>
    </dgm:pt>
    <dgm:pt modelId="{AD455560-8AA4-EC4A-8D9C-86FF3BEBA662}" type="sibTrans" cxnId="{50D63F52-D910-1A49-9446-5A897E3D85A6}">
      <dgm:prSet/>
      <dgm:spPr/>
      <dgm:t>
        <a:bodyPr/>
        <a:lstStyle/>
        <a:p>
          <a:endParaRPr lang="en-US"/>
        </a:p>
      </dgm:t>
    </dgm:pt>
    <dgm:pt modelId="{B72DDAEE-BA9D-724A-847E-A5C276B2351A}">
      <dgm:prSet phldrT="[Text]"/>
      <dgm:spPr/>
      <dgm:t>
        <a:bodyPr/>
        <a:lstStyle/>
        <a:p>
          <a:r>
            <a:rPr lang="en-US" dirty="0" smtClean="0"/>
            <a:t>Ladson-Billings &amp; Tate, Toward a critical race theory of education, </a:t>
          </a:r>
          <a:r>
            <a:rPr lang="en-US" i="1" dirty="0" smtClean="0"/>
            <a:t>Teachers College Press, 97</a:t>
          </a:r>
          <a:r>
            <a:rPr lang="en-US" dirty="0" smtClean="0"/>
            <a:t>, 47-68</a:t>
          </a:r>
          <a:endParaRPr lang="en-US" dirty="0"/>
        </a:p>
      </dgm:t>
    </dgm:pt>
    <dgm:pt modelId="{A5210FC4-B01F-B94D-864E-A5BE587A060D}" type="parTrans" cxnId="{8312D71D-EF00-F94C-99D5-DB4851F7D447}">
      <dgm:prSet/>
      <dgm:spPr/>
      <dgm:t>
        <a:bodyPr/>
        <a:lstStyle/>
        <a:p>
          <a:endParaRPr lang="en-US"/>
        </a:p>
      </dgm:t>
    </dgm:pt>
    <dgm:pt modelId="{97F4D6AD-7AAC-BA4B-A63B-D6B72820E059}" type="sibTrans" cxnId="{8312D71D-EF00-F94C-99D5-DB4851F7D447}">
      <dgm:prSet/>
      <dgm:spPr/>
      <dgm:t>
        <a:bodyPr/>
        <a:lstStyle/>
        <a:p>
          <a:endParaRPr lang="en-US"/>
        </a:p>
      </dgm:t>
    </dgm:pt>
    <dgm:pt modelId="{99BED783-03E9-184E-BD71-04333AC81EFC}" type="pres">
      <dgm:prSet presAssocID="{8E0D9A0D-CE61-414F-A6E0-324BEE46AB9B}" presName="linearFlow" presStyleCnt="0">
        <dgm:presLayoutVars>
          <dgm:dir/>
          <dgm:resizeHandles val="exact"/>
        </dgm:presLayoutVars>
      </dgm:prSet>
      <dgm:spPr/>
    </dgm:pt>
    <dgm:pt modelId="{2F401CBF-A0E6-F446-8E87-E11CDD0F35C3}" type="pres">
      <dgm:prSet presAssocID="{324678B0-38AB-9F42-98CA-B80AE41F8513}" presName="composite" presStyleCnt="0"/>
      <dgm:spPr/>
    </dgm:pt>
    <dgm:pt modelId="{C6BE1456-E24E-384C-B11E-72768895EB68}" type="pres">
      <dgm:prSet presAssocID="{324678B0-38AB-9F42-98CA-B80AE41F851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AEF830B2-C0E0-AA43-BBEF-5F2954E82F7B}" type="pres">
      <dgm:prSet presAssocID="{324678B0-38AB-9F42-98CA-B80AE41F851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DCB32-D154-2948-9A82-77E03C2A7DEF}" type="pres">
      <dgm:prSet presAssocID="{68B88B2C-17D4-EB43-9B13-DA7B3E648F3C}" presName="spacing" presStyleCnt="0"/>
      <dgm:spPr/>
    </dgm:pt>
    <dgm:pt modelId="{AAE1AC0C-9A7B-034C-8D90-9161CB19A2C8}" type="pres">
      <dgm:prSet presAssocID="{0EE10A37-02BD-9748-8AC4-BF4C7C179F50}" presName="composite" presStyleCnt="0"/>
      <dgm:spPr/>
    </dgm:pt>
    <dgm:pt modelId="{67AE214F-1592-F04E-A054-3ADD9D509407}" type="pres">
      <dgm:prSet presAssocID="{0EE10A37-02BD-9748-8AC4-BF4C7C179F50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848073EC-CFD6-3C4D-A8AE-3A7A57DA4DC7}" type="pres">
      <dgm:prSet presAssocID="{0EE10A37-02BD-9748-8AC4-BF4C7C179F5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835D3-DCD9-7741-9179-BFD099596E48}" type="pres">
      <dgm:prSet presAssocID="{AD455560-8AA4-EC4A-8D9C-86FF3BEBA662}" presName="spacing" presStyleCnt="0"/>
      <dgm:spPr/>
    </dgm:pt>
    <dgm:pt modelId="{7BB56CBF-DCA7-3949-A715-5F98A2CD2140}" type="pres">
      <dgm:prSet presAssocID="{B72DDAEE-BA9D-724A-847E-A5C276B2351A}" presName="composite" presStyleCnt="0"/>
      <dgm:spPr/>
    </dgm:pt>
    <dgm:pt modelId="{56EA5E6A-A27E-A845-B7D8-FBFADEF8A74D}" type="pres">
      <dgm:prSet presAssocID="{B72DDAEE-BA9D-724A-847E-A5C276B2351A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11E2503-8872-6941-988B-757DFC06661A}" type="pres">
      <dgm:prSet presAssocID="{B72DDAEE-BA9D-724A-847E-A5C276B2351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D63F52-D910-1A49-9446-5A897E3D85A6}" srcId="{8E0D9A0D-CE61-414F-A6E0-324BEE46AB9B}" destId="{0EE10A37-02BD-9748-8AC4-BF4C7C179F50}" srcOrd="1" destOrd="0" parTransId="{DA9F52E1-63A9-5D44-AAA1-6171B50A18B4}" sibTransId="{AD455560-8AA4-EC4A-8D9C-86FF3BEBA662}"/>
    <dgm:cxn modelId="{C2E383B1-96DC-3D48-92F3-10B74AC4B83F}" type="presOf" srcId="{B72DDAEE-BA9D-724A-847E-A5C276B2351A}" destId="{911E2503-8872-6941-988B-757DFC06661A}" srcOrd="0" destOrd="0" presId="urn:microsoft.com/office/officeart/2005/8/layout/vList3"/>
    <dgm:cxn modelId="{9945C332-DCA8-0042-860B-45258899F11A}" type="presOf" srcId="{0EE10A37-02BD-9748-8AC4-BF4C7C179F50}" destId="{848073EC-CFD6-3C4D-A8AE-3A7A57DA4DC7}" srcOrd="0" destOrd="0" presId="urn:microsoft.com/office/officeart/2005/8/layout/vList3"/>
    <dgm:cxn modelId="{225C0C24-BB6A-1B43-82CE-3945EA6686AB}" type="presOf" srcId="{324678B0-38AB-9F42-98CA-B80AE41F8513}" destId="{AEF830B2-C0E0-AA43-BBEF-5F2954E82F7B}" srcOrd="0" destOrd="0" presId="urn:microsoft.com/office/officeart/2005/8/layout/vList3"/>
    <dgm:cxn modelId="{E4BEF5F7-FCD4-574B-9298-A3F76D2553D3}" type="presOf" srcId="{8E0D9A0D-CE61-414F-A6E0-324BEE46AB9B}" destId="{99BED783-03E9-184E-BD71-04333AC81EFC}" srcOrd="0" destOrd="0" presId="urn:microsoft.com/office/officeart/2005/8/layout/vList3"/>
    <dgm:cxn modelId="{B2A9C25C-9401-5B4F-B0B3-45FA4CF347E2}" srcId="{8E0D9A0D-CE61-414F-A6E0-324BEE46AB9B}" destId="{324678B0-38AB-9F42-98CA-B80AE41F8513}" srcOrd="0" destOrd="0" parTransId="{7E2FCEF4-2295-2A46-8064-6FC062EEBC9F}" sibTransId="{68B88B2C-17D4-EB43-9B13-DA7B3E648F3C}"/>
    <dgm:cxn modelId="{8312D71D-EF00-F94C-99D5-DB4851F7D447}" srcId="{8E0D9A0D-CE61-414F-A6E0-324BEE46AB9B}" destId="{B72DDAEE-BA9D-724A-847E-A5C276B2351A}" srcOrd="2" destOrd="0" parTransId="{A5210FC4-B01F-B94D-864E-A5BE587A060D}" sibTransId="{97F4D6AD-7AAC-BA4B-A63B-D6B72820E059}"/>
    <dgm:cxn modelId="{25864A40-EA90-974E-9883-E70F294A7EF5}" type="presParOf" srcId="{99BED783-03E9-184E-BD71-04333AC81EFC}" destId="{2F401CBF-A0E6-F446-8E87-E11CDD0F35C3}" srcOrd="0" destOrd="0" presId="urn:microsoft.com/office/officeart/2005/8/layout/vList3"/>
    <dgm:cxn modelId="{B8868AD6-462A-0741-958F-B7AE422CB179}" type="presParOf" srcId="{2F401CBF-A0E6-F446-8E87-E11CDD0F35C3}" destId="{C6BE1456-E24E-384C-B11E-72768895EB68}" srcOrd="0" destOrd="0" presId="urn:microsoft.com/office/officeart/2005/8/layout/vList3"/>
    <dgm:cxn modelId="{9F7CC18D-DE92-C146-8E26-9574705D27E6}" type="presParOf" srcId="{2F401CBF-A0E6-F446-8E87-E11CDD0F35C3}" destId="{AEF830B2-C0E0-AA43-BBEF-5F2954E82F7B}" srcOrd="1" destOrd="0" presId="urn:microsoft.com/office/officeart/2005/8/layout/vList3"/>
    <dgm:cxn modelId="{E165E6CA-8191-4E4E-9409-B4630A8A9EC5}" type="presParOf" srcId="{99BED783-03E9-184E-BD71-04333AC81EFC}" destId="{DCBDCB32-D154-2948-9A82-77E03C2A7DEF}" srcOrd="1" destOrd="0" presId="urn:microsoft.com/office/officeart/2005/8/layout/vList3"/>
    <dgm:cxn modelId="{1BDB5C92-6044-6844-8E61-FC0357E10F9F}" type="presParOf" srcId="{99BED783-03E9-184E-BD71-04333AC81EFC}" destId="{AAE1AC0C-9A7B-034C-8D90-9161CB19A2C8}" srcOrd="2" destOrd="0" presId="urn:microsoft.com/office/officeart/2005/8/layout/vList3"/>
    <dgm:cxn modelId="{21411F69-C88F-A343-A2E9-3EE98C849E25}" type="presParOf" srcId="{AAE1AC0C-9A7B-034C-8D90-9161CB19A2C8}" destId="{67AE214F-1592-F04E-A054-3ADD9D509407}" srcOrd="0" destOrd="0" presId="urn:microsoft.com/office/officeart/2005/8/layout/vList3"/>
    <dgm:cxn modelId="{95ECDEF7-B8C1-3344-9272-B690F380A0C2}" type="presParOf" srcId="{AAE1AC0C-9A7B-034C-8D90-9161CB19A2C8}" destId="{848073EC-CFD6-3C4D-A8AE-3A7A57DA4DC7}" srcOrd="1" destOrd="0" presId="urn:microsoft.com/office/officeart/2005/8/layout/vList3"/>
    <dgm:cxn modelId="{1018F47A-0D15-A146-BB9E-68A5436619A1}" type="presParOf" srcId="{99BED783-03E9-184E-BD71-04333AC81EFC}" destId="{F23835D3-DCD9-7741-9179-BFD099596E48}" srcOrd="3" destOrd="0" presId="urn:microsoft.com/office/officeart/2005/8/layout/vList3"/>
    <dgm:cxn modelId="{C318D6B4-4FCF-EE4A-B8CF-42F8F2E0C268}" type="presParOf" srcId="{99BED783-03E9-184E-BD71-04333AC81EFC}" destId="{7BB56CBF-DCA7-3949-A715-5F98A2CD2140}" srcOrd="4" destOrd="0" presId="urn:microsoft.com/office/officeart/2005/8/layout/vList3"/>
    <dgm:cxn modelId="{BCD66B54-645F-8D4A-84C4-2A4D5F5609D0}" type="presParOf" srcId="{7BB56CBF-DCA7-3949-A715-5F98A2CD2140}" destId="{56EA5E6A-A27E-A845-B7D8-FBFADEF8A74D}" srcOrd="0" destOrd="0" presId="urn:microsoft.com/office/officeart/2005/8/layout/vList3"/>
    <dgm:cxn modelId="{308C5A8B-8619-0742-B341-ED28243E2E28}" type="presParOf" srcId="{7BB56CBF-DCA7-3949-A715-5F98A2CD2140}" destId="{911E2503-8872-6941-988B-757DFC0666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BFFBA-FCA2-FA4B-A94F-67E511743819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663E05-AC2F-5246-BA82-17D5474D66E9}">
      <dgm:prSet phldrT="[Text]"/>
      <dgm:spPr/>
      <dgm:t>
        <a:bodyPr/>
        <a:lstStyle/>
        <a:p>
          <a:r>
            <a:rPr lang="en-US" dirty="0" smtClean="0"/>
            <a:t>Crenshaw</a:t>
          </a:r>
        </a:p>
        <a:p>
          <a:r>
            <a:rPr lang="en-US" dirty="0" smtClean="0"/>
            <a:t>(1988)</a:t>
          </a:r>
          <a:endParaRPr lang="en-US" dirty="0"/>
        </a:p>
      </dgm:t>
    </dgm:pt>
    <dgm:pt modelId="{B6C69823-D3F6-0F42-A614-9BA151B96EB6}" type="parTrans" cxnId="{F8A40F35-4E57-3044-8F13-73051870DB3B}">
      <dgm:prSet/>
      <dgm:spPr/>
      <dgm:t>
        <a:bodyPr/>
        <a:lstStyle/>
        <a:p>
          <a:endParaRPr lang="en-US"/>
        </a:p>
      </dgm:t>
    </dgm:pt>
    <dgm:pt modelId="{6851427F-51C2-524D-A90C-DF880B1C4ACF}" type="sibTrans" cxnId="{F8A40F35-4E57-3044-8F13-73051870DB3B}">
      <dgm:prSet/>
      <dgm:spPr/>
      <dgm:t>
        <a:bodyPr/>
        <a:lstStyle/>
        <a:p>
          <a:endParaRPr lang="en-US"/>
        </a:p>
      </dgm:t>
    </dgm:pt>
    <dgm:pt modelId="{31162D8E-12D0-AC4D-A292-8924DE74F81A}">
      <dgm:prSet phldrT="[Text]"/>
      <dgm:spPr/>
      <dgm:t>
        <a:bodyPr/>
        <a:lstStyle/>
        <a:p>
          <a:r>
            <a:rPr lang="en-US" dirty="0" smtClean="0"/>
            <a:t>Bell (1989)</a:t>
          </a:r>
          <a:endParaRPr lang="en-US" dirty="0"/>
        </a:p>
      </dgm:t>
    </dgm:pt>
    <dgm:pt modelId="{3A70FDF2-B01D-3444-933F-0C6F6A3D1CF7}" type="parTrans" cxnId="{ED7BA08D-1F74-4D4E-AC19-059055751584}">
      <dgm:prSet/>
      <dgm:spPr/>
      <dgm:t>
        <a:bodyPr/>
        <a:lstStyle/>
        <a:p>
          <a:endParaRPr lang="en-US"/>
        </a:p>
      </dgm:t>
    </dgm:pt>
    <dgm:pt modelId="{830F409E-B3E6-FD4F-8F55-59008592FE1C}" type="sibTrans" cxnId="{ED7BA08D-1F74-4D4E-AC19-059055751584}">
      <dgm:prSet/>
      <dgm:spPr/>
      <dgm:t>
        <a:bodyPr/>
        <a:lstStyle/>
        <a:p>
          <a:endParaRPr lang="en-US"/>
        </a:p>
      </dgm:t>
    </dgm:pt>
    <dgm:pt modelId="{DDFD4636-B7E2-F74D-9137-1E28C75CF8C7}">
      <dgm:prSet phldrT="[Text]"/>
      <dgm:spPr/>
      <dgm:t>
        <a:bodyPr/>
        <a:lstStyle/>
        <a:p>
          <a:r>
            <a:rPr lang="en-US" dirty="0" smtClean="0"/>
            <a:t>Williams (1991)</a:t>
          </a:r>
          <a:endParaRPr lang="en-US" dirty="0"/>
        </a:p>
      </dgm:t>
    </dgm:pt>
    <dgm:pt modelId="{3E7BEC70-98BA-4844-B5B1-55E899BDCB14}" type="parTrans" cxnId="{69D63257-C092-5941-9B72-9FE02447B054}">
      <dgm:prSet/>
      <dgm:spPr/>
      <dgm:t>
        <a:bodyPr/>
        <a:lstStyle/>
        <a:p>
          <a:endParaRPr lang="en-US"/>
        </a:p>
      </dgm:t>
    </dgm:pt>
    <dgm:pt modelId="{6BD62E31-C2EB-754D-86CE-9A298B2299CD}" type="sibTrans" cxnId="{69D63257-C092-5941-9B72-9FE02447B054}">
      <dgm:prSet/>
      <dgm:spPr/>
      <dgm:t>
        <a:bodyPr/>
        <a:lstStyle/>
        <a:p>
          <a:endParaRPr lang="en-US"/>
        </a:p>
      </dgm:t>
    </dgm:pt>
    <dgm:pt modelId="{9F15F6F0-2CEA-8146-834A-A984E4B2FFCB}">
      <dgm:prSet phldrT="[Text]"/>
      <dgm:spPr/>
      <dgm:t>
        <a:bodyPr/>
        <a:lstStyle/>
        <a:p>
          <a:r>
            <a:rPr lang="en-US" dirty="0" smtClean="0"/>
            <a:t>Delgado; Matsuda;</a:t>
          </a:r>
        </a:p>
        <a:p>
          <a:r>
            <a:rPr lang="en-US" dirty="0" smtClean="0"/>
            <a:t>Harris, et al</a:t>
          </a:r>
          <a:endParaRPr lang="en-US" dirty="0"/>
        </a:p>
      </dgm:t>
    </dgm:pt>
    <dgm:pt modelId="{CE77A4E9-B4C4-304F-8C79-3DB7F9FB7886}" type="parTrans" cxnId="{955CBBF0-9801-9C4D-839F-5D43013C59E9}">
      <dgm:prSet/>
      <dgm:spPr/>
      <dgm:t>
        <a:bodyPr/>
        <a:lstStyle/>
        <a:p>
          <a:endParaRPr lang="en-US"/>
        </a:p>
      </dgm:t>
    </dgm:pt>
    <dgm:pt modelId="{92C486AE-490E-9643-AA38-DCF226BA2E27}" type="sibTrans" cxnId="{955CBBF0-9801-9C4D-839F-5D43013C59E9}">
      <dgm:prSet/>
      <dgm:spPr/>
      <dgm:t>
        <a:bodyPr/>
        <a:lstStyle/>
        <a:p>
          <a:endParaRPr lang="en-US"/>
        </a:p>
      </dgm:t>
    </dgm:pt>
    <dgm:pt modelId="{05A70661-05C0-0C4B-88BA-FCCD7638C289}">
      <dgm:prSet phldrT="[Text]"/>
      <dgm:spPr/>
      <dgm:t>
        <a:bodyPr/>
        <a:lstStyle/>
        <a:p>
          <a:r>
            <a:rPr lang="en-US" dirty="0" smtClean="0"/>
            <a:t>Tate, Ladson-Billings &amp; Grant (1993)</a:t>
          </a:r>
          <a:endParaRPr lang="en-US" dirty="0"/>
        </a:p>
      </dgm:t>
    </dgm:pt>
    <dgm:pt modelId="{42E69FEA-D081-6947-B31D-093D3E899A3B}" type="parTrans" cxnId="{1266A9A9-EB13-5845-85E8-7027B6B9B6C6}">
      <dgm:prSet/>
      <dgm:spPr/>
      <dgm:t>
        <a:bodyPr/>
        <a:lstStyle/>
        <a:p>
          <a:endParaRPr lang="en-US"/>
        </a:p>
      </dgm:t>
    </dgm:pt>
    <dgm:pt modelId="{3BDE55B2-D713-0A44-8935-A795C8447FA3}" type="sibTrans" cxnId="{1266A9A9-EB13-5845-85E8-7027B6B9B6C6}">
      <dgm:prSet/>
      <dgm:spPr/>
      <dgm:t>
        <a:bodyPr/>
        <a:lstStyle/>
        <a:p>
          <a:endParaRPr lang="en-US"/>
        </a:p>
      </dgm:t>
    </dgm:pt>
    <dgm:pt modelId="{E4FF5D8C-A442-E14C-9EE5-BAC1702658AD}" type="pres">
      <dgm:prSet presAssocID="{BF8BFFBA-FCA2-FA4B-A94F-67E511743819}" presName="cycle" presStyleCnt="0">
        <dgm:presLayoutVars>
          <dgm:dir/>
          <dgm:resizeHandles val="exact"/>
        </dgm:presLayoutVars>
      </dgm:prSet>
      <dgm:spPr/>
    </dgm:pt>
    <dgm:pt modelId="{C540698A-3398-9146-8A02-9D48FFAA8383}" type="pres">
      <dgm:prSet presAssocID="{CA663E05-AC2F-5246-BA82-17D5474D66E9}" presName="node" presStyleLbl="node1" presStyleIdx="0" presStyleCnt="5">
        <dgm:presLayoutVars>
          <dgm:bulletEnabled val="1"/>
        </dgm:presLayoutVars>
      </dgm:prSet>
      <dgm:spPr/>
    </dgm:pt>
    <dgm:pt modelId="{764BF707-F510-1849-87DC-3A342F396145}" type="pres">
      <dgm:prSet presAssocID="{6851427F-51C2-524D-A90C-DF880B1C4ACF}" presName="sibTrans" presStyleLbl="sibTrans2D1" presStyleIdx="0" presStyleCnt="5"/>
      <dgm:spPr/>
    </dgm:pt>
    <dgm:pt modelId="{9E491856-28BF-D34D-AF22-EC263DF1C5BA}" type="pres">
      <dgm:prSet presAssocID="{6851427F-51C2-524D-A90C-DF880B1C4ACF}" presName="connectorText" presStyleLbl="sibTrans2D1" presStyleIdx="0" presStyleCnt="5"/>
      <dgm:spPr/>
    </dgm:pt>
    <dgm:pt modelId="{B4D632C1-FC1E-F64F-9540-E1E1C1B47CB5}" type="pres">
      <dgm:prSet presAssocID="{31162D8E-12D0-AC4D-A292-8924DE74F81A}" presName="node" presStyleLbl="node1" presStyleIdx="1" presStyleCnt="5">
        <dgm:presLayoutVars>
          <dgm:bulletEnabled val="1"/>
        </dgm:presLayoutVars>
      </dgm:prSet>
      <dgm:spPr/>
    </dgm:pt>
    <dgm:pt modelId="{888ECC61-9AF2-DF47-89F9-781AE6C75416}" type="pres">
      <dgm:prSet presAssocID="{830F409E-B3E6-FD4F-8F55-59008592FE1C}" presName="sibTrans" presStyleLbl="sibTrans2D1" presStyleIdx="1" presStyleCnt="5"/>
      <dgm:spPr/>
    </dgm:pt>
    <dgm:pt modelId="{EFE10D08-31CB-DE42-AF31-8B6D31D7FC63}" type="pres">
      <dgm:prSet presAssocID="{830F409E-B3E6-FD4F-8F55-59008592FE1C}" presName="connectorText" presStyleLbl="sibTrans2D1" presStyleIdx="1" presStyleCnt="5"/>
      <dgm:spPr/>
    </dgm:pt>
    <dgm:pt modelId="{877DB8C2-C8C9-5844-A52D-D48EF187CF04}" type="pres">
      <dgm:prSet presAssocID="{DDFD4636-B7E2-F74D-9137-1E28C75CF8C7}" presName="node" presStyleLbl="node1" presStyleIdx="2" presStyleCnt="5">
        <dgm:presLayoutVars>
          <dgm:bulletEnabled val="1"/>
        </dgm:presLayoutVars>
      </dgm:prSet>
      <dgm:spPr/>
    </dgm:pt>
    <dgm:pt modelId="{ECBF30C0-BA01-CB48-A904-F1B42E1F23A4}" type="pres">
      <dgm:prSet presAssocID="{6BD62E31-C2EB-754D-86CE-9A298B2299CD}" presName="sibTrans" presStyleLbl="sibTrans2D1" presStyleIdx="2" presStyleCnt="5"/>
      <dgm:spPr/>
    </dgm:pt>
    <dgm:pt modelId="{A8794FE1-11E7-5A4F-880C-5E9C5675AB56}" type="pres">
      <dgm:prSet presAssocID="{6BD62E31-C2EB-754D-86CE-9A298B2299CD}" presName="connectorText" presStyleLbl="sibTrans2D1" presStyleIdx="2" presStyleCnt="5"/>
      <dgm:spPr/>
    </dgm:pt>
    <dgm:pt modelId="{931BF919-D638-C947-8D10-982479BCF18E}" type="pres">
      <dgm:prSet presAssocID="{9F15F6F0-2CEA-8146-834A-A984E4B2FF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31D1F-59FE-9D4D-B58C-9D3D0C6FB6A3}" type="pres">
      <dgm:prSet presAssocID="{92C486AE-490E-9643-AA38-DCF226BA2E27}" presName="sibTrans" presStyleLbl="sibTrans2D1" presStyleIdx="3" presStyleCnt="5"/>
      <dgm:spPr/>
    </dgm:pt>
    <dgm:pt modelId="{032AADA0-B439-F543-831D-4CBA87CE6409}" type="pres">
      <dgm:prSet presAssocID="{92C486AE-490E-9643-AA38-DCF226BA2E27}" presName="connectorText" presStyleLbl="sibTrans2D1" presStyleIdx="3" presStyleCnt="5"/>
      <dgm:spPr/>
    </dgm:pt>
    <dgm:pt modelId="{B4CF939F-2A83-3148-9176-A52DE42D1434}" type="pres">
      <dgm:prSet presAssocID="{05A70661-05C0-0C4B-88BA-FCCD7638C289}" presName="node" presStyleLbl="node1" presStyleIdx="4" presStyleCnt="5">
        <dgm:presLayoutVars>
          <dgm:bulletEnabled val="1"/>
        </dgm:presLayoutVars>
      </dgm:prSet>
      <dgm:spPr/>
    </dgm:pt>
    <dgm:pt modelId="{8FC218A8-660D-E542-96EF-3DC46FC93096}" type="pres">
      <dgm:prSet presAssocID="{3BDE55B2-D713-0A44-8935-A795C8447FA3}" presName="sibTrans" presStyleLbl="sibTrans2D1" presStyleIdx="4" presStyleCnt="5"/>
      <dgm:spPr/>
    </dgm:pt>
    <dgm:pt modelId="{4C23EECC-6453-E344-B820-8838947ED9A4}" type="pres">
      <dgm:prSet presAssocID="{3BDE55B2-D713-0A44-8935-A795C8447FA3}" presName="connectorText" presStyleLbl="sibTrans2D1" presStyleIdx="4" presStyleCnt="5"/>
      <dgm:spPr/>
    </dgm:pt>
  </dgm:ptLst>
  <dgm:cxnLst>
    <dgm:cxn modelId="{FD84D089-8982-8941-9E5C-DAA44101006D}" type="presOf" srcId="{92C486AE-490E-9643-AA38-DCF226BA2E27}" destId="{032AADA0-B439-F543-831D-4CBA87CE6409}" srcOrd="1" destOrd="0" presId="urn:microsoft.com/office/officeart/2005/8/layout/cycle2"/>
    <dgm:cxn modelId="{237830E3-FDF1-A54B-84B1-8966FCA0242A}" type="presOf" srcId="{9F15F6F0-2CEA-8146-834A-A984E4B2FFCB}" destId="{931BF919-D638-C947-8D10-982479BCF18E}" srcOrd="0" destOrd="0" presId="urn:microsoft.com/office/officeart/2005/8/layout/cycle2"/>
    <dgm:cxn modelId="{EB76EC78-8367-BB4B-B89E-D0BD37581021}" type="presOf" srcId="{830F409E-B3E6-FD4F-8F55-59008592FE1C}" destId="{888ECC61-9AF2-DF47-89F9-781AE6C75416}" srcOrd="0" destOrd="0" presId="urn:microsoft.com/office/officeart/2005/8/layout/cycle2"/>
    <dgm:cxn modelId="{5CDC125C-421F-1F43-AE53-DF82B5008C3D}" type="presOf" srcId="{6BD62E31-C2EB-754D-86CE-9A298B2299CD}" destId="{ECBF30C0-BA01-CB48-A904-F1B42E1F23A4}" srcOrd="0" destOrd="0" presId="urn:microsoft.com/office/officeart/2005/8/layout/cycle2"/>
    <dgm:cxn modelId="{A1E9EFEE-96D9-2B45-BCD5-6845C04419B4}" type="presOf" srcId="{6BD62E31-C2EB-754D-86CE-9A298B2299CD}" destId="{A8794FE1-11E7-5A4F-880C-5E9C5675AB56}" srcOrd="1" destOrd="0" presId="urn:microsoft.com/office/officeart/2005/8/layout/cycle2"/>
    <dgm:cxn modelId="{A1B11A66-2650-B34A-A097-F20311C86D40}" type="presOf" srcId="{CA663E05-AC2F-5246-BA82-17D5474D66E9}" destId="{C540698A-3398-9146-8A02-9D48FFAA8383}" srcOrd="0" destOrd="0" presId="urn:microsoft.com/office/officeart/2005/8/layout/cycle2"/>
    <dgm:cxn modelId="{98238E62-C292-564D-9B20-E137423E45D8}" type="presOf" srcId="{3BDE55B2-D713-0A44-8935-A795C8447FA3}" destId="{8FC218A8-660D-E542-96EF-3DC46FC93096}" srcOrd="0" destOrd="0" presId="urn:microsoft.com/office/officeart/2005/8/layout/cycle2"/>
    <dgm:cxn modelId="{3EEF0638-9886-FB4D-BEE0-0AB0067E693E}" type="presOf" srcId="{6851427F-51C2-524D-A90C-DF880B1C4ACF}" destId="{9E491856-28BF-D34D-AF22-EC263DF1C5BA}" srcOrd="1" destOrd="0" presId="urn:microsoft.com/office/officeart/2005/8/layout/cycle2"/>
    <dgm:cxn modelId="{DEE56967-AA5D-7540-B78B-0FA21892FC3B}" type="presOf" srcId="{BF8BFFBA-FCA2-FA4B-A94F-67E511743819}" destId="{E4FF5D8C-A442-E14C-9EE5-BAC1702658AD}" srcOrd="0" destOrd="0" presId="urn:microsoft.com/office/officeart/2005/8/layout/cycle2"/>
    <dgm:cxn modelId="{27B50405-E988-DF4F-B621-82093FB15F27}" type="presOf" srcId="{31162D8E-12D0-AC4D-A292-8924DE74F81A}" destId="{B4D632C1-FC1E-F64F-9540-E1E1C1B47CB5}" srcOrd="0" destOrd="0" presId="urn:microsoft.com/office/officeart/2005/8/layout/cycle2"/>
    <dgm:cxn modelId="{ED7BA08D-1F74-4D4E-AC19-059055751584}" srcId="{BF8BFFBA-FCA2-FA4B-A94F-67E511743819}" destId="{31162D8E-12D0-AC4D-A292-8924DE74F81A}" srcOrd="1" destOrd="0" parTransId="{3A70FDF2-B01D-3444-933F-0C6F6A3D1CF7}" sibTransId="{830F409E-B3E6-FD4F-8F55-59008592FE1C}"/>
    <dgm:cxn modelId="{F98BBFF1-52A8-294D-A0E8-CB9844F72FF0}" type="presOf" srcId="{05A70661-05C0-0C4B-88BA-FCCD7638C289}" destId="{B4CF939F-2A83-3148-9176-A52DE42D1434}" srcOrd="0" destOrd="0" presId="urn:microsoft.com/office/officeart/2005/8/layout/cycle2"/>
    <dgm:cxn modelId="{49780438-602D-B94B-8B5B-02EC6163FA11}" type="presOf" srcId="{92C486AE-490E-9643-AA38-DCF226BA2E27}" destId="{06D31D1F-59FE-9D4D-B58C-9D3D0C6FB6A3}" srcOrd="0" destOrd="0" presId="urn:microsoft.com/office/officeart/2005/8/layout/cycle2"/>
    <dgm:cxn modelId="{1DF3A71E-919D-C34F-A9B3-9F305F5CE060}" type="presOf" srcId="{3BDE55B2-D713-0A44-8935-A795C8447FA3}" destId="{4C23EECC-6453-E344-B820-8838947ED9A4}" srcOrd="1" destOrd="0" presId="urn:microsoft.com/office/officeart/2005/8/layout/cycle2"/>
    <dgm:cxn modelId="{1266A9A9-EB13-5845-85E8-7027B6B9B6C6}" srcId="{BF8BFFBA-FCA2-FA4B-A94F-67E511743819}" destId="{05A70661-05C0-0C4B-88BA-FCCD7638C289}" srcOrd="4" destOrd="0" parTransId="{42E69FEA-D081-6947-B31D-093D3E899A3B}" sibTransId="{3BDE55B2-D713-0A44-8935-A795C8447FA3}"/>
    <dgm:cxn modelId="{55925F6C-2CAF-234E-9916-4427BED7BCF9}" type="presOf" srcId="{6851427F-51C2-524D-A90C-DF880B1C4ACF}" destId="{764BF707-F510-1849-87DC-3A342F396145}" srcOrd="0" destOrd="0" presId="urn:microsoft.com/office/officeart/2005/8/layout/cycle2"/>
    <dgm:cxn modelId="{6AA64354-89B2-924D-A7EF-3D2E30B3BE08}" type="presOf" srcId="{830F409E-B3E6-FD4F-8F55-59008592FE1C}" destId="{EFE10D08-31CB-DE42-AF31-8B6D31D7FC63}" srcOrd="1" destOrd="0" presId="urn:microsoft.com/office/officeart/2005/8/layout/cycle2"/>
    <dgm:cxn modelId="{955CBBF0-9801-9C4D-839F-5D43013C59E9}" srcId="{BF8BFFBA-FCA2-FA4B-A94F-67E511743819}" destId="{9F15F6F0-2CEA-8146-834A-A984E4B2FFCB}" srcOrd="3" destOrd="0" parTransId="{CE77A4E9-B4C4-304F-8C79-3DB7F9FB7886}" sibTransId="{92C486AE-490E-9643-AA38-DCF226BA2E27}"/>
    <dgm:cxn modelId="{F8A40F35-4E57-3044-8F13-73051870DB3B}" srcId="{BF8BFFBA-FCA2-FA4B-A94F-67E511743819}" destId="{CA663E05-AC2F-5246-BA82-17D5474D66E9}" srcOrd="0" destOrd="0" parTransId="{B6C69823-D3F6-0F42-A614-9BA151B96EB6}" sibTransId="{6851427F-51C2-524D-A90C-DF880B1C4ACF}"/>
    <dgm:cxn modelId="{69D63257-C092-5941-9B72-9FE02447B054}" srcId="{BF8BFFBA-FCA2-FA4B-A94F-67E511743819}" destId="{DDFD4636-B7E2-F74D-9137-1E28C75CF8C7}" srcOrd="2" destOrd="0" parTransId="{3E7BEC70-98BA-4844-B5B1-55E899BDCB14}" sibTransId="{6BD62E31-C2EB-754D-86CE-9A298B2299CD}"/>
    <dgm:cxn modelId="{5A1764FB-5A0D-E84D-B9A8-918152A23E53}" type="presOf" srcId="{DDFD4636-B7E2-F74D-9137-1E28C75CF8C7}" destId="{877DB8C2-C8C9-5844-A52D-D48EF187CF04}" srcOrd="0" destOrd="0" presId="urn:microsoft.com/office/officeart/2005/8/layout/cycle2"/>
    <dgm:cxn modelId="{A016881A-A8B3-194F-AD1D-F983789756E9}" type="presParOf" srcId="{E4FF5D8C-A442-E14C-9EE5-BAC1702658AD}" destId="{C540698A-3398-9146-8A02-9D48FFAA8383}" srcOrd="0" destOrd="0" presId="urn:microsoft.com/office/officeart/2005/8/layout/cycle2"/>
    <dgm:cxn modelId="{964924A4-9A07-894D-BD8E-3A7A942D087D}" type="presParOf" srcId="{E4FF5D8C-A442-E14C-9EE5-BAC1702658AD}" destId="{764BF707-F510-1849-87DC-3A342F396145}" srcOrd="1" destOrd="0" presId="urn:microsoft.com/office/officeart/2005/8/layout/cycle2"/>
    <dgm:cxn modelId="{CBC58350-E3F7-9C4C-B90A-A3CD0DD8DA1A}" type="presParOf" srcId="{764BF707-F510-1849-87DC-3A342F396145}" destId="{9E491856-28BF-D34D-AF22-EC263DF1C5BA}" srcOrd="0" destOrd="0" presId="urn:microsoft.com/office/officeart/2005/8/layout/cycle2"/>
    <dgm:cxn modelId="{8163E97C-EC4C-874F-9E05-A5F37B4E67A3}" type="presParOf" srcId="{E4FF5D8C-A442-E14C-9EE5-BAC1702658AD}" destId="{B4D632C1-FC1E-F64F-9540-E1E1C1B47CB5}" srcOrd="2" destOrd="0" presId="urn:microsoft.com/office/officeart/2005/8/layout/cycle2"/>
    <dgm:cxn modelId="{75C98D8F-5888-534F-9B11-5C6AF208BF24}" type="presParOf" srcId="{E4FF5D8C-A442-E14C-9EE5-BAC1702658AD}" destId="{888ECC61-9AF2-DF47-89F9-781AE6C75416}" srcOrd="3" destOrd="0" presId="urn:microsoft.com/office/officeart/2005/8/layout/cycle2"/>
    <dgm:cxn modelId="{7B71E25D-C4C3-8D4E-847F-97865B4E0DD7}" type="presParOf" srcId="{888ECC61-9AF2-DF47-89F9-781AE6C75416}" destId="{EFE10D08-31CB-DE42-AF31-8B6D31D7FC63}" srcOrd="0" destOrd="0" presId="urn:microsoft.com/office/officeart/2005/8/layout/cycle2"/>
    <dgm:cxn modelId="{D61AE457-1685-0E44-94DE-F4AC3D3B35BB}" type="presParOf" srcId="{E4FF5D8C-A442-E14C-9EE5-BAC1702658AD}" destId="{877DB8C2-C8C9-5844-A52D-D48EF187CF04}" srcOrd="4" destOrd="0" presId="urn:microsoft.com/office/officeart/2005/8/layout/cycle2"/>
    <dgm:cxn modelId="{F392587B-A1EF-CC4E-B87F-3792B014FD67}" type="presParOf" srcId="{E4FF5D8C-A442-E14C-9EE5-BAC1702658AD}" destId="{ECBF30C0-BA01-CB48-A904-F1B42E1F23A4}" srcOrd="5" destOrd="0" presId="urn:microsoft.com/office/officeart/2005/8/layout/cycle2"/>
    <dgm:cxn modelId="{FA476520-CA4A-2340-B4E3-74BEF167B01C}" type="presParOf" srcId="{ECBF30C0-BA01-CB48-A904-F1B42E1F23A4}" destId="{A8794FE1-11E7-5A4F-880C-5E9C5675AB56}" srcOrd="0" destOrd="0" presId="urn:microsoft.com/office/officeart/2005/8/layout/cycle2"/>
    <dgm:cxn modelId="{09E42BC0-A8C0-A14E-8042-B29E0ADE6649}" type="presParOf" srcId="{E4FF5D8C-A442-E14C-9EE5-BAC1702658AD}" destId="{931BF919-D638-C947-8D10-982479BCF18E}" srcOrd="6" destOrd="0" presId="urn:microsoft.com/office/officeart/2005/8/layout/cycle2"/>
    <dgm:cxn modelId="{EF54C3ED-7732-BB42-8B5D-6A0889BAB91F}" type="presParOf" srcId="{E4FF5D8C-A442-E14C-9EE5-BAC1702658AD}" destId="{06D31D1F-59FE-9D4D-B58C-9D3D0C6FB6A3}" srcOrd="7" destOrd="0" presId="urn:microsoft.com/office/officeart/2005/8/layout/cycle2"/>
    <dgm:cxn modelId="{D81C0DA2-D2F5-0F49-971E-4CD836220989}" type="presParOf" srcId="{06D31D1F-59FE-9D4D-B58C-9D3D0C6FB6A3}" destId="{032AADA0-B439-F543-831D-4CBA87CE6409}" srcOrd="0" destOrd="0" presId="urn:microsoft.com/office/officeart/2005/8/layout/cycle2"/>
    <dgm:cxn modelId="{B797DC8A-804E-B349-827B-4833A5F2BF08}" type="presParOf" srcId="{E4FF5D8C-A442-E14C-9EE5-BAC1702658AD}" destId="{B4CF939F-2A83-3148-9176-A52DE42D1434}" srcOrd="8" destOrd="0" presId="urn:microsoft.com/office/officeart/2005/8/layout/cycle2"/>
    <dgm:cxn modelId="{243009DE-2CBB-5A4B-894D-BD6619CEEF56}" type="presParOf" srcId="{E4FF5D8C-A442-E14C-9EE5-BAC1702658AD}" destId="{8FC218A8-660D-E542-96EF-3DC46FC93096}" srcOrd="9" destOrd="0" presId="urn:microsoft.com/office/officeart/2005/8/layout/cycle2"/>
    <dgm:cxn modelId="{D32B43B8-C9FD-134A-80A1-F74B044861FF}" type="presParOf" srcId="{8FC218A8-660D-E542-96EF-3DC46FC93096}" destId="{4C23EECC-6453-E344-B820-8838947ED9A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0E65B-73C1-0346-858E-1756EA4EFF43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4E695471-E6DF-2540-92B6-8D1607635425}">
      <dgm:prSet phldrT="[Text]"/>
      <dgm:spPr/>
      <dgm:t>
        <a:bodyPr/>
        <a:lstStyle/>
        <a:p>
          <a:r>
            <a:rPr lang="en-US" dirty="0" smtClean="0"/>
            <a:t>Draft to colleagues</a:t>
          </a:r>
          <a:endParaRPr lang="en-US" dirty="0"/>
        </a:p>
      </dgm:t>
    </dgm:pt>
    <dgm:pt modelId="{A5C7FC91-FF8F-B042-9725-BDB96A8ECDA7}" type="parTrans" cxnId="{D2CCC8C8-AEE4-D844-9525-16658FB8636D}">
      <dgm:prSet/>
      <dgm:spPr/>
      <dgm:t>
        <a:bodyPr/>
        <a:lstStyle/>
        <a:p>
          <a:endParaRPr lang="en-US"/>
        </a:p>
      </dgm:t>
    </dgm:pt>
    <dgm:pt modelId="{125F7513-3C0A-EE45-8C50-2885F58907F2}" type="sibTrans" cxnId="{D2CCC8C8-AEE4-D844-9525-16658FB8636D}">
      <dgm:prSet/>
      <dgm:spPr/>
      <dgm:t>
        <a:bodyPr/>
        <a:lstStyle/>
        <a:p>
          <a:endParaRPr lang="en-US"/>
        </a:p>
      </dgm:t>
    </dgm:pt>
    <dgm:pt modelId="{48927CCC-144E-1A42-8C67-011790068976}">
      <dgm:prSet phldrT="[Text]"/>
      <dgm:spPr/>
      <dgm:t>
        <a:bodyPr/>
        <a:lstStyle/>
        <a:p>
          <a:r>
            <a:rPr lang="en-US" dirty="0" smtClean="0"/>
            <a:t>Colloquium</a:t>
          </a:r>
          <a:endParaRPr lang="en-US" dirty="0"/>
        </a:p>
      </dgm:t>
    </dgm:pt>
    <dgm:pt modelId="{32C82A39-F402-3E4F-8972-5FCA5FD0F569}" type="parTrans" cxnId="{C2A665E6-B76C-C743-ADAE-F96981523555}">
      <dgm:prSet/>
      <dgm:spPr/>
      <dgm:t>
        <a:bodyPr/>
        <a:lstStyle/>
        <a:p>
          <a:endParaRPr lang="en-US"/>
        </a:p>
      </dgm:t>
    </dgm:pt>
    <dgm:pt modelId="{B8725623-F621-664B-84F9-3AB592A25D2E}" type="sibTrans" cxnId="{C2A665E6-B76C-C743-ADAE-F96981523555}">
      <dgm:prSet/>
      <dgm:spPr/>
      <dgm:t>
        <a:bodyPr/>
        <a:lstStyle/>
        <a:p>
          <a:endParaRPr lang="en-US"/>
        </a:p>
      </dgm:t>
    </dgm:pt>
    <dgm:pt modelId="{6C53F0C1-F3AB-A049-8964-181EDD142FAE}">
      <dgm:prSet phldrT="[Text]"/>
      <dgm:spPr/>
      <dgm:t>
        <a:bodyPr/>
        <a:lstStyle/>
        <a:p>
          <a:r>
            <a:rPr lang="en-US" dirty="0" smtClean="0"/>
            <a:t>Feedback</a:t>
          </a:r>
          <a:endParaRPr lang="en-US" dirty="0"/>
        </a:p>
      </dgm:t>
    </dgm:pt>
    <dgm:pt modelId="{CF40199C-BF36-844C-9A9D-688B1EB91CBE}" type="parTrans" cxnId="{9835435B-D90A-464F-A66A-2ACCF49E5780}">
      <dgm:prSet/>
      <dgm:spPr/>
      <dgm:t>
        <a:bodyPr/>
        <a:lstStyle/>
        <a:p>
          <a:endParaRPr lang="en-US"/>
        </a:p>
      </dgm:t>
    </dgm:pt>
    <dgm:pt modelId="{8B9D5517-55AB-8B46-A043-2711BC986ABD}" type="sibTrans" cxnId="{9835435B-D90A-464F-A66A-2ACCF49E5780}">
      <dgm:prSet/>
      <dgm:spPr/>
      <dgm:t>
        <a:bodyPr/>
        <a:lstStyle/>
        <a:p>
          <a:endParaRPr lang="en-US"/>
        </a:p>
      </dgm:t>
    </dgm:pt>
    <dgm:pt modelId="{511CDA5D-247D-7A42-AD54-ABA8A6BC8C00}" type="pres">
      <dgm:prSet presAssocID="{06B0E65B-73C1-0346-858E-1756EA4EFF43}" presName="Name0" presStyleCnt="0">
        <dgm:presLayoutVars>
          <dgm:dir/>
          <dgm:animLvl val="lvl"/>
          <dgm:resizeHandles val="exact"/>
        </dgm:presLayoutVars>
      </dgm:prSet>
      <dgm:spPr/>
    </dgm:pt>
    <dgm:pt modelId="{F67A8E2D-ED2A-B843-BFF6-B69B66BE44FF}" type="pres">
      <dgm:prSet presAssocID="{4E695471-E6DF-2540-92B6-8D160763542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11AE0-BBAB-F248-BA7B-587E9BC477AC}" type="pres">
      <dgm:prSet presAssocID="{125F7513-3C0A-EE45-8C50-2885F58907F2}" presName="parTxOnlySpace" presStyleCnt="0"/>
      <dgm:spPr/>
    </dgm:pt>
    <dgm:pt modelId="{FF6C9ECE-6FB1-2248-A6F0-A0FF04C0C325}" type="pres">
      <dgm:prSet presAssocID="{48927CCC-144E-1A42-8C67-01179006897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F098E73-EFEA-DA40-9E64-B6B414741909}" type="pres">
      <dgm:prSet presAssocID="{B8725623-F621-664B-84F9-3AB592A25D2E}" presName="parTxOnlySpace" presStyleCnt="0"/>
      <dgm:spPr/>
    </dgm:pt>
    <dgm:pt modelId="{DD41091A-51CB-7947-9A86-F420D7A63025}" type="pres">
      <dgm:prSet presAssocID="{6C53F0C1-F3AB-A049-8964-181EDD142F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5E4877A-1D6F-ED40-A813-A9FE6757FE9C}" type="presOf" srcId="{06B0E65B-73C1-0346-858E-1756EA4EFF43}" destId="{511CDA5D-247D-7A42-AD54-ABA8A6BC8C00}" srcOrd="0" destOrd="0" presId="urn:microsoft.com/office/officeart/2005/8/layout/chevron1"/>
    <dgm:cxn modelId="{A0FFB65F-1FE5-0140-8A6A-12224CC4AD42}" type="presOf" srcId="{6C53F0C1-F3AB-A049-8964-181EDD142FAE}" destId="{DD41091A-51CB-7947-9A86-F420D7A63025}" srcOrd="0" destOrd="0" presId="urn:microsoft.com/office/officeart/2005/8/layout/chevron1"/>
    <dgm:cxn modelId="{D2CCC8C8-AEE4-D844-9525-16658FB8636D}" srcId="{06B0E65B-73C1-0346-858E-1756EA4EFF43}" destId="{4E695471-E6DF-2540-92B6-8D1607635425}" srcOrd="0" destOrd="0" parTransId="{A5C7FC91-FF8F-B042-9725-BDB96A8ECDA7}" sibTransId="{125F7513-3C0A-EE45-8C50-2885F58907F2}"/>
    <dgm:cxn modelId="{9835435B-D90A-464F-A66A-2ACCF49E5780}" srcId="{06B0E65B-73C1-0346-858E-1756EA4EFF43}" destId="{6C53F0C1-F3AB-A049-8964-181EDD142FAE}" srcOrd="2" destOrd="0" parTransId="{CF40199C-BF36-844C-9A9D-688B1EB91CBE}" sibTransId="{8B9D5517-55AB-8B46-A043-2711BC986ABD}"/>
    <dgm:cxn modelId="{C2A665E6-B76C-C743-ADAE-F96981523555}" srcId="{06B0E65B-73C1-0346-858E-1756EA4EFF43}" destId="{48927CCC-144E-1A42-8C67-011790068976}" srcOrd="1" destOrd="0" parTransId="{32C82A39-F402-3E4F-8972-5FCA5FD0F569}" sibTransId="{B8725623-F621-664B-84F9-3AB592A25D2E}"/>
    <dgm:cxn modelId="{E3CDD32E-3F1F-6549-B3D7-8C8726904CDE}" type="presOf" srcId="{48927CCC-144E-1A42-8C67-011790068976}" destId="{FF6C9ECE-6FB1-2248-A6F0-A0FF04C0C325}" srcOrd="0" destOrd="0" presId="urn:microsoft.com/office/officeart/2005/8/layout/chevron1"/>
    <dgm:cxn modelId="{CBD27AC3-BF35-784B-9C63-CF0DBF50AE40}" type="presOf" srcId="{4E695471-E6DF-2540-92B6-8D1607635425}" destId="{F67A8E2D-ED2A-B843-BFF6-B69B66BE44FF}" srcOrd="0" destOrd="0" presId="urn:microsoft.com/office/officeart/2005/8/layout/chevron1"/>
    <dgm:cxn modelId="{259182A8-8B79-1148-963A-FB539AC7E132}" type="presParOf" srcId="{511CDA5D-247D-7A42-AD54-ABA8A6BC8C00}" destId="{F67A8E2D-ED2A-B843-BFF6-B69B66BE44FF}" srcOrd="0" destOrd="0" presId="urn:microsoft.com/office/officeart/2005/8/layout/chevron1"/>
    <dgm:cxn modelId="{B12FDA09-8F22-8D4A-9F66-78C0AF985887}" type="presParOf" srcId="{511CDA5D-247D-7A42-AD54-ABA8A6BC8C00}" destId="{19311AE0-BBAB-F248-BA7B-587E9BC477AC}" srcOrd="1" destOrd="0" presId="urn:microsoft.com/office/officeart/2005/8/layout/chevron1"/>
    <dgm:cxn modelId="{08420B2C-4C8F-C94C-879C-248EB66E5785}" type="presParOf" srcId="{511CDA5D-247D-7A42-AD54-ABA8A6BC8C00}" destId="{FF6C9ECE-6FB1-2248-A6F0-A0FF04C0C325}" srcOrd="2" destOrd="0" presId="urn:microsoft.com/office/officeart/2005/8/layout/chevron1"/>
    <dgm:cxn modelId="{8D2DDFBE-7C44-4E4D-9E9E-42326F72FFE5}" type="presParOf" srcId="{511CDA5D-247D-7A42-AD54-ABA8A6BC8C00}" destId="{7F098E73-EFEA-DA40-9E64-B6B414741909}" srcOrd="3" destOrd="0" presId="urn:microsoft.com/office/officeart/2005/8/layout/chevron1"/>
    <dgm:cxn modelId="{FEBCE30D-5E94-EC4A-AAC8-E859A0C09C72}" type="presParOf" srcId="{511CDA5D-247D-7A42-AD54-ABA8A6BC8C00}" destId="{DD41091A-51CB-7947-9A86-F420D7A6302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830B2-C0E0-AA43-BBEF-5F2954E82F7B}">
      <dsp:nvSpPr>
        <dsp:cNvPr id="0" name=""/>
        <dsp:cNvSpPr/>
      </dsp:nvSpPr>
      <dsp:spPr>
        <a:xfrm rot="10800000">
          <a:off x="1613236" y="1111"/>
          <a:ext cx="5269992" cy="114333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77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Proposal </a:t>
          </a:r>
          <a:r>
            <a:rPr lang="en-US" sz="2300" kern="1200" dirty="0" smtClean="0"/>
            <a:t>Submission</a:t>
          </a:r>
          <a:endParaRPr lang="en-US" sz="2300" kern="1200" dirty="0"/>
        </a:p>
      </dsp:txBody>
      <dsp:txXfrm rot="10800000">
        <a:off x="1899068" y="1111"/>
        <a:ext cx="4984160" cy="1143330"/>
      </dsp:txXfrm>
    </dsp:sp>
    <dsp:sp modelId="{C6BE1456-E24E-384C-B11E-72768895EB68}">
      <dsp:nvSpPr>
        <dsp:cNvPr id="0" name=""/>
        <dsp:cNvSpPr/>
      </dsp:nvSpPr>
      <dsp:spPr>
        <a:xfrm>
          <a:off x="1041571" y="1111"/>
          <a:ext cx="1143330" cy="11433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8073EC-CFD6-3C4D-A8AE-3A7A57DA4DC7}">
      <dsp:nvSpPr>
        <dsp:cNvPr id="0" name=""/>
        <dsp:cNvSpPr/>
      </dsp:nvSpPr>
      <dsp:spPr>
        <a:xfrm rot="10800000">
          <a:off x="1613236" y="1485734"/>
          <a:ext cx="5269992" cy="114333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77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AERA </a:t>
          </a:r>
          <a:r>
            <a:rPr lang="en-US" sz="2300" kern="1200" smtClean="0"/>
            <a:t>Annual Meeting</a:t>
          </a:r>
          <a:endParaRPr lang="en-US" sz="2300" kern="1200"/>
        </a:p>
      </dsp:txBody>
      <dsp:txXfrm rot="10800000">
        <a:off x="1899068" y="1485734"/>
        <a:ext cx="4984160" cy="1143330"/>
      </dsp:txXfrm>
    </dsp:sp>
    <dsp:sp modelId="{67AE214F-1592-F04E-A054-3ADD9D509407}">
      <dsp:nvSpPr>
        <dsp:cNvPr id="0" name=""/>
        <dsp:cNvSpPr/>
      </dsp:nvSpPr>
      <dsp:spPr>
        <a:xfrm>
          <a:off x="1041571" y="1485734"/>
          <a:ext cx="1143330" cy="11433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1E2503-8872-6941-988B-757DFC06661A}">
      <dsp:nvSpPr>
        <dsp:cNvPr id="0" name=""/>
        <dsp:cNvSpPr/>
      </dsp:nvSpPr>
      <dsp:spPr>
        <a:xfrm rot="10800000">
          <a:off x="1613236" y="2970357"/>
          <a:ext cx="5269992" cy="114333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177" tIns="87630" rIns="163576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Ladson-Billings &amp; Tate, Toward a critical race theory of education, </a:t>
          </a:r>
          <a:r>
            <a:rPr lang="en-US" sz="2300" i="1" kern="1200" dirty="0" smtClean="0"/>
            <a:t>Teachers College Press, 97</a:t>
          </a:r>
          <a:r>
            <a:rPr lang="en-US" sz="2300" kern="1200" dirty="0" smtClean="0"/>
            <a:t>, 47-68</a:t>
          </a:r>
          <a:endParaRPr lang="en-US" sz="2300" kern="1200" dirty="0"/>
        </a:p>
      </dsp:txBody>
      <dsp:txXfrm rot="10800000">
        <a:off x="1899068" y="2970357"/>
        <a:ext cx="4984160" cy="1143330"/>
      </dsp:txXfrm>
    </dsp:sp>
    <dsp:sp modelId="{56EA5E6A-A27E-A845-B7D8-FBFADEF8A74D}">
      <dsp:nvSpPr>
        <dsp:cNvPr id="0" name=""/>
        <dsp:cNvSpPr/>
      </dsp:nvSpPr>
      <dsp:spPr>
        <a:xfrm>
          <a:off x="1041571" y="2970357"/>
          <a:ext cx="1143330" cy="11433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0698A-3398-9146-8A02-9D48FFAA8383}">
      <dsp:nvSpPr>
        <dsp:cNvPr id="0" name=""/>
        <dsp:cNvSpPr/>
      </dsp:nvSpPr>
      <dsp:spPr>
        <a:xfrm>
          <a:off x="3341340" y="149"/>
          <a:ext cx="1242119" cy="12421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Crenshaw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(1988)</a:t>
          </a:r>
          <a:endParaRPr lang="en-US" sz="1400" kern="1200" dirty="0"/>
        </a:p>
      </dsp:txBody>
      <dsp:txXfrm>
        <a:off x="3523244" y="182053"/>
        <a:ext cx="878311" cy="878311"/>
      </dsp:txXfrm>
    </dsp:sp>
    <dsp:sp modelId="{764BF707-F510-1849-87DC-3A342F396145}">
      <dsp:nvSpPr>
        <dsp:cNvPr id="0" name=""/>
        <dsp:cNvSpPr/>
      </dsp:nvSpPr>
      <dsp:spPr>
        <a:xfrm rot="2160000">
          <a:off x="4544388" y="954672"/>
          <a:ext cx="330967" cy="419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553869" y="1009334"/>
        <a:ext cx="231677" cy="251529"/>
      </dsp:txXfrm>
    </dsp:sp>
    <dsp:sp modelId="{B4D632C1-FC1E-F64F-9540-E1E1C1B47CB5}">
      <dsp:nvSpPr>
        <dsp:cNvPr id="0" name=""/>
        <dsp:cNvSpPr/>
      </dsp:nvSpPr>
      <dsp:spPr>
        <a:xfrm>
          <a:off x="4851440" y="1097301"/>
          <a:ext cx="1242119" cy="12421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Bell (1989)</a:t>
          </a:r>
          <a:endParaRPr lang="en-US" sz="1400" kern="1200" dirty="0"/>
        </a:p>
      </dsp:txBody>
      <dsp:txXfrm>
        <a:off x="5033344" y="1279205"/>
        <a:ext cx="878311" cy="878311"/>
      </dsp:txXfrm>
    </dsp:sp>
    <dsp:sp modelId="{888ECC61-9AF2-DF47-89F9-781AE6C75416}">
      <dsp:nvSpPr>
        <dsp:cNvPr id="0" name=""/>
        <dsp:cNvSpPr/>
      </dsp:nvSpPr>
      <dsp:spPr>
        <a:xfrm rot="6480000">
          <a:off x="5021507" y="2387459"/>
          <a:ext cx="330967" cy="419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086493" y="2424087"/>
        <a:ext cx="231677" cy="251529"/>
      </dsp:txXfrm>
    </dsp:sp>
    <dsp:sp modelId="{877DB8C2-C8C9-5844-A52D-D48EF187CF04}">
      <dsp:nvSpPr>
        <dsp:cNvPr id="0" name=""/>
        <dsp:cNvSpPr/>
      </dsp:nvSpPr>
      <dsp:spPr>
        <a:xfrm>
          <a:off x="4274633" y="2872530"/>
          <a:ext cx="1242119" cy="12421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Williams (1991)</a:t>
          </a:r>
          <a:endParaRPr lang="en-US" sz="1400" kern="1200" dirty="0"/>
        </a:p>
      </dsp:txBody>
      <dsp:txXfrm>
        <a:off x="4456537" y="3054434"/>
        <a:ext cx="878311" cy="878311"/>
      </dsp:txXfrm>
    </dsp:sp>
    <dsp:sp modelId="{ECBF30C0-BA01-CB48-A904-F1B42E1F23A4}">
      <dsp:nvSpPr>
        <dsp:cNvPr id="0" name=""/>
        <dsp:cNvSpPr/>
      </dsp:nvSpPr>
      <dsp:spPr>
        <a:xfrm rot="10800000">
          <a:off x="3806283" y="3283982"/>
          <a:ext cx="330967" cy="419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905573" y="3367825"/>
        <a:ext cx="231677" cy="251529"/>
      </dsp:txXfrm>
    </dsp:sp>
    <dsp:sp modelId="{931BF919-D638-C947-8D10-982479BCF18E}">
      <dsp:nvSpPr>
        <dsp:cNvPr id="0" name=""/>
        <dsp:cNvSpPr/>
      </dsp:nvSpPr>
      <dsp:spPr>
        <a:xfrm>
          <a:off x="2408047" y="2872530"/>
          <a:ext cx="1242119" cy="12421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Delgado; Matsuda;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Harris, et al</a:t>
          </a:r>
          <a:endParaRPr lang="en-US" sz="1400" kern="1200" dirty="0"/>
        </a:p>
      </dsp:txBody>
      <dsp:txXfrm>
        <a:off x="2589951" y="3054434"/>
        <a:ext cx="878311" cy="878311"/>
      </dsp:txXfrm>
    </dsp:sp>
    <dsp:sp modelId="{06D31D1F-59FE-9D4D-B58C-9D3D0C6FB6A3}">
      <dsp:nvSpPr>
        <dsp:cNvPr id="0" name=""/>
        <dsp:cNvSpPr/>
      </dsp:nvSpPr>
      <dsp:spPr>
        <a:xfrm rot="15120000">
          <a:off x="2578114" y="2405276"/>
          <a:ext cx="330967" cy="419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643100" y="2536334"/>
        <a:ext cx="231677" cy="251529"/>
      </dsp:txXfrm>
    </dsp:sp>
    <dsp:sp modelId="{B4CF939F-2A83-3148-9176-A52DE42D1434}">
      <dsp:nvSpPr>
        <dsp:cNvPr id="0" name=""/>
        <dsp:cNvSpPr/>
      </dsp:nvSpPr>
      <dsp:spPr>
        <a:xfrm>
          <a:off x="1831240" y="1097301"/>
          <a:ext cx="1242119" cy="12421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Tate, Ladson-Billings &amp; Grant (1993)</a:t>
          </a:r>
          <a:endParaRPr lang="en-US" sz="1400" kern="1200" dirty="0"/>
        </a:p>
      </dsp:txBody>
      <dsp:txXfrm>
        <a:off x="2013144" y="1279205"/>
        <a:ext cx="878311" cy="878311"/>
      </dsp:txXfrm>
    </dsp:sp>
    <dsp:sp modelId="{8FC218A8-660D-E542-96EF-3DC46FC93096}">
      <dsp:nvSpPr>
        <dsp:cNvPr id="0" name=""/>
        <dsp:cNvSpPr/>
      </dsp:nvSpPr>
      <dsp:spPr>
        <a:xfrm rot="19440000">
          <a:off x="3034288" y="965683"/>
          <a:ext cx="330967" cy="419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3769" y="1078707"/>
        <a:ext cx="231677" cy="251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A8E2D-ED2A-B843-BFF6-B69B66BE44FF}">
      <dsp:nvSpPr>
        <dsp:cNvPr id="0" name=""/>
        <dsp:cNvSpPr/>
      </dsp:nvSpPr>
      <dsp:spPr>
        <a:xfrm>
          <a:off x="2321" y="1491674"/>
          <a:ext cx="2828627" cy="11314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Draft to colleagues</a:t>
          </a:r>
          <a:endParaRPr lang="en-US" sz="2900" kern="1200" dirty="0"/>
        </a:p>
      </dsp:txBody>
      <dsp:txXfrm>
        <a:off x="568046" y="1491674"/>
        <a:ext cx="1697177" cy="1131450"/>
      </dsp:txXfrm>
    </dsp:sp>
    <dsp:sp modelId="{FF6C9ECE-6FB1-2248-A6F0-A0FF04C0C325}">
      <dsp:nvSpPr>
        <dsp:cNvPr id="0" name=""/>
        <dsp:cNvSpPr/>
      </dsp:nvSpPr>
      <dsp:spPr>
        <a:xfrm>
          <a:off x="2548086" y="1491674"/>
          <a:ext cx="2828627" cy="11314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Colloquium</a:t>
          </a:r>
          <a:endParaRPr lang="en-US" sz="2900" kern="1200" dirty="0"/>
        </a:p>
      </dsp:txBody>
      <dsp:txXfrm>
        <a:off x="3113811" y="1491674"/>
        <a:ext cx="1697177" cy="1131450"/>
      </dsp:txXfrm>
    </dsp:sp>
    <dsp:sp modelId="{DD41091A-51CB-7947-9A86-F420D7A63025}">
      <dsp:nvSpPr>
        <dsp:cNvPr id="0" name=""/>
        <dsp:cNvSpPr/>
      </dsp:nvSpPr>
      <dsp:spPr>
        <a:xfrm>
          <a:off x="5093850" y="1491674"/>
          <a:ext cx="2828627" cy="11314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Feedback</a:t>
          </a:r>
          <a:endParaRPr lang="en-US" sz="2900" kern="1200" dirty="0"/>
        </a:p>
      </dsp:txBody>
      <dsp:txXfrm>
        <a:off x="5659575" y="1491674"/>
        <a:ext cx="1697177" cy="1131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376FEF9-A7EA-564C-93AD-1C9691D34F6A}" type="datetimeFigureOut">
              <a:rPr lang="en-US" smtClean="0"/>
              <a:t>5/24/17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BFDEB93-16DA-F740-BD64-B6FEE36EB2C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Gloria Ladson-Billings</a:t>
            </a:r>
          </a:p>
          <a:p>
            <a:r>
              <a:rPr lang="en-US" dirty="0" smtClean="0"/>
              <a:t>University of Wisconsin-Madison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Critical Race Theory</a:t>
            </a:r>
            <a:r>
              <a:rPr lang="mr-IN" dirty="0" smtClean="0"/>
              <a:t>…</a:t>
            </a:r>
            <a:r>
              <a:rPr lang="en-US" dirty="0" smtClean="0"/>
              <a:t>What it is Not!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9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as a Social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mr-IN" sz="2400" dirty="0" smtClean="0"/>
              <a:t>…</a:t>
            </a:r>
            <a:r>
              <a:rPr lang="en-US" sz="2400" dirty="0" smtClean="0"/>
              <a:t>There is a deep paradox between the scientific notion of “no-race” and “the social parameters of race by which we conduct our lives and structures our institutions.” ~ (</a:t>
            </a:r>
            <a:r>
              <a:rPr lang="en-US" sz="2400" dirty="0" err="1" smtClean="0"/>
              <a:t>Smedley</a:t>
            </a:r>
            <a:r>
              <a:rPr lang="en-US" sz="2400" dirty="0" smtClean="0"/>
              <a:t>, 1993)</a:t>
            </a:r>
            <a:endParaRPr lang="en-US" sz="2400" dirty="0"/>
          </a:p>
        </p:txBody>
      </p:sp>
      <p:pic>
        <p:nvPicPr>
          <p:cNvPr id="4" name="Picture 3" descr="Audrey_Smedley-210-ex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61" y="3194572"/>
            <a:ext cx="2160367" cy="25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7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Intersectionality</a:t>
            </a:r>
            <a:r>
              <a:rPr lang="en-US" dirty="0" smtClean="0"/>
              <a:t> and Anti-Essentialism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“The examination of race, sex, class, national origin, sexual orientation and how their combinations play out in various settings.” ~ Delgado &amp; </a:t>
            </a:r>
            <a:r>
              <a:rPr lang="en-US" sz="2800" dirty="0" err="1" smtClean="0"/>
              <a:t>Stefancic</a:t>
            </a:r>
            <a:r>
              <a:rPr lang="en-US" sz="2800" dirty="0" smtClean="0"/>
              <a:t> (2001)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092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race, class, or gender?</a:t>
            </a:r>
            <a:endParaRPr lang="en-US" dirty="0"/>
          </a:p>
        </p:txBody>
      </p:sp>
      <p:pic>
        <p:nvPicPr>
          <p:cNvPr id="4" name="Content Placeholder 3" descr="679993534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8" r="-14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886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56b111d51a00009c01ab1db7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24" b="-52224"/>
          <a:stretch>
            <a:fillRect/>
          </a:stretch>
        </p:blipFill>
        <p:spPr>
          <a:xfrm>
            <a:off x="609600" y="1773936"/>
            <a:ext cx="4038600" cy="462381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Responses to the OJ verdict</a:t>
            </a:r>
            <a:endParaRPr lang="en-US" dirty="0"/>
          </a:p>
        </p:txBody>
      </p:sp>
      <p:pic>
        <p:nvPicPr>
          <p:cNvPr id="10" name="Content Placeholder 6" descr="20101119-tows-race-11-640x360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8" r="25438"/>
          <a:stretch>
            <a:fillRect/>
          </a:stretch>
        </p:blipFill>
        <p:spPr>
          <a:xfrm>
            <a:off x="4851400" y="1773936"/>
            <a:ext cx="3357484" cy="38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or Counter-Narrative</a:t>
            </a:r>
            <a:endParaRPr lang="en-US" dirty="0"/>
          </a:p>
        </p:txBody>
      </p:sp>
      <p:pic>
        <p:nvPicPr>
          <p:cNvPr id="7" name="Content Placeholder 6" descr="EmilysQuotes.Com-lions-historians-history-tales-hunt-glorify-hunter-wisdom-African-Proverb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15" b="-6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943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Ladson-Billings &amp; Tate (Eds.) (2006)</a:t>
            </a:r>
            <a:endParaRPr lang="en-US" dirty="0"/>
          </a:p>
        </p:txBody>
      </p:sp>
      <p:pic>
        <p:nvPicPr>
          <p:cNvPr id="4" name="Content Placeholder 3" descr="51TqFyDVRoL._SX336_BO1,204,203,200_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65" r="-921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785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 is not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“sexy”</a:t>
            </a:r>
          </a:p>
          <a:p>
            <a:r>
              <a:rPr lang="en-US" sz="2800" dirty="0" smtClean="0"/>
              <a:t>“trendy”</a:t>
            </a:r>
          </a:p>
          <a:p>
            <a:r>
              <a:rPr lang="en-US" sz="2800" dirty="0" smtClean="0"/>
              <a:t>“new”</a:t>
            </a:r>
          </a:p>
          <a:p>
            <a:r>
              <a:rPr lang="en-US" sz="2800" dirty="0" smtClean="0"/>
              <a:t>Racial “navel gazing”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866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CRT Anti-Chronicle</a:t>
            </a:r>
            <a:endParaRPr lang="en-US" dirty="0"/>
          </a:p>
        </p:txBody>
      </p:sp>
      <p:pic>
        <p:nvPicPr>
          <p:cNvPr id="4" name="Content Placeholder 3" descr="hinesmon-matthews-450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13" r="-14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03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CRT in Education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8601408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4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Ladson-Billings &amp; Tate’s Learning Curve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5622231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5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079729"/>
              </p:ext>
            </p:extLst>
          </p:nvPr>
        </p:nvGraphicFramePr>
        <p:xfrm>
          <a:off x="609600" y="16002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02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Crenshaw</a:t>
            </a:r>
          </a:p>
          <a:p>
            <a:r>
              <a:rPr lang="en-US" sz="2800" dirty="0" smtClean="0"/>
              <a:t>Bell</a:t>
            </a:r>
          </a:p>
          <a:p>
            <a:r>
              <a:rPr lang="en-US" sz="2800" dirty="0" smtClean="0"/>
              <a:t>Delgado</a:t>
            </a:r>
          </a:p>
          <a:p>
            <a:r>
              <a:rPr lang="en-US" sz="2800" dirty="0" smtClean="0"/>
              <a:t>Williams</a:t>
            </a:r>
          </a:p>
          <a:p>
            <a:r>
              <a:rPr lang="en-US" sz="2800" dirty="0" smtClean="0"/>
              <a:t>Green</a:t>
            </a:r>
          </a:p>
          <a:p>
            <a:r>
              <a:rPr lang="en-US" sz="2800" dirty="0" smtClean="0"/>
              <a:t>Ladson-Billings &amp; Tate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Crenshaw</a:t>
            </a:r>
          </a:p>
          <a:p>
            <a:r>
              <a:rPr lang="en-US" sz="2800" dirty="0" err="1" smtClean="0"/>
              <a:t>Gotanda</a:t>
            </a:r>
            <a:endParaRPr lang="en-US" sz="2800" dirty="0" smtClean="0"/>
          </a:p>
          <a:p>
            <a:r>
              <a:rPr lang="en-US" sz="2800" dirty="0" err="1" smtClean="0"/>
              <a:t>Peller</a:t>
            </a:r>
            <a:endParaRPr lang="en-US" sz="2800" dirty="0" smtClean="0"/>
          </a:p>
          <a:p>
            <a:r>
              <a:rPr lang="en-US" sz="2800" dirty="0" err="1" smtClean="0"/>
              <a:t>Solarzano</a:t>
            </a:r>
            <a:endParaRPr lang="en-US" sz="2800" dirty="0" smtClean="0"/>
          </a:p>
          <a:p>
            <a:r>
              <a:rPr lang="en-US" sz="2800" dirty="0" err="1" smtClean="0"/>
              <a:t>Yosso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2 Coasts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2507" b="250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“High-grade or border-line deficiency…is very, very common among Spanish-Indian and Mexican families of the southwest and also among negroes. Their dullness seems to be racial….”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</a:t>
            </a:r>
            <a:r>
              <a:rPr lang="en-US" dirty="0" err="1" smtClean="0"/>
              <a:t>Terman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3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Tenets of CRT (Delgado &amp; </a:t>
            </a:r>
            <a:r>
              <a:rPr lang="en-US" dirty="0" err="1" smtClean="0"/>
              <a:t>Stefancic</a:t>
            </a:r>
            <a:r>
              <a:rPr lang="en-US" dirty="0" smtClean="0"/>
              <a:t>, 2001)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Belief that racism is normal, not aberrant in US</a:t>
            </a:r>
          </a:p>
          <a:p>
            <a:r>
              <a:rPr lang="en-US" sz="2800" dirty="0" smtClean="0"/>
              <a:t>Interest convergence</a:t>
            </a:r>
          </a:p>
          <a:p>
            <a:r>
              <a:rPr lang="en-US" sz="2800" dirty="0" smtClean="0"/>
              <a:t>Race as a social construction</a:t>
            </a:r>
          </a:p>
          <a:p>
            <a:r>
              <a:rPr lang="en-US" sz="2800" dirty="0" err="1" smtClean="0"/>
              <a:t>Intersectionality</a:t>
            </a:r>
            <a:r>
              <a:rPr lang="en-US" sz="2800" dirty="0" smtClean="0"/>
              <a:t> and anti-essentialism</a:t>
            </a:r>
          </a:p>
          <a:p>
            <a:r>
              <a:rPr lang="en-US" sz="2800" dirty="0" smtClean="0"/>
              <a:t>Voice or Counter-narrative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6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Racism as “Normal”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Gunnar Myrdal </a:t>
            </a:r>
            <a:r>
              <a:rPr lang="mr-IN" sz="2800" dirty="0" smtClean="0"/>
              <a:t>–</a:t>
            </a:r>
            <a:r>
              <a:rPr lang="en-US" sz="2800" dirty="0" smtClean="0"/>
              <a:t> Anomaly Thesis</a:t>
            </a:r>
          </a:p>
          <a:p>
            <a:r>
              <a:rPr lang="en-US" sz="2800" dirty="0" err="1" smtClean="0"/>
              <a:t>Hochschild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Symbiosis Thesis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580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White people seek racial justice only to the extent that there is something in it for them ~ Derrick Bell </a:t>
            </a:r>
            <a:endParaRPr lang="en-US" sz="2800" dirty="0"/>
          </a:p>
        </p:txBody>
      </p:sp>
      <p:pic>
        <p:nvPicPr>
          <p:cNvPr id="5" name="Content Placeholder 4" descr="bell_2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408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0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290</TotalTime>
  <Words>369</Words>
  <Application>Microsoft Macintosh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Critical Race Theory…What it is Not!</vt:lpstr>
      <vt:lpstr>A CRT in Education Timeline</vt:lpstr>
      <vt:lpstr>Ladson-Billings &amp; Tate’s Learning Curve</vt:lpstr>
      <vt:lpstr>Writing Process</vt:lpstr>
      <vt:lpstr>A Tale of 2 Coasts</vt:lpstr>
      <vt:lpstr>Lewis Terman</vt:lpstr>
      <vt:lpstr>Tenets of CRT (Delgado &amp; Stefancic, 2001)</vt:lpstr>
      <vt:lpstr>Racism as “Normal”</vt:lpstr>
      <vt:lpstr>Interest Convergence</vt:lpstr>
      <vt:lpstr>Race as a Social Construction</vt:lpstr>
      <vt:lpstr>Intersectionality and Anti-Essentialism</vt:lpstr>
      <vt:lpstr>Is it race, class, or gender?</vt:lpstr>
      <vt:lpstr>Different Responses to the OJ verdict</vt:lpstr>
      <vt:lpstr>Voice or Counter-Narrative</vt:lpstr>
      <vt:lpstr>Ladson-Billings &amp; Tate (Eds.) (2006)</vt:lpstr>
      <vt:lpstr>CRT is not…</vt:lpstr>
      <vt:lpstr>A CRT Anti-Chronicle</vt:lpstr>
    </vt:vector>
  </TitlesOfParts>
  <Company>University of Wisconsin-Madison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Race Theory…What it is Not!</dc:title>
  <dc:creator>Gloria Ladson-Billings</dc:creator>
  <cp:lastModifiedBy>Gloria Ladson-Billings</cp:lastModifiedBy>
  <cp:revision>13</cp:revision>
  <dcterms:created xsi:type="dcterms:W3CDTF">2017-05-24T20:28:12Z</dcterms:created>
  <dcterms:modified xsi:type="dcterms:W3CDTF">2017-05-25T01:26:58Z</dcterms:modified>
</cp:coreProperties>
</file>